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6.xml" ContentType="application/vnd.openxmlformats-officedocument.theme+xml"/>
  <Override PartName="/ppt/tags/tag6.xml" ContentType="application/vnd.openxmlformats-officedocument.presentationml.tags+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7.xml" ContentType="application/vnd.openxmlformats-officedocument.theme+xml"/>
  <Override PartName="/ppt/tags/tag7.xml" ContentType="application/vnd.openxmlformats-officedocument.presentationml.tags+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8.xml" ContentType="application/vnd.openxmlformats-officedocument.theme+xml"/>
  <Override PartName="/ppt/tags/tag8.xml" ContentType="application/vnd.openxmlformats-officedocument.presentationml.tags+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9.xml" ContentType="application/vnd.openxmlformats-officedocument.theme+xml"/>
  <Override PartName="/ppt/tags/tag9.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 id="2147483698" r:id="rId2"/>
    <p:sldMasterId id="2147483799" r:id="rId3"/>
    <p:sldMasterId id="2147483819" r:id="rId4"/>
    <p:sldMasterId id="2147483832" r:id="rId5"/>
    <p:sldMasterId id="2147483853" r:id="rId6"/>
    <p:sldMasterId id="2147483878" r:id="rId7"/>
    <p:sldMasterId id="2147483898" r:id="rId8"/>
    <p:sldMasterId id="2147483919" r:id="rId9"/>
  </p:sldMasterIdLst>
  <p:notesMasterIdLst>
    <p:notesMasterId r:id="rId31"/>
  </p:notesMasterIdLst>
  <p:handoutMasterIdLst>
    <p:handoutMasterId r:id="rId32"/>
  </p:handoutMasterIdLst>
  <p:sldIdLst>
    <p:sldId id="308" r:id="rId10"/>
    <p:sldId id="260" r:id="rId11"/>
    <p:sldId id="2147483593" r:id="rId12"/>
    <p:sldId id="258" r:id="rId13"/>
    <p:sldId id="2147483592" r:id="rId14"/>
    <p:sldId id="271" r:id="rId15"/>
    <p:sldId id="2147483387" r:id="rId16"/>
    <p:sldId id="2147483599" r:id="rId17"/>
    <p:sldId id="2147483605" r:id="rId18"/>
    <p:sldId id="2147483522" r:id="rId19"/>
    <p:sldId id="2147483604" r:id="rId20"/>
    <p:sldId id="269" r:id="rId21"/>
    <p:sldId id="317" r:id="rId22"/>
    <p:sldId id="257" r:id="rId23"/>
    <p:sldId id="259" r:id="rId24"/>
    <p:sldId id="2147483647" r:id="rId25"/>
    <p:sldId id="325" r:id="rId26"/>
    <p:sldId id="261" r:id="rId27"/>
    <p:sldId id="256" r:id="rId28"/>
    <p:sldId id="2147483603" r:id="rId29"/>
    <p:sldId id="311" r:id="rId3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9" autoAdjust="0"/>
    <p:restoredTop sz="96327"/>
  </p:normalViewPr>
  <p:slideViewPr>
    <p:cSldViewPr snapToGrid="0" snapToObjects="1">
      <p:cViewPr varScale="1">
        <p:scale>
          <a:sx n="125" d="100"/>
          <a:sy n="125" d="100"/>
        </p:scale>
        <p:origin x="115" y="7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9" d="100"/>
          <a:sy n="169" d="100"/>
        </p:scale>
        <p:origin x="540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0BC3A4-547B-47BF-ACFB-1A68F3BBDA2B}" type="doc">
      <dgm:prSet loTypeId="urn:microsoft.com/office/officeart/2005/8/layout/orgChart1" loCatId="hierarchy" qsTypeId="urn:microsoft.com/office/officeart/2005/8/quickstyle/simple1" qsCatId="simple" csTypeId="urn:microsoft.com/office/officeart/2005/8/colors/accent1_3" csCatId="accent1" phldr="1"/>
      <dgm:spPr/>
      <dgm:t>
        <a:bodyPr/>
        <a:lstStyle/>
        <a:p>
          <a:endParaRPr lang="x-none"/>
        </a:p>
      </dgm:t>
    </dgm:pt>
    <dgm:pt modelId="{C308FA21-0518-45F1-8D04-29A93F4D8A43}">
      <dgm:prSet phldrT="[Tekst]" custT="1"/>
      <dgm:spPr/>
      <dgm:t>
        <a:bodyPr anchor="t"/>
        <a:lstStyle/>
        <a:p>
          <a:pPr marL="0" lvl="0" defTabSz="400050" rtl="0">
            <a:lnSpc>
              <a:spcPct val="100000"/>
            </a:lnSpc>
            <a:spcBef>
              <a:spcPct val="0"/>
            </a:spcBef>
            <a:spcAft>
              <a:spcPts val="0"/>
            </a:spcAft>
            <a:buNone/>
          </a:pPr>
          <a:endParaRPr lang="da-DK" sz="800" b="1" i="0" kern="1200" dirty="0">
            <a:latin typeface="Open Sans"/>
            <a:ea typeface="Open Sans"/>
            <a:cs typeface="Open Sans"/>
          </a:endParaRPr>
        </a:p>
        <a:p>
          <a:pPr marL="0" lvl="0" defTabSz="400050" rtl="0">
            <a:lnSpc>
              <a:spcPct val="100000"/>
            </a:lnSpc>
            <a:spcBef>
              <a:spcPct val="0"/>
            </a:spcBef>
            <a:spcAft>
              <a:spcPts val="0"/>
            </a:spcAft>
            <a:buNone/>
          </a:pPr>
          <a:r>
            <a:rPr lang="da-DK" sz="800" b="1" i="0" kern="1200" dirty="0">
              <a:latin typeface="Open Sans"/>
              <a:ea typeface="Open Sans"/>
              <a:cs typeface="Open Sans"/>
            </a:rPr>
            <a:t>DELPROGRAM 1</a:t>
          </a:r>
        </a:p>
        <a:p>
          <a:pPr marL="0" lvl="0" defTabSz="400050">
            <a:lnSpc>
              <a:spcPct val="100000"/>
            </a:lnSpc>
            <a:spcBef>
              <a:spcPct val="0"/>
            </a:spcBef>
            <a:spcAft>
              <a:spcPts val="0"/>
            </a:spcAft>
            <a:buNone/>
          </a:pPr>
          <a:r>
            <a:rPr lang="da-DK" sz="800" i="0" kern="1200" dirty="0">
              <a:latin typeface="Open Sans"/>
              <a:ea typeface="Open Sans"/>
              <a:cs typeface="Open Sans"/>
            </a:rPr>
            <a:t>DANNELSE AF </a:t>
          </a:r>
        </a:p>
        <a:p>
          <a:pPr marL="0" lvl="0" defTabSz="400050">
            <a:lnSpc>
              <a:spcPct val="100000"/>
            </a:lnSpc>
            <a:spcBef>
              <a:spcPct val="0"/>
            </a:spcBef>
            <a:spcAft>
              <a:spcPts val="0"/>
            </a:spcAft>
            <a:buNone/>
          </a:pPr>
          <a:r>
            <a:rPr lang="da-DK" sz="800" i="0" kern="1200" dirty="0">
              <a:latin typeface="Open Sans"/>
              <a:ea typeface="Open Sans"/>
              <a:cs typeface="Open Sans"/>
            </a:rPr>
            <a:t>REGION ØSTDANMARK</a:t>
          </a:r>
          <a:endParaRPr lang="da-DK" sz="800" b="1" i="0" kern="1200" dirty="0">
            <a:latin typeface="Open Sans"/>
            <a:ea typeface="Open Sans"/>
            <a:cs typeface="Open Sans"/>
          </a:endParaRPr>
        </a:p>
      </dgm:t>
    </dgm:pt>
    <dgm:pt modelId="{A20BE37E-EFCF-4EB8-9699-3B7FBE753C85}" type="parTrans" cxnId="{C8664395-2BA4-4A03-859D-BF934ED835A0}">
      <dgm:prSet/>
      <dgm:spPr/>
      <dgm:t>
        <a:bodyPr/>
        <a:lstStyle/>
        <a:p>
          <a:endParaRPr lang="x-none"/>
        </a:p>
      </dgm:t>
    </dgm:pt>
    <dgm:pt modelId="{0E81E237-B76B-4CF4-AE59-B4D512D0D113}" type="sibTrans" cxnId="{C8664395-2BA4-4A03-859D-BF934ED835A0}">
      <dgm:prSet/>
      <dgm:spPr/>
      <dgm:t>
        <a:bodyPr/>
        <a:lstStyle/>
        <a:p>
          <a:endParaRPr lang="x-none"/>
        </a:p>
      </dgm:t>
    </dgm:pt>
    <dgm:pt modelId="{1DA0D1A5-7CCE-40A3-AFC6-7197A5DCA304}">
      <dgm:prSet phldrT="[Tekst]" custT="1"/>
      <dgm:spPr/>
      <dgm:t>
        <a:bodyPr anchor="t"/>
        <a:lstStyle/>
        <a:p>
          <a:pPr marL="0" lvl="0" algn="ctr" defTabSz="400050">
            <a:spcBef>
              <a:spcPct val="0"/>
            </a:spcBef>
            <a:spcAft>
              <a:spcPts val="0"/>
            </a:spcAft>
            <a:buNone/>
          </a:pPr>
          <a:endParaRPr lang="da-DK" sz="800" b="1" i="0" kern="1200" dirty="0">
            <a:latin typeface="Open Sans"/>
            <a:ea typeface="Open Sans"/>
            <a:cs typeface="Open Sans"/>
          </a:endParaRPr>
        </a:p>
        <a:p>
          <a:pPr marL="0" lvl="0" algn="ctr" defTabSz="400050">
            <a:spcBef>
              <a:spcPct val="0"/>
            </a:spcBef>
            <a:spcAft>
              <a:spcPts val="0"/>
            </a:spcAft>
            <a:buNone/>
          </a:pPr>
          <a:r>
            <a:rPr lang="da-DK" sz="800" b="1" i="0" kern="1200" dirty="0">
              <a:latin typeface="Open Sans"/>
              <a:ea typeface="Open Sans"/>
              <a:cs typeface="Open Sans"/>
            </a:rPr>
            <a:t>DELPROGRAM 2</a:t>
          </a:r>
        </a:p>
        <a:p>
          <a:pPr marL="0" lvl="0" algn="ctr" defTabSz="400050">
            <a:spcBef>
              <a:spcPct val="0"/>
            </a:spcBef>
            <a:spcAft>
              <a:spcPts val="0"/>
            </a:spcAft>
            <a:buNone/>
          </a:pPr>
          <a:r>
            <a:rPr lang="da-DK" sz="800" b="0" i="0" kern="1200" dirty="0">
              <a:latin typeface="Open Sans"/>
              <a:ea typeface="Open Sans"/>
              <a:cs typeface="Open Sans"/>
            </a:rPr>
            <a:t>POLITISK ORGANISERING</a:t>
          </a:r>
          <a:endParaRPr lang="da-DK" sz="800" b="1" i="0" kern="1200" dirty="0">
            <a:latin typeface="Open Sans"/>
            <a:ea typeface="Open Sans"/>
            <a:cs typeface="Open Sans"/>
          </a:endParaRPr>
        </a:p>
      </dgm:t>
    </dgm:pt>
    <dgm:pt modelId="{1F737317-FFFD-4B7D-84B3-12B50EFB9D68}" type="parTrans" cxnId="{36169C25-8E77-4F12-A46A-F34DF80EA45A}">
      <dgm:prSet/>
      <dgm:spPr/>
      <dgm:t>
        <a:bodyPr/>
        <a:lstStyle/>
        <a:p>
          <a:endParaRPr lang="x-none"/>
        </a:p>
      </dgm:t>
    </dgm:pt>
    <dgm:pt modelId="{446890C5-6275-4B9E-ABE8-ACB51BC82883}" type="sibTrans" cxnId="{36169C25-8E77-4F12-A46A-F34DF80EA45A}">
      <dgm:prSet/>
      <dgm:spPr/>
      <dgm:t>
        <a:bodyPr/>
        <a:lstStyle/>
        <a:p>
          <a:endParaRPr lang="x-none"/>
        </a:p>
      </dgm:t>
    </dgm:pt>
    <dgm:pt modelId="{82B0FF51-F42F-41CA-A3F3-5C3DA6C0925A}">
      <dgm:prSet phldrT="[Tekst]" custT="1"/>
      <dgm:spPr/>
      <dgm:t>
        <a:bodyPr anchor="t"/>
        <a:lstStyle/>
        <a:p>
          <a:pPr rtl="0">
            <a:spcAft>
              <a:spcPts val="0"/>
            </a:spcAft>
          </a:pPr>
          <a:endParaRPr lang="da-DK" sz="800" b="1" i="0" dirty="0">
            <a:latin typeface="Open Sans" panose="020B0606030504020204" pitchFamily="34" charset="0"/>
            <a:ea typeface="Open Sans" panose="020B0606030504020204" pitchFamily="34" charset="0"/>
            <a:cs typeface="Open Sans" panose="020B0606030504020204" pitchFamily="34" charset="0"/>
          </a:endParaRPr>
        </a:p>
        <a:p>
          <a:pPr rtl="0">
            <a:spcAft>
              <a:spcPts val="0"/>
            </a:spcAft>
          </a:pPr>
          <a:r>
            <a:rPr lang="da-DK" sz="800" b="1" i="0" dirty="0">
              <a:latin typeface="Open Sans" panose="020B0606030504020204" pitchFamily="34" charset="0"/>
              <a:ea typeface="Open Sans" panose="020B0606030504020204" pitchFamily="34" charset="0"/>
              <a:cs typeface="Open Sans" panose="020B0606030504020204" pitchFamily="34" charset="0"/>
            </a:rPr>
            <a:t>DELPROGRAM 3</a:t>
          </a:r>
        </a:p>
        <a:p>
          <a:pPr>
            <a:spcAft>
              <a:spcPts val="0"/>
            </a:spcAft>
          </a:pPr>
          <a:r>
            <a:rPr lang="da-DK" sz="800" b="0" i="0" dirty="0">
              <a:latin typeface="Open Sans" panose="020B0606030504020204" pitchFamily="34" charset="0"/>
              <a:ea typeface="Open Sans" panose="020B0606030504020204" pitchFamily="34" charset="0"/>
              <a:cs typeface="Open Sans" panose="020B0606030504020204" pitchFamily="34" charset="0"/>
            </a:rPr>
            <a:t>OMSTILLING AF SUNDHEDSOPGAVEN MOD DET NÆRE SUNDHEDSVÆSEN</a:t>
          </a:r>
          <a:endParaRPr lang="da-DK" sz="800" b="1" i="0" dirty="0">
            <a:latin typeface="Open Sans" panose="020B0606030504020204" pitchFamily="34" charset="0"/>
            <a:ea typeface="Open Sans" panose="020B0606030504020204" pitchFamily="34" charset="0"/>
            <a:cs typeface="Open Sans" panose="020B0606030504020204" pitchFamily="34" charset="0"/>
          </a:endParaRPr>
        </a:p>
      </dgm:t>
    </dgm:pt>
    <dgm:pt modelId="{8E674B99-6DDE-414C-8D60-7F4CF98AC5F8}" type="sibTrans" cxnId="{6E17A62E-705D-43EB-B965-0B3F87A43C7E}">
      <dgm:prSet/>
      <dgm:spPr/>
      <dgm:t>
        <a:bodyPr/>
        <a:lstStyle/>
        <a:p>
          <a:endParaRPr lang="x-none"/>
        </a:p>
      </dgm:t>
    </dgm:pt>
    <dgm:pt modelId="{617C6F84-6DD3-40E4-B040-119954E3FB0B}" type="parTrans" cxnId="{6E17A62E-705D-43EB-B965-0B3F87A43C7E}">
      <dgm:prSet/>
      <dgm:spPr/>
      <dgm:t>
        <a:bodyPr/>
        <a:lstStyle/>
        <a:p>
          <a:endParaRPr lang="x-none"/>
        </a:p>
      </dgm:t>
    </dgm:pt>
    <dgm:pt modelId="{990FE965-30DF-4E59-9E26-96E4D56E0BED}">
      <dgm:prSet phldrT="[Tekst]" custT="1"/>
      <dgm:spPr/>
      <dgm:t>
        <a:bodyPr anchor="t"/>
        <a:lstStyle/>
        <a:p>
          <a:pPr marL="0" lvl="0" defTabSz="400050">
            <a:spcBef>
              <a:spcPct val="0"/>
            </a:spcBef>
            <a:spcAft>
              <a:spcPts val="0"/>
            </a:spcAft>
            <a:buNone/>
          </a:pPr>
          <a:endParaRPr lang="da-DK" sz="800" b="1" i="0" kern="1200" dirty="0">
            <a:latin typeface="Open Sans"/>
            <a:ea typeface="Open Sans"/>
            <a:cs typeface="Open Sans"/>
          </a:endParaRPr>
        </a:p>
        <a:p>
          <a:pPr marL="0" lvl="0" defTabSz="400050">
            <a:spcBef>
              <a:spcPct val="0"/>
            </a:spcBef>
            <a:spcAft>
              <a:spcPts val="0"/>
            </a:spcAft>
            <a:buNone/>
          </a:pPr>
          <a:r>
            <a:rPr lang="da-DK" sz="800" b="1" i="0" kern="1200" dirty="0">
              <a:latin typeface="Open Sans"/>
              <a:ea typeface="Open Sans"/>
              <a:cs typeface="Open Sans"/>
            </a:rPr>
            <a:t>DELPROGRAM 4</a:t>
          </a:r>
        </a:p>
        <a:p>
          <a:pPr marL="0" lvl="0" defTabSz="400050">
            <a:spcBef>
              <a:spcPct val="0"/>
            </a:spcBef>
            <a:spcAft>
              <a:spcPts val="0"/>
            </a:spcAft>
            <a:buNone/>
          </a:pPr>
          <a:r>
            <a:rPr lang="da-DK" sz="800" b="0" i="0" kern="1200" dirty="0">
              <a:latin typeface="Open Sans"/>
              <a:ea typeface="Open Sans"/>
              <a:cs typeface="Open Sans"/>
            </a:rPr>
            <a:t>SAMMENLÆGNING AF</a:t>
          </a:r>
        </a:p>
        <a:p>
          <a:pPr marL="0" lvl="0" defTabSz="400050">
            <a:spcBef>
              <a:spcPct val="0"/>
            </a:spcBef>
            <a:spcAft>
              <a:spcPts val="0"/>
            </a:spcAft>
            <a:buNone/>
          </a:pPr>
          <a:r>
            <a:rPr lang="da-DK" sz="800" b="0" i="0" kern="1200" dirty="0">
              <a:latin typeface="Open Sans"/>
              <a:ea typeface="Open Sans"/>
              <a:cs typeface="Open Sans"/>
            </a:rPr>
            <a:t>PSYKIATRI OG SOMATIK</a:t>
          </a:r>
          <a:endParaRPr lang="da-DK" sz="800" b="1" i="0" kern="1200" dirty="0">
            <a:latin typeface="Open Sans"/>
            <a:ea typeface="Open Sans"/>
            <a:cs typeface="Open Sans"/>
          </a:endParaRPr>
        </a:p>
      </dgm:t>
    </dgm:pt>
    <dgm:pt modelId="{DD941658-842B-4B88-8779-7220C9377202}" type="parTrans" cxnId="{7DCB8299-5F0C-4FDA-AE06-9BC29CD684BD}">
      <dgm:prSet/>
      <dgm:spPr/>
      <dgm:t>
        <a:bodyPr/>
        <a:lstStyle/>
        <a:p>
          <a:endParaRPr lang="x-none"/>
        </a:p>
      </dgm:t>
    </dgm:pt>
    <dgm:pt modelId="{91F5CC9C-0F23-4527-982B-BF80C4D44A49}" type="sibTrans" cxnId="{7DCB8299-5F0C-4FDA-AE06-9BC29CD684BD}">
      <dgm:prSet/>
      <dgm:spPr/>
      <dgm:t>
        <a:bodyPr/>
        <a:lstStyle/>
        <a:p>
          <a:endParaRPr lang="x-none"/>
        </a:p>
      </dgm:t>
    </dgm:pt>
    <dgm:pt modelId="{31CF046D-CFF8-430D-94CD-AE1C7B9BA8D4}">
      <dgm:prSet phldrT="[Tekst]" custT="1"/>
      <dgm:spPr/>
      <dgm:t>
        <a:bodyPr anchor="t"/>
        <a:lstStyle/>
        <a:p>
          <a:pPr marL="0" lvl="0" defTabSz="400050">
            <a:spcBef>
              <a:spcPct val="0"/>
            </a:spcBef>
            <a:spcAft>
              <a:spcPts val="0"/>
            </a:spcAft>
            <a:buNone/>
          </a:pPr>
          <a:endParaRPr lang="da-DK" sz="800" b="1" i="0" kern="1200" dirty="0">
            <a:latin typeface="Open Sans"/>
            <a:ea typeface="Open Sans"/>
            <a:cs typeface="Open Sans"/>
          </a:endParaRPr>
        </a:p>
        <a:p>
          <a:pPr marL="0" lvl="0" defTabSz="400050">
            <a:spcBef>
              <a:spcPct val="0"/>
            </a:spcBef>
            <a:spcAft>
              <a:spcPts val="0"/>
            </a:spcAft>
            <a:buNone/>
          </a:pPr>
          <a:r>
            <a:rPr lang="da-DK" sz="800" b="1" i="0" kern="1200" dirty="0">
              <a:latin typeface="Open Sans"/>
              <a:ea typeface="Open Sans"/>
              <a:cs typeface="Open Sans"/>
            </a:rPr>
            <a:t>DELPROGRAM 6</a:t>
          </a:r>
        </a:p>
        <a:p>
          <a:pPr marL="0" lvl="0" defTabSz="400050">
            <a:spcBef>
              <a:spcPct val="0"/>
            </a:spcBef>
            <a:spcAft>
              <a:spcPts val="0"/>
            </a:spcAft>
            <a:buNone/>
          </a:pPr>
          <a:r>
            <a:rPr lang="da-DK" sz="800" b="0" i="0" kern="1200" dirty="0">
              <a:latin typeface="Open Sans"/>
              <a:ea typeface="Open Sans"/>
              <a:cs typeface="Open Sans"/>
            </a:rPr>
            <a:t>SUNDHEDSPLANLÆGNING</a:t>
          </a:r>
          <a:endParaRPr lang="da-DK" sz="800" b="1" i="0" kern="1200" dirty="0">
            <a:latin typeface="Open Sans"/>
            <a:ea typeface="Open Sans"/>
            <a:cs typeface="Open Sans"/>
          </a:endParaRPr>
        </a:p>
      </dgm:t>
    </dgm:pt>
    <dgm:pt modelId="{79C05AC1-3A1C-4B4F-96FB-E7A15599FCD1}" type="parTrans" cxnId="{5F85CE80-1F63-48DD-ABB3-8CE2A24404DE}">
      <dgm:prSet/>
      <dgm:spPr/>
      <dgm:t>
        <a:bodyPr/>
        <a:lstStyle/>
        <a:p>
          <a:endParaRPr lang="x-none"/>
        </a:p>
      </dgm:t>
    </dgm:pt>
    <dgm:pt modelId="{E36C38AA-4267-4918-9B30-FF975C5E5A9D}" type="sibTrans" cxnId="{5F85CE80-1F63-48DD-ABB3-8CE2A24404DE}">
      <dgm:prSet/>
      <dgm:spPr/>
      <dgm:t>
        <a:bodyPr/>
        <a:lstStyle/>
        <a:p>
          <a:endParaRPr lang="x-none"/>
        </a:p>
      </dgm:t>
    </dgm:pt>
    <dgm:pt modelId="{E40147F1-5FD8-4382-AB36-AE3F88277203}">
      <dgm:prSet phldrT="[Tekst]"/>
      <dgm:spPr>
        <a:solidFill>
          <a:srgbClr val="A4B5BF"/>
        </a:solidFill>
      </dgm:spPr>
      <dgm:t>
        <a:bodyPr/>
        <a:lstStyle/>
        <a:p>
          <a:r>
            <a:rPr lang="da-DK" noProof="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NYT REGIONSRÅD</a:t>
          </a:r>
          <a:endParaRPr lang="da-DK" noProof="0" dirty="0">
            <a:solidFill>
              <a:schemeClr val="tx1">
                <a:lumMod val="50000"/>
              </a:schemeClr>
            </a:solidFill>
          </a:endParaRPr>
        </a:p>
      </dgm:t>
    </dgm:pt>
    <dgm:pt modelId="{C4275687-7880-4843-B79C-B7F96393CDFD}" type="parTrans" cxnId="{50204013-4C72-44F6-B482-3BCBED80063A}">
      <dgm:prSet/>
      <dgm:spPr/>
      <dgm:t>
        <a:bodyPr/>
        <a:lstStyle/>
        <a:p>
          <a:endParaRPr lang="x-none"/>
        </a:p>
      </dgm:t>
    </dgm:pt>
    <dgm:pt modelId="{2D161761-1014-4E41-B73D-E7D78594396E}" type="sibTrans" cxnId="{50204013-4C72-44F6-B482-3BCBED80063A}">
      <dgm:prSet/>
      <dgm:spPr/>
      <dgm:t>
        <a:bodyPr/>
        <a:lstStyle/>
        <a:p>
          <a:endParaRPr lang="x-none"/>
        </a:p>
      </dgm:t>
    </dgm:pt>
    <dgm:pt modelId="{6E900E31-0C02-42D7-B7C6-22061CAD0AF0}">
      <dgm:prSet phldrT="[Tekst]"/>
      <dgm:spPr>
        <a:solidFill>
          <a:srgbClr val="A4B5BF"/>
        </a:solidFill>
      </dgm:spPr>
      <dgm:t>
        <a:bodyPr/>
        <a:lstStyle/>
        <a:p>
          <a:r>
            <a:rPr lang="da-DK"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IMPLEMENTERINGSPLAN</a:t>
          </a:r>
          <a:endParaRPr lang="x-none"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7952D881-F96C-4A9C-A017-B5D7CB8B4A8B}" type="parTrans" cxnId="{C072702B-826D-4EB8-927F-D9E9C51EDBB2}">
      <dgm:prSet/>
      <dgm:spPr/>
      <dgm:t>
        <a:bodyPr/>
        <a:lstStyle/>
        <a:p>
          <a:endParaRPr lang="x-none"/>
        </a:p>
      </dgm:t>
    </dgm:pt>
    <dgm:pt modelId="{9C6078EC-A198-4D6E-BCE4-D4ADC7B63A80}" type="sibTrans" cxnId="{C072702B-826D-4EB8-927F-D9E9C51EDBB2}">
      <dgm:prSet/>
      <dgm:spPr/>
      <dgm:t>
        <a:bodyPr/>
        <a:lstStyle/>
        <a:p>
          <a:endParaRPr lang="x-none"/>
        </a:p>
      </dgm:t>
    </dgm:pt>
    <dgm:pt modelId="{F2AC16D4-30C9-4284-A7CA-5D6B0918E4DE}">
      <dgm:prSet/>
      <dgm:spPr>
        <a:solidFill>
          <a:srgbClr val="A4B5BF"/>
        </a:solidFill>
      </dgm:spPr>
      <dgm:t>
        <a:bodyPr spcFirstLastPara="0" vert="horz" wrap="square" lIns="6350" tIns="6350" rIns="6350" bIns="6350" numCol="1" spcCol="1270" anchor="ctr" anchorCtr="0"/>
        <a:lstStyle/>
        <a:p>
          <a:pPr rtl="0"/>
          <a:r>
            <a:rPr lang="da-DK" kern="12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IMPLEMENTERINGSAFTALE</a:t>
          </a:r>
          <a:endParaRPr lang="da-DK" b="0" kern="12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7DC5AD65-8043-4A1B-A6C9-E21CBF48AC3F}" type="parTrans" cxnId="{91507658-6DCB-42B2-BD7B-5C22B3E1FC44}">
      <dgm:prSet/>
      <dgm:spPr/>
      <dgm:t>
        <a:bodyPr/>
        <a:lstStyle/>
        <a:p>
          <a:endParaRPr lang="da-DK"/>
        </a:p>
      </dgm:t>
    </dgm:pt>
    <dgm:pt modelId="{843D0770-A7AA-4F7F-8ACA-A0D2A3668335}" type="sibTrans" cxnId="{91507658-6DCB-42B2-BD7B-5C22B3E1FC44}">
      <dgm:prSet/>
      <dgm:spPr/>
      <dgm:t>
        <a:bodyPr/>
        <a:lstStyle/>
        <a:p>
          <a:endParaRPr lang="da-DK"/>
        </a:p>
      </dgm:t>
    </dgm:pt>
    <dgm:pt modelId="{8596FBB9-EA03-41B1-A0AA-5EEAA70AD41C}">
      <dgm:prSet phldrT="[Tekst]"/>
      <dgm:spPr>
        <a:solidFill>
          <a:srgbClr val="A4B5BF"/>
        </a:solidFill>
      </dgm:spPr>
      <dgm:t>
        <a:bodyPr/>
        <a:lstStyle/>
        <a:p>
          <a:pPr rtl="0"/>
          <a:r>
            <a:rPr lang="da-DK" noProof="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DET UDADVENDTE HOSPITAL</a:t>
          </a:r>
        </a:p>
      </dgm:t>
    </dgm:pt>
    <dgm:pt modelId="{640B85CF-6458-443D-8FFA-D9AF8E17EFE3}" type="parTrans" cxnId="{6BC36EF5-59C5-469E-AE4C-754E9AA5A35E}">
      <dgm:prSet/>
      <dgm:spPr/>
      <dgm:t>
        <a:bodyPr/>
        <a:lstStyle/>
        <a:p>
          <a:endParaRPr lang="da-DK"/>
        </a:p>
      </dgm:t>
    </dgm:pt>
    <dgm:pt modelId="{7287F2D2-FC7D-4E6B-8607-38D032F95034}" type="sibTrans" cxnId="{6BC36EF5-59C5-469E-AE4C-754E9AA5A35E}">
      <dgm:prSet/>
      <dgm:spPr/>
      <dgm:t>
        <a:bodyPr/>
        <a:lstStyle/>
        <a:p>
          <a:endParaRPr lang="da-DK"/>
        </a:p>
      </dgm:t>
    </dgm:pt>
    <dgm:pt modelId="{9E016F6E-0A6C-481B-9365-26EF28300438}">
      <dgm:prSet phldrT="[Tekst]"/>
      <dgm:spPr>
        <a:solidFill>
          <a:srgbClr val="A4B5BF"/>
        </a:solidFill>
      </dgm:spPr>
      <dgm:t>
        <a:bodyPr/>
        <a:lstStyle/>
        <a:p>
          <a:r>
            <a:rPr lang="da-DK" b="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INTEGRATION</a:t>
          </a:r>
          <a:endParaRPr lang="da-DK" noProof="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2A1DAED1-BC64-41C2-A747-E4354F95DC4D}" type="parTrans" cxnId="{222FBFE6-7588-4992-ABF6-E89AB9FDFDDF}">
      <dgm:prSet/>
      <dgm:spPr/>
      <dgm:t>
        <a:bodyPr/>
        <a:lstStyle/>
        <a:p>
          <a:endParaRPr lang="da-DK"/>
        </a:p>
      </dgm:t>
    </dgm:pt>
    <dgm:pt modelId="{3B2D46B1-5238-427F-98DB-98F04A3F81B4}" type="sibTrans" cxnId="{222FBFE6-7588-4992-ABF6-E89AB9FDFDDF}">
      <dgm:prSet/>
      <dgm:spPr/>
      <dgm:t>
        <a:bodyPr/>
        <a:lstStyle/>
        <a:p>
          <a:endParaRPr lang="da-DK"/>
        </a:p>
      </dgm:t>
    </dgm:pt>
    <dgm:pt modelId="{4EF10514-BF2F-4BF5-AB6A-00362FEADD3A}">
      <dgm:prSet phldrT="[Tekst]"/>
      <dgm:spPr>
        <a:solidFill>
          <a:srgbClr val="A4B5BF"/>
        </a:solidFill>
      </dgm:spPr>
      <dgm:t>
        <a:bodyPr/>
        <a:lstStyle/>
        <a:p>
          <a:r>
            <a:rPr lang="da-DK" b="0" dirty="0">
              <a:solidFill>
                <a:schemeClr val="tx1">
                  <a:lumMod val="50000"/>
                </a:schemeClr>
              </a:solidFill>
              <a:latin typeface="Open Sans"/>
              <a:ea typeface="Open Sans"/>
              <a:cs typeface="Open Sans"/>
            </a:rPr>
            <a:t>KAPACITET OG KVALITET</a:t>
          </a:r>
          <a:endParaRPr lang="da-DK" noProof="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E806FD74-823C-45E3-ABEE-3B893AB8B6F1}" type="parTrans" cxnId="{23244444-333C-4F1D-8EEF-0A88D23BA829}">
      <dgm:prSet/>
      <dgm:spPr/>
      <dgm:t>
        <a:bodyPr/>
        <a:lstStyle/>
        <a:p>
          <a:endParaRPr lang="da-DK"/>
        </a:p>
      </dgm:t>
    </dgm:pt>
    <dgm:pt modelId="{AF532A14-B735-417E-88D6-2596FBB04950}" type="sibTrans" cxnId="{23244444-333C-4F1D-8EEF-0A88D23BA829}">
      <dgm:prSet/>
      <dgm:spPr/>
      <dgm:t>
        <a:bodyPr/>
        <a:lstStyle/>
        <a:p>
          <a:endParaRPr lang="da-DK"/>
        </a:p>
      </dgm:t>
    </dgm:pt>
    <dgm:pt modelId="{287A1BD5-78B6-48CA-B3C8-4E424007E4FF}">
      <dgm:prSet phldrT="[Tekst]"/>
      <dgm:spPr>
        <a:solidFill>
          <a:srgbClr val="A4B5BF"/>
        </a:solidFill>
      </dgm:spPr>
      <dgm:t>
        <a:bodyPr/>
        <a:lstStyle/>
        <a:p>
          <a:r>
            <a:rPr lang="da-DK" noProof="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NATIONAL SUNDHEDSPLANLÆGNING</a:t>
          </a:r>
        </a:p>
      </dgm:t>
    </dgm:pt>
    <dgm:pt modelId="{734031BF-BE56-4142-BCA0-FA8A8E34F717}" type="parTrans" cxnId="{2B7FAB5F-A978-4B15-9919-95C2176C26E0}">
      <dgm:prSet/>
      <dgm:spPr/>
      <dgm:t>
        <a:bodyPr/>
        <a:lstStyle/>
        <a:p>
          <a:endParaRPr lang="da-DK"/>
        </a:p>
      </dgm:t>
    </dgm:pt>
    <dgm:pt modelId="{E92A8844-D249-482A-9B68-34D810A7B5D0}" type="sibTrans" cxnId="{2B7FAB5F-A978-4B15-9919-95C2176C26E0}">
      <dgm:prSet/>
      <dgm:spPr/>
      <dgm:t>
        <a:bodyPr/>
        <a:lstStyle/>
        <a:p>
          <a:endParaRPr lang="da-DK"/>
        </a:p>
      </dgm:t>
    </dgm:pt>
    <dgm:pt modelId="{8315774C-9D01-406E-9849-BC4D60CC5FEF}">
      <dgm:prSet phldrT="[Tekst]"/>
      <dgm:spPr>
        <a:solidFill>
          <a:srgbClr val="A4B5BF"/>
        </a:solidFill>
      </dgm:spPr>
      <dgm:t>
        <a:bodyPr/>
        <a:lstStyle/>
        <a:p>
          <a:pPr rtl="0"/>
          <a:r>
            <a:rPr lang="da-DK" noProof="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OPGAVEFLYT </a:t>
          </a:r>
        </a:p>
        <a:p>
          <a:r>
            <a:rPr lang="da-DK" noProof="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FRA KOMMUNE TIL REGION</a:t>
          </a:r>
        </a:p>
      </dgm:t>
    </dgm:pt>
    <dgm:pt modelId="{49A52181-5FE9-4D5B-B24B-9536C303B892}" type="sibTrans" cxnId="{5011C35A-B11E-470E-9B2B-FDB6124E59DD}">
      <dgm:prSet/>
      <dgm:spPr/>
      <dgm:t>
        <a:bodyPr/>
        <a:lstStyle/>
        <a:p>
          <a:endParaRPr lang="da-DK"/>
        </a:p>
      </dgm:t>
    </dgm:pt>
    <dgm:pt modelId="{1E929B00-A670-4534-80B1-01F4BBA4C4B2}" type="parTrans" cxnId="{5011C35A-B11E-470E-9B2B-FDB6124E59DD}">
      <dgm:prSet/>
      <dgm:spPr/>
      <dgm:t>
        <a:bodyPr/>
        <a:lstStyle/>
        <a:p>
          <a:endParaRPr lang="da-DK"/>
        </a:p>
      </dgm:t>
    </dgm:pt>
    <dgm:pt modelId="{E0E3EDAE-DF92-4DD7-A7AC-05A00111C54E}">
      <dgm:prSet/>
      <dgm:spPr>
        <a:solidFill>
          <a:srgbClr val="A4B5BF"/>
        </a:solidFill>
      </dgm:spPr>
      <dgm:t>
        <a:bodyPr/>
        <a:lstStyle/>
        <a:p>
          <a:pPr marL="0" lvl="0" indent="0" defTabSz="444500">
            <a:spcBef>
              <a:spcPct val="0"/>
            </a:spcBef>
            <a:spcAft>
              <a:spcPct val="35000"/>
            </a:spcAft>
            <a:buNone/>
          </a:pPr>
          <a:r>
            <a:rPr lang="da-DK" kern="1200" noProof="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REGIONAL- OG NÆRSUNDHEDSPLAN</a:t>
          </a:r>
          <a:endParaRPr lang="da-DK" i="1" kern="1200" dirty="0">
            <a:latin typeface="Open Sans" panose="020B0606030504020204" pitchFamily="34" charset="0"/>
            <a:ea typeface="Open Sans" panose="020B0606030504020204" pitchFamily="34" charset="0"/>
            <a:cs typeface="Open Sans" panose="020B0606030504020204" pitchFamily="34" charset="0"/>
          </a:endParaRPr>
        </a:p>
      </dgm:t>
    </dgm:pt>
    <dgm:pt modelId="{C1586A7E-553B-428C-BEC0-4ED9AC388AC5}" type="parTrans" cxnId="{3D0ABD48-2244-432A-B532-8886F8F29E71}">
      <dgm:prSet/>
      <dgm:spPr/>
      <dgm:t>
        <a:bodyPr/>
        <a:lstStyle/>
        <a:p>
          <a:endParaRPr lang="da-DK"/>
        </a:p>
      </dgm:t>
    </dgm:pt>
    <dgm:pt modelId="{A5C49167-8FC6-407F-970C-C14765C574AE}" type="sibTrans" cxnId="{3D0ABD48-2244-432A-B532-8886F8F29E71}">
      <dgm:prSet/>
      <dgm:spPr/>
      <dgm:t>
        <a:bodyPr/>
        <a:lstStyle/>
        <a:p>
          <a:endParaRPr lang="da-DK"/>
        </a:p>
      </dgm:t>
    </dgm:pt>
    <dgm:pt modelId="{D1556F75-6C6B-4AC1-99E8-173F4E985985}" type="asst">
      <dgm:prSet phldrT="[Tekst]" custT="1"/>
      <dgm:spPr/>
      <dgm:t>
        <a:bodyPr/>
        <a:lstStyle/>
        <a:p>
          <a:pPr marL="0" lvl="0" defTabSz="533400" rtl="0">
            <a:spcBef>
              <a:spcPct val="0"/>
            </a:spcBef>
            <a:spcAft>
              <a:spcPts val="0"/>
            </a:spcAft>
            <a:buNone/>
          </a:pPr>
          <a:r>
            <a:rPr lang="da-DK" sz="900" b="0" i="0" kern="1200" dirty="0">
              <a:latin typeface="Open Sans" panose="020B0606030504020204" pitchFamily="34" charset="0"/>
              <a:ea typeface="Open Sans" panose="020B0606030504020204" pitchFamily="34" charset="0"/>
              <a:cs typeface="Open Sans" panose="020B0606030504020204" pitchFamily="34" charset="0"/>
            </a:rPr>
            <a:t>REGION SJÆLLAND</a:t>
          </a:r>
          <a:endParaRPr lang="x-none" sz="900" b="0" i="0" kern="1200" dirty="0">
            <a:latin typeface="Open Sans" panose="020B0606030504020204" pitchFamily="34" charset="0"/>
            <a:ea typeface="Open Sans" panose="020B0606030504020204" pitchFamily="34" charset="0"/>
            <a:cs typeface="Open Sans" panose="020B0606030504020204" pitchFamily="34" charset="0"/>
          </a:endParaRPr>
        </a:p>
      </dgm:t>
    </dgm:pt>
    <dgm:pt modelId="{2AA5A84D-64A7-463E-82DF-D0CD63EB2796}" type="sibTrans" cxnId="{E013F618-5A3F-4205-A762-DBA0649B222F}">
      <dgm:prSet/>
      <dgm:spPr/>
      <dgm:t>
        <a:bodyPr/>
        <a:lstStyle/>
        <a:p>
          <a:endParaRPr lang="x-none"/>
        </a:p>
      </dgm:t>
    </dgm:pt>
    <dgm:pt modelId="{CCEF1C86-46A8-4E65-82A0-74F97FC488C4}" type="parTrans" cxnId="{E013F618-5A3F-4205-A762-DBA0649B222F}">
      <dgm:prSet/>
      <dgm:spPr/>
      <dgm:t>
        <a:bodyPr/>
        <a:lstStyle/>
        <a:p>
          <a:endParaRPr lang="x-none"/>
        </a:p>
      </dgm:t>
    </dgm:pt>
    <dgm:pt modelId="{9C3AA21A-0348-4627-824A-5E27CA3482D2}">
      <dgm:prSet custT="1"/>
      <dgm:spPr/>
      <dgm:t>
        <a:bodyPr anchor="t"/>
        <a:lstStyle/>
        <a:p>
          <a:pPr marL="0" lvl="0" defTabSz="400050">
            <a:spcBef>
              <a:spcPct val="0"/>
            </a:spcBef>
            <a:spcAft>
              <a:spcPts val="0"/>
            </a:spcAft>
            <a:buNone/>
          </a:pPr>
          <a:endParaRPr lang="da-DK" sz="800" b="1" i="0" kern="1200" dirty="0">
            <a:latin typeface="Open Sans"/>
            <a:ea typeface="Open Sans"/>
            <a:cs typeface="Open Sans"/>
          </a:endParaRPr>
        </a:p>
        <a:p>
          <a:pPr marL="0" lvl="0" defTabSz="400050">
            <a:spcBef>
              <a:spcPct val="0"/>
            </a:spcBef>
            <a:spcAft>
              <a:spcPts val="0"/>
            </a:spcAft>
            <a:buNone/>
          </a:pPr>
          <a:r>
            <a:rPr lang="da-DK" sz="800" b="1" i="0" kern="1200" dirty="0">
              <a:latin typeface="Open Sans"/>
              <a:ea typeface="Open Sans"/>
              <a:cs typeface="Open Sans"/>
            </a:rPr>
            <a:t>DELPROGRAM 5</a:t>
          </a:r>
        </a:p>
        <a:p>
          <a:pPr marL="0" lvl="0" defTabSz="400050">
            <a:spcBef>
              <a:spcPct val="0"/>
            </a:spcBef>
            <a:spcAft>
              <a:spcPts val="0"/>
            </a:spcAft>
            <a:buNone/>
          </a:pPr>
          <a:r>
            <a:rPr lang="da-DK" sz="800" i="0" kern="1200" dirty="0">
              <a:latin typeface="Open Sans"/>
              <a:ea typeface="Open Sans"/>
              <a:cs typeface="Open Sans"/>
            </a:rPr>
            <a:t>UDVIKLING AF PRAKSISSEKTOR</a:t>
          </a:r>
          <a:endParaRPr lang="da-DK" sz="800" b="1" i="0" kern="1200" dirty="0">
            <a:latin typeface="Open Sans"/>
            <a:ea typeface="Open Sans"/>
            <a:cs typeface="Open Sans"/>
          </a:endParaRPr>
        </a:p>
      </dgm:t>
    </dgm:pt>
    <dgm:pt modelId="{280FA4E3-F796-41E6-A497-3B3943E55FC9}" type="parTrans" cxnId="{FF6A328A-2E86-49BB-8038-E23AFDCD9301}">
      <dgm:prSet/>
      <dgm:spPr/>
      <dgm:t>
        <a:bodyPr/>
        <a:lstStyle/>
        <a:p>
          <a:endParaRPr lang="da-DK"/>
        </a:p>
      </dgm:t>
    </dgm:pt>
    <dgm:pt modelId="{1096E560-5D7E-416D-864D-A85E422DFC09}" type="sibTrans" cxnId="{FF6A328A-2E86-49BB-8038-E23AFDCD9301}">
      <dgm:prSet/>
      <dgm:spPr/>
      <dgm:t>
        <a:bodyPr/>
        <a:lstStyle/>
        <a:p>
          <a:endParaRPr lang="da-DK"/>
        </a:p>
      </dgm:t>
    </dgm:pt>
    <dgm:pt modelId="{4BD8A3D8-CDC4-4F4A-8B6D-E298EA977BAE}">
      <dgm:prSet/>
      <dgm:spPr>
        <a:solidFill>
          <a:srgbClr val="A4B5BF"/>
        </a:solidFill>
      </dgm:spPr>
      <dgm:t>
        <a:bodyPr/>
        <a:lstStyle/>
        <a:p>
          <a:pPr marL="0" marR="0" lvl="0" indent="0" defTabSz="914400" eaLnBrk="1" fontAlgn="auto" latinLnBrk="0" hangingPunct="1">
            <a:spcBef>
              <a:spcPts val="0"/>
            </a:spcBef>
            <a:spcAft>
              <a:spcPts val="0"/>
            </a:spcAft>
            <a:buClrTx/>
            <a:buSzTx/>
            <a:buFontTx/>
            <a:buNone/>
            <a:tabLst/>
            <a:defRPr/>
          </a:pPr>
          <a:r>
            <a:rPr lang="da-DK" noProof="0" dirty="0">
              <a:solidFill>
                <a:schemeClr val="tx1">
                  <a:lumMod val="50000"/>
                </a:schemeClr>
              </a:solidFill>
            </a:rPr>
            <a:t>NY OPGAVEBESKRIVELSE</a:t>
          </a:r>
          <a:endParaRPr lang="da-DK" dirty="0">
            <a:solidFill>
              <a:schemeClr val="tx1">
                <a:lumMod val="50000"/>
              </a:schemeClr>
            </a:solidFill>
          </a:endParaRPr>
        </a:p>
      </dgm:t>
    </dgm:pt>
    <dgm:pt modelId="{9C258CC5-647D-4B2D-A6D9-511316ADFA0A}" type="parTrans" cxnId="{891766D6-E41C-4558-8C2F-955AD94A3EB8}">
      <dgm:prSet/>
      <dgm:spPr/>
      <dgm:t>
        <a:bodyPr/>
        <a:lstStyle/>
        <a:p>
          <a:endParaRPr lang="da-DK"/>
        </a:p>
      </dgm:t>
    </dgm:pt>
    <dgm:pt modelId="{DB5842F4-557E-43A2-9D04-2C394E46AA77}" type="sibTrans" cxnId="{891766D6-E41C-4558-8C2F-955AD94A3EB8}">
      <dgm:prSet/>
      <dgm:spPr/>
      <dgm:t>
        <a:bodyPr/>
        <a:lstStyle/>
        <a:p>
          <a:endParaRPr lang="da-DK"/>
        </a:p>
      </dgm:t>
    </dgm:pt>
    <dgm:pt modelId="{5D5F97BC-49C7-499C-8B4A-095CA78EAC18}">
      <dgm:prSet/>
      <dgm:spPr>
        <a:solidFill>
          <a:srgbClr val="A4B5BF"/>
        </a:solidFill>
      </dgm:spPr>
      <dgm:t>
        <a:bodyPr/>
        <a:lstStyle/>
        <a:p>
          <a:pPr marL="0" lvl="0" indent="0" defTabSz="444500">
            <a:spcBef>
              <a:spcPct val="0"/>
            </a:spcBef>
            <a:spcAft>
              <a:spcPct val="35000"/>
            </a:spcAft>
            <a:buNone/>
          </a:pPr>
          <a:r>
            <a:rPr lang="da-DK" kern="12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LÆGEDÆKNING I ALMEN PRAKSIS</a:t>
          </a:r>
        </a:p>
      </dgm:t>
    </dgm:pt>
    <dgm:pt modelId="{7F6689CA-39A4-45D5-BE39-46420617E234}" type="parTrans" cxnId="{A9FB3480-E5C5-4B4D-B710-ACEFA1B6226C}">
      <dgm:prSet/>
      <dgm:spPr/>
      <dgm:t>
        <a:bodyPr/>
        <a:lstStyle/>
        <a:p>
          <a:endParaRPr lang="da-DK"/>
        </a:p>
      </dgm:t>
    </dgm:pt>
    <dgm:pt modelId="{49996654-EB1C-4050-AF16-F8F0DF6801EA}" type="sibTrans" cxnId="{A9FB3480-E5C5-4B4D-B710-ACEFA1B6226C}">
      <dgm:prSet/>
      <dgm:spPr/>
      <dgm:t>
        <a:bodyPr/>
        <a:lstStyle/>
        <a:p>
          <a:endParaRPr lang="da-DK"/>
        </a:p>
      </dgm:t>
    </dgm:pt>
    <dgm:pt modelId="{48139DB5-8E2D-4888-B90A-6AB29DCC85BC}">
      <dgm:prSet/>
      <dgm:spPr>
        <a:solidFill>
          <a:srgbClr val="A4B5BF"/>
        </a:solidFill>
      </dgm:spPr>
      <dgm:t>
        <a:bodyPr/>
        <a:lstStyle/>
        <a:p>
          <a:pPr marL="0" lvl="0" indent="0" defTabSz="444500">
            <a:spcBef>
              <a:spcPct val="0"/>
            </a:spcBef>
            <a:spcAft>
              <a:spcPct val="35000"/>
            </a:spcAft>
            <a:buNone/>
          </a:pPr>
          <a:r>
            <a:rPr lang="da-DK" dirty="0">
              <a:solidFill>
                <a:schemeClr val="tx1">
                  <a:lumMod val="50000"/>
                </a:schemeClr>
              </a:solidFill>
            </a:rPr>
            <a:t>NYE STYRINGSVÆRKTØJER</a:t>
          </a:r>
        </a:p>
      </dgm:t>
    </dgm:pt>
    <dgm:pt modelId="{41ACB019-E4B9-4B7C-B784-6C4A5A9B9988}" type="parTrans" cxnId="{C30EDD04-5F3C-4C6F-B130-D45E1FD80C57}">
      <dgm:prSet/>
      <dgm:spPr/>
      <dgm:t>
        <a:bodyPr/>
        <a:lstStyle/>
        <a:p>
          <a:endParaRPr lang="da-DK"/>
        </a:p>
      </dgm:t>
    </dgm:pt>
    <dgm:pt modelId="{AB7CBE13-F3E9-4A94-866F-25AC0D0D203F}" type="sibTrans" cxnId="{C30EDD04-5F3C-4C6F-B130-D45E1FD80C57}">
      <dgm:prSet/>
      <dgm:spPr/>
      <dgm:t>
        <a:bodyPr/>
        <a:lstStyle/>
        <a:p>
          <a:endParaRPr lang="da-DK"/>
        </a:p>
      </dgm:t>
    </dgm:pt>
    <dgm:pt modelId="{743506FC-807E-48DB-90AC-7364361D9144}">
      <dgm:prSet phldrT="[Tekst]"/>
      <dgm:spPr>
        <a:solidFill>
          <a:srgbClr val="A4B5BF"/>
        </a:solidFill>
      </dgm:spPr>
      <dgm:t>
        <a:bodyPr/>
        <a:lstStyle/>
        <a:p>
          <a:r>
            <a:rPr lang="da-DK" dirty="0">
              <a:solidFill>
                <a:schemeClr val="tx1">
                  <a:lumMod val="50000"/>
                </a:schemeClr>
              </a:solidFill>
              <a:latin typeface="Open Sans"/>
              <a:ea typeface="Open Sans"/>
              <a:cs typeface="Open Sans"/>
            </a:rPr>
            <a:t>SPECIALLÆGE PRAKSIS</a:t>
          </a:r>
          <a:endParaRPr lang="x-none"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888469C5-7F2F-4607-A799-1DA20F207717}" type="parTrans" cxnId="{A05FD38B-BCBF-4F53-9315-594FE7A1DFFB}">
      <dgm:prSet/>
      <dgm:spPr/>
      <dgm:t>
        <a:bodyPr/>
        <a:lstStyle/>
        <a:p>
          <a:endParaRPr lang="da-DK"/>
        </a:p>
      </dgm:t>
    </dgm:pt>
    <dgm:pt modelId="{A0EE1F3B-6F64-4904-B1E6-F4684B47751E}" type="sibTrans" cxnId="{A05FD38B-BCBF-4F53-9315-594FE7A1DFFB}">
      <dgm:prSet/>
      <dgm:spPr/>
      <dgm:t>
        <a:bodyPr/>
        <a:lstStyle/>
        <a:p>
          <a:endParaRPr lang="da-DK"/>
        </a:p>
      </dgm:t>
    </dgm:pt>
    <dgm:pt modelId="{D2C0F6E7-2C64-42A3-B233-D6BC330B43B3}">
      <dgm:prSet/>
      <dgm:spPr>
        <a:solidFill>
          <a:srgbClr val="A4B5BF"/>
        </a:solidFill>
      </dgm:spPr>
      <dgm:t>
        <a:bodyPr/>
        <a:lstStyle/>
        <a:p>
          <a:pPr marL="0" lvl="0" indent="0" defTabSz="444500">
            <a:spcBef>
              <a:spcPct val="0"/>
            </a:spcBef>
            <a:spcAft>
              <a:spcPct val="35000"/>
            </a:spcAft>
            <a:buNone/>
          </a:pPr>
          <a:r>
            <a:rPr lang="da-DK" noProof="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STYRKELSE AF BEHANDLINGSTILBUD</a:t>
          </a:r>
        </a:p>
      </dgm:t>
    </dgm:pt>
    <dgm:pt modelId="{2AACBB88-1C51-4AFB-B8F2-460CFC30573D}" type="parTrans" cxnId="{F0544DE5-61B3-43AA-A74E-04F30C616326}">
      <dgm:prSet/>
      <dgm:spPr/>
      <dgm:t>
        <a:bodyPr/>
        <a:lstStyle/>
        <a:p>
          <a:endParaRPr lang="da-DK"/>
        </a:p>
      </dgm:t>
    </dgm:pt>
    <dgm:pt modelId="{957F3FD7-D637-42BB-B0C7-4889F8073211}" type="sibTrans" cxnId="{F0544DE5-61B3-43AA-A74E-04F30C616326}">
      <dgm:prSet/>
      <dgm:spPr/>
      <dgm:t>
        <a:bodyPr/>
        <a:lstStyle/>
        <a:p>
          <a:endParaRPr lang="da-DK"/>
        </a:p>
      </dgm:t>
    </dgm:pt>
    <dgm:pt modelId="{EFE08233-A3AC-4D39-ACE4-0B65B568536B}">
      <dgm:prSet/>
      <dgm:spPr>
        <a:solidFill>
          <a:srgbClr val="A4B5BF"/>
        </a:solidFill>
      </dgm:spPr>
      <dgm:t>
        <a:bodyPr/>
        <a:lstStyle/>
        <a:p>
          <a:pPr marL="0" lvl="0" indent="0" defTabSz="444500">
            <a:spcBef>
              <a:spcPct val="0"/>
            </a:spcBef>
            <a:spcAft>
              <a:spcPct val="35000"/>
            </a:spcAft>
            <a:buNone/>
          </a:pPr>
          <a:r>
            <a:rPr lang="da-DK" noProof="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LÆGEDÆKNING</a:t>
          </a:r>
          <a:endParaRPr lang="da-DK" noProof="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E551720A-84BF-41AF-B9D3-6775041BBC60}" type="parTrans" cxnId="{0F49CB38-37E3-46EA-A538-7D9055A28712}">
      <dgm:prSet/>
      <dgm:spPr/>
      <dgm:t>
        <a:bodyPr/>
        <a:lstStyle/>
        <a:p>
          <a:endParaRPr lang="da-DK"/>
        </a:p>
      </dgm:t>
    </dgm:pt>
    <dgm:pt modelId="{320D8E08-06EF-4FA9-9FCA-F155A2D24E0E}" type="sibTrans" cxnId="{0F49CB38-37E3-46EA-A538-7D9055A28712}">
      <dgm:prSet/>
      <dgm:spPr/>
      <dgm:t>
        <a:bodyPr/>
        <a:lstStyle/>
        <a:p>
          <a:endParaRPr lang="da-DK"/>
        </a:p>
      </dgm:t>
    </dgm:pt>
    <dgm:pt modelId="{370F8817-F465-4E89-B18E-84770AC4852B}">
      <dgm:prSet/>
      <dgm:spPr>
        <a:solidFill>
          <a:srgbClr val="A4B5BF"/>
        </a:solidFill>
      </dgm:spPr>
      <dgm:t>
        <a:bodyPr/>
        <a:lstStyle/>
        <a:p>
          <a:pPr marL="0" lvl="0" indent="0" defTabSz="444500">
            <a:spcBef>
              <a:spcPct val="0"/>
            </a:spcBef>
            <a:spcAft>
              <a:spcPct val="35000"/>
            </a:spcAft>
            <a:buNone/>
          </a:pPr>
          <a:r>
            <a:rPr lang="da-DK"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UDVIKLING AF FYSISKE RAMMER</a:t>
          </a:r>
        </a:p>
      </dgm:t>
    </dgm:pt>
    <dgm:pt modelId="{88C9E8EC-329C-489C-A875-B95C554F0216}" type="parTrans" cxnId="{96B4BE6C-06B6-44BA-9102-DCC768E82271}">
      <dgm:prSet/>
      <dgm:spPr/>
      <dgm:t>
        <a:bodyPr/>
        <a:lstStyle/>
        <a:p>
          <a:endParaRPr lang="da-DK"/>
        </a:p>
      </dgm:t>
    </dgm:pt>
    <dgm:pt modelId="{FA3D55BF-7DD3-4BA8-9287-97A0B307AA01}" type="sibTrans" cxnId="{96B4BE6C-06B6-44BA-9102-DCC768E82271}">
      <dgm:prSet/>
      <dgm:spPr/>
      <dgm:t>
        <a:bodyPr/>
        <a:lstStyle/>
        <a:p>
          <a:endParaRPr lang="da-DK"/>
        </a:p>
      </dgm:t>
    </dgm:pt>
    <dgm:pt modelId="{32902BFB-1DB7-49A7-A85B-DBA939FF6D9D}">
      <dgm:prSet/>
      <dgm:spPr>
        <a:solidFill>
          <a:schemeClr val="accent2">
            <a:lumMod val="75000"/>
          </a:schemeClr>
        </a:solidFill>
      </dgm:spPr>
      <dgm:t>
        <a:bodyPr/>
        <a:lstStyle/>
        <a:p>
          <a:r>
            <a:rPr lang="da-DK" dirty="0">
              <a:solidFill>
                <a:schemeClr val="tx1">
                  <a:lumMod val="50000"/>
                </a:schemeClr>
              </a:solidFill>
            </a:rPr>
            <a:t>KORTLÆGNING</a:t>
          </a:r>
        </a:p>
      </dgm:t>
    </dgm:pt>
    <dgm:pt modelId="{90AA6FE9-BD26-46C8-AC2B-6E4A635DBEEC}" type="parTrans" cxnId="{3BFF27D7-4B44-4E21-BD3F-06F167A223E3}">
      <dgm:prSet/>
      <dgm:spPr/>
      <dgm:t>
        <a:bodyPr/>
        <a:lstStyle/>
        <a:p>
          <a:endParaRPr lang="da-DK"/>
        </a:p>
      </dgm:t>
    </dgm:pt>
    <dgm:pt modelId="{D3BAAC89-9A18-4728-8D59-02126D5C0464}" type="sibTrans" cxnId="{3BFF27D7-4B44-4E21-BD3F-06F167A223E3}">
      <dgm:prSet/>
      <dgm:spPr/>
      <dgm:t>
        <a:bodyPr/>
        <a:lstStyle/>
        <a:p>
          <a:endParaRPr lang="da-DK"/>
        </a:p>
      </dgm:t>
    </dgm:pt>
    <dgm:pt modelId="{FC9AA992-AA2E-4064-BC87-311BDE95EC1E}" type="pres">
      <dgm:prSet presAssocID="{C50BC3A4-547B-47BF-ACFB-1A68F3BBDA2B}" presName="hierChild1" presStyleCnt="0">
        <dgm:presLayoutVars>
          <dgm:orgChart val="1"/>
          <dgm:chPref val="1"/>
          <dgm:dir/>
          <dgm:animOne val="branch"/>
          <dgm:animLvl val="lvl"/>
          <dgm:resizeHandles/>
        </dgm:presLayoutVars>
      </dgm:prSet>
      <dgm:spPr/>
    </dgm:pt>
    <dgm:pt modelId="{E57AE294-4781-4C3B-98D0-2CBD0E5A0CF0}" type="pres">
      <dgm:prSet presAssocID="{D1556F75-6C6B-4AC1-99E8-173F4E985985}" presName="hierRoot1" presStyleCnt="0">
        <dgm:presLayoutVars>
          <dgm:hierBranch val="init"/>
        </dgm:presLayoutVars>
      </dgm:prSet>
      <dgm:spPr/>
    </dgm:pt>
    <dgm:pt modelId="{6276928B-F342-4EB7-AC4D-1E7601BB351A}" type="pres">
      <dgm:prSet presAssocID="{D1556F75-6C6B-4AC1-99E8-173F4E985985}" presName="rootComposite1" presStyleCnt="0"/>
      <dgm:spPr/>
    </dgm:pt>
    <dgm:pt modelId="{2CB71D31-3CFB-4F97-B0D4-2AB72B0BD223}" type="pres">
      <dgm:prSet presAssocID="{D1556F75-6C6B-4AC1-99E8-173F4E985985}" presName="rootText1" presStyleLbl="node0" presStyleIdx="0" presStyleCnt="1" custScaleX="161417">
        <dgm:presLayoutVars>
          <dgm:chPref val="3"/>
        </dgm:presLayoutVars>
      </dgm:prSet>
      <dgm:spPr/>
    </dgm:pt>
    <dgm:pt modelId="{3CCE49E1-14DD-4E42-9415-EFA33A410C86}" type="pres">
      <dgm:prSet presAssocID="{D1556F75-6C6B-4AC1-99E8-173F4E985985}" presName="rootConnector1" presStyleLbl="asst0" presStyleIdx="0" presStyleCnt="0"/>
      <dgm:spPr/>
    </dgm:pt>
    <dgm:pt modelId="{2A90D944-F7A6-4EBD-9669-9CB77F1CA4DA}" type="pres">
      <dgm:prSet presAssocID="{D1556F75-6C6B-4AC1-99E8-173F4E985985}" presName="hierChild2" presStyleCnt="0"/>
      <dgm:spPr/>
    </dgm:pt>
    <dgm:pt modelId="{09451B30-71AA-4491-966D-972F8896C678}" type="pres">
      <dgm:prSet presAssocID="{A20BE37E-EFCF-4EB8-9699-3B7FBE753C85}" presName="Name37" presStyleLbl="parChTrans1D2" presStyleIdx="0" presStyleCnt="6"/>
      <dgm:spPr/>
    </dgm:pt>
    <dgm:pt modelId="{BFCFFBEF-D8EC-4CF1-B482-73EAF717BE7A}" type="pres">
      <dgm:prSet presAssocID="{C308FA21-0518-45F1-8D04-29A93F4D8A43}" presName="hierRoot2" presStyleCnt="0">
        <dgm:presLayoutVars>
          <dgm:hierBranch val="init"/>
        </dgm:presLayoutVars>
      </dgm:prSet>
      <dgm:spPr/>
    </dgm:pt>
    <dgm:pt modelId="{91420DBC-F16C-4E94-80B2-B7C29A1F05CC}" type="pres">
      <dgm:prSet presAssocID="{C308FA21-0518-45F1-8D04-29A93F4D8A43}" presName="rootComposite" presStyleCnt="0"/>
      <dgm:spPr/>
    </dgm:pt>
    <dgm:pt modelId="{E70FDD68-41CF-40E8-AFD9-8221F490AD9C}" type="pres">
      <dgm:prSet presAssocID="{C308FA21-0518-45F1-8D04-29A93F4D8A43}" presName="rootText" presStyleLbl="node2" presStyleIdx="0" presStyleCnt="6" custScaleX="126848" custScaleY="110592">
        <dgm:presLayoutVars>
          <dgm:chPref val="3"/>
        </dgm:presLayoutVars>
      </dgm:prSet>
      <dgm:spPr/>
    </dgm:pt>
    <dgm:pt modelId="{9AF8AB79-9DE6-44CD-A63D-06D566AAA5AC}" type="pres">
      <dgm:prSet presAssocID="{C308FA21-0518-45F1-8D04-29A93F4D8A43}" presName="rootConnector" presStyleLbl="node2" presStyleIdx="0" presStyleCnt="6"/>
      <dgm:spPr/>
    </dgm:pt>
    <dgm:pt modelId="{80DE6E03-E9AB-422C-A650-8EB4848DA46F}" type="pres">
      <dgm:prSet presAssocID="{C308FA21-0518-45F1-8D04-29A93F4D8A43}" presName="hierChild4" presStyleCnt="0"/>
      <dgm:spPr/>
    </dgm:pt>
    <dgm:pt modelId="{9566F491-F577-4F18-AFE2-92CC85FBDC2B}" type="pres">
      <dgm:prSet presAssocID="{7DC5AD65-8043-4A1B-A6C9-E21CBF48AC3F}" presName="Name37" presStyleLbl="parChTrans1D3" presStyleIdx="0" presStyleCnt="17"/>
      <dgm:spPr/>
    </dgm:pt>
    <dgm:pt modelId="{764A06D9-CDEC-4749-A3DC-8D2425328D07}" type="pres">
      <dgm:prSet presAssocID="{F2AC16D4-30C9-4284-A7CA-5D6B0918E4DE}" presName="hierRoot2" presStyleCnt="0">
        <dgm:presLayoutVars>
          <dgm:hierBranch val="init"/>
        </dgm:presLayoutVars>
      </dgm:prSet>
      <dgm:spPr/>
    </dgm:pt>
    <dgm:pt modelId="{1600CBDE-7E3B-4C97-9150-A36A1E30A3E9}" type="pres">
      <dgm:prSet presAssocID="{F2AC16D4-30C9-4284-A7CA-5D6B0918E4DE}" presName="rootComposite" presStyleCnt="0"/>
      <dgm:spPr/>
    </dgm:pt>
    <dgm:pt modelId="{DBBC4A4B-EB82-4975-B32C-DB7BD8EED80B}" type="pres">
      <dgm:prSet presAssocID="{F2AC16D4-30C9-4284-A7CA-5D6B0918E4DE}" presName="rootText" presStyleLbl="node3" presStyleIdx="0" presStyleCnt="17">
        <dgm:presLayoutVars>
          <dgm:chPref val="3"/>
        </dgm:presLayoutVars>
      </dgm:prSet>
      <dgm:spPr/>
    </dgm:pt>
    <dgm:pt modelId="{DBE6AE1E-20B3-4BD2-BD65-6E2B5C022DEC}" type="pres">
      <dgm:prSet presAssocID="{F2AC16D4-30C9-4284-A7CA-5D6B0918E4DE}" presName="rootConnector" presStyleLbl="node3" presStyleIdx="0" presStyleCnt="17"/>
      <dgm:spPr/>
    </dgm:pt>
    <dgm:pt modelId="{EB22DF29-22AF-4EE1-A25D-6170904D9D5C}" type="pres">
      <dgm:prSet presAssocID="{F2AC16D4-30C9-4284-A7CA-5D6B0918E4DE}" presName="hierChild4" presStyleCnt="0"/>
      <dgm:spPr/>
    </dgm:pt>
    <dgm:pt modelId="{BCBEA231-4BA1-49BB-A091-242F9EBD6C0F}" type="pres">
      <dgm:prSet presAssocID="{F2AC16D4-30C9-4284-A7CA-5D6B0918E4DE}" presName="hierChild5" presStyleCnt="0"/>
      <dgm:spPr/>
    </dgm:pt>
    <dgm:pt modelId="{B1CFA327-96D9-4387-8ED8-0DD27D2DBC11}" type="pres">
      <dgm:prSet presAssocID="{90AA6FE9-BD26-46C8-AC2B-6E4A635DBEEC}" presName="Name37" presStyleLbl="parChTrans1D3" presStyleIdx="1" presStyleCnt="17"/>
      <dgm:spPr/>
    </dgm:pt>
    <dgm:pt modelId="{2EE6F851-1C00-44BD-9302-A16AC4E5A53E}" type="pres">
      <dgm:prSet presAssocID="{32902BFB-1DB7-49A7-A85B-DBA939FF6D9D}" presName="hierRoot2" presStyleCnt="0">
        <dgm:presLayoutVars>
          <dgm:hierBranch val="init"/>
        </dgm:presLayoutVars>
      </dgm:prSet>
      <dgm:spPr/>
    </dgm:pt>
    <dgm:pt modelId="{164F3032-DE6C-4E38-8FBD-03E3C4843030}" type="pres">
      <dgm:prSet presAssocID="{32902BFB-1DB7-49A7-A85B-DBA939FF6D9D}" presName="rootComposite" presStyleCnt="0"/>
      <dgm:spPr/>
    </dgm:pt>
    <dgm:pt modelId="{CF988913-493B-488E-A8CA-4DEFDC7239C0}" type="pres">
      <dgm:prSet presAssocID="{32902BFB-1DB7-49A7-A85B-DBA939FF6D9D}" presName="rootText" presStyleLbl="node3" presStyleIdx="1" presStyleCnt="17">
        <dgm:presLayoutVars>
          <dgm:chPref val="3"/>
        </dgm:presLayoutVars>
      </dgm:prSet>
      <dgm:spPr/>
    </dgm:pt>
    <dgm:pt modelId="{8D821D53-94C0-41D3-8FA6-5260B870BA73}" type="pres">
      <dgm:prSet presAssocID="{32902BFB-1DB7-49A7-A85B-DBA939FF6D9D}" presName="rootConnector" presStyleLbl="node3" presStyleIdx="1" presStyleCnt="17"/>
      <dgm:spPr/>
    </dgm:pt>
    <dgm:pt modelId="{36F79430-98D3-4891-963B-122047EF5AA8}" type="pres">
      <dgm:prSet presAssocID="{32902BFB-1DB7-49A7-A85B-DBA939FF6D9D}" presName="hierChild4" presStyleCnt="0"/>
      <dgm:spPr/>
    </dgm:pt>
    <dgm:pt modelId="{485F2A7D-29BF-4E6F-ACBF-31F35CC3FD09}" type="pres">
      <dgm:prSet presAssocID="{32902BFB-1DB7-49A7-A85B-DBA939FF6D9D}" presName="hierChild5" presStyleCnt="0"/>
      <dgm:spPr/>
    </dgm:pt>
    <dgm:pt modelId="{E7A80C65-F222-4F61-91E6-A92D6AFC58EA}" type="pres">
      <dgm:prSet presAssocID="{C308FA21-0518-45F1-8D04-29A93F4D8A43}" presName="hierChild5" presStyleCnt="0"/>
      <dgm:spPr/>
    </dgm:pt>
    <dgm:pt modelId="{A1DF706F-E791-4800-9E80-5210580D9A84}" type="pres">
      <dgm:prSet presAssocID="{1F737317-FFFD-4B7D-84B3-12B50EFB9D68}" presName="Name37" presStyleLbl="parChTrans1D2" presStyleIdx="1" presStyleCnt="6"/>
      <dgm:spPr/>
    </dgm:pt>
    <dgm:pt modelId="{5C4DC59C-D594-43AB-961D-7B2086D5DE03}" type="pres">
      <dgm:prSet presAssocID="{1DA0D1A5-7CCE-40A3-AFC6-7197A5DCA304}" presName="hierRoot2" presStyleCnt="0">
        <dgm:presLayoutVars>
          <dgm:hierBranch val="init"/>
        </dgm:presLayoutVars>
      </dgm:prSet>
      <dgm:spPr/>
    </dgm:pt>
    <dgm:pt modelId="{51BEE47E-E131-40A6-A9D9-853DE367FF63}" type="pres">
      <dgm:prSet presAssocID="{1DA0D1A5-7CCE-40A3-AFC6-7197A5DCA304}" presName="rootComposite" presStyleCnt="0"/>
      <dgm:spPr/>
    </dgm:pt>
    <dgm:pt modelId="{1D919F53-4CAF-4B91-8D84-ADA1EA5FF829}" type="pres">
      <dgm:prSet presAssocID="{1DA0D1A5-7CCE-40A3-AFC6-7197A5DCA304}" presName="rootText" presStyleLbl="node2" presStyleIdx="1" presStyleCnt="6" custScaleX="118720" custScaleY="113909">
        <dgm:presLayoutVars>
          <dgm:chPref val="3"/>
        </dgm:presLayoutVars>
      </dgm:prSet>
      <dgm:spPr/>
    </dgm:pt>
    <dgm:pt modelId="{8932E0A1-FB25-43C6-8668-F9AB3B84A0CA}" type="pres">
      <dgm:prSet presAssocID="{1DA0D1A5-7CCE-40A3-AFC6-7197A5DCA304}" presName="rootConnector" presStyleLbl="node2" presStyleIdx="1" presStyleCnt="6"/>
      <dgm:spPr/>
    </dgm:pt>
    <dgm:pt modelId="{99101AF0-EC00-4412-BFA3-4BAE7A2E8350}" type="pres">
      <dgm:prSet presAssocID="{1DA0D1A5-7CCE-40A3-AFC6-7197A5DCA304}" presName="hierChild4" presStyleCnt="0"/>
      <dgm:spPr/>
    </dgm:pt>
    <dgm:pt modelId="{F64A35E1-64DD-4860-9E2E-97D7D9919B2C}" type="pres">
      <dgm:prSet presAssocID="{C4275687-7880-4843-B79C-B7F96393CDFD}" presName="Name37" presStyleLbl="parChTrans1D3" presStyleIdx="2" presStyleCnt="17"/>
      <dgm:spPr/>
    </dgm:pt>
    <dgm:pt modelId="{390450D4-00F3-45BB-8D3C-04093F42E858}" type="pres">
      <dgm:prSet presAssocID="{E40147F1-5FD8-4382-AB36-AE3F88277203}" presName="hierRoot2" presStyleCnt="0">
        <dgm:presLayoutVars>
          <dgm:hierBranch val="init"/>
        </dgm:presLayoutVars>
      </dgm:prSet>
      <dgm:spPr/>
    </dgm:pt>
    <dgm:pt modelId="{6B5BD3EE-72C6-425A-8271-574F0E8C94F7}" type="pres">
      <dgm:prSet presAssocID="{E40147F1-5FD8-4382-AB36-AE3F88277203}" presName="rootComposite" presStyleCnt="0"/>
      <dgm:spPr/>
    </dgm:pt>
    <dgm:pt modelId="{D9FF2044-E6E1-4D23-8C42-680E9052FED9}" type="pres">
      <dgm:prSet presAssocID="{E40147F1-5FD8-4382-AB36-AE3F88277203}" presName="rootText" presStyleLbl="node3" presStyleIdx="2" presStyleCnt="17">
        <dgm:presLayoutVars>
          <dgm:chPref val="3"/>
        </dgm:presLayoutVars>
      </dgm:prSet>
      <dgm:spPr/>
    </dgm:pt>
    <dgm:pt modelId="{A5A5F3FF-851D-4BAE-AC42-4D0ABA648352}" type="pres">
      <dgm:prSet presAssocID="{E40147F1-5FD8-4382-AB36-AE3F88277203}" presName="rootConnector" presStyleLbl="node3" presStyleIdx="2" presStyleCnt="17"/>
      <dgm:spPr/>
    </dgm:pt>
    <dgm:pt modelId="{8684A655-D0AE-4139-8875-0B8B42F40BDE}" type="pres">
      <dgm:prSet presAssocID="{E40147F1-5FD8-4382-AB36-AE3F88277203}" presName="hierChild4" presStyleCnt="0"/>
      <dgm:spPr/>
    </dgm:pt>
    <dgm:pt modelId="{EF4E502C-6904-44FF-9C1A-B15A0AEBFDE6}" type="pres">
      <dgm:prSet presAssocID="{E40147F1-5FD8-4382-AB36-AE3F88277203}" presName="hierChild5" presStyleCnt="0"/>
      <dgm:spPr/>
    </dgm:pt>
    <dgm:pt modelId="{695E6322-1044-4F62-A332-5BD27B53D537}" type="pres">
      <dgm:prSet presAssocID="{7952D881-F96C-4A9C-A017-B5D7CB8B4A8B}" presName="Name37" presStyleLbl="parChTrans1D3" presStyleIdx="3" presStyleCnt="17"/>
      <dgm:spPr/>
    </dgm:pt>
    <dgm:pt modelId="{F4260E38-0C2B-4B39-AD92-8DDC6952C6A0}" type="pres">
      <dgm:prSet presAssocID="{6E900E31-0C02-42D7-B7C6-22061CAD0AF0}" presName="hierRoot2" presStyleCnt="0">
        <dgm:presLayoutVars>
          <dgm:hierBranch val="init"/>
        </dgm:presLayoutVars>
      </dgm:prSet>
      <dgm:spPr/>
    </dgm:pt>
    <dgm:pt modelId="{41E6C074-8E02-4545-9D5C-24001D4D4B1B}" type="pres">
      <dgm:prSet presAssocID="{6E900E31-0C02-42D7-B7C6-22061CAD0AF0}" presName="rootComposite" presStyleCnt="0"/>
      <dgm:spPr/>
    </dgm:pt>
    <dgm:pt modelId="{606E4842-026C-4DE9-9C75-4B316FA3FBE5}" type="pres">
      <dgm:prSet presAssocID="{6E900E31-0C02-42D7-B7C6-22061CAD0AF0}" presName="rootText" presStyleLbl="node3" presStyleIdx="3" presStyleCnt="17">
        <dgm:presLayoutVars>
          <dgm:chPref val="3"/>
        </dgm:presLayoutVars>
      </dgm:prSet>
      <dgm:spPr/>
    </dgm:pt>
    <dgm:pt modelId="{98CCE322-9C0B-484A-B7EC-F1B5CF99009E}" type="pres">
      <dgm:prSet presAssocID="{6E900E31-0C02-42D7-B7C6-22061CAD0AF0}" presName="rootConnector" presStyleLbl="node3" presStyleIdx="3" presStyleCnt="17"/>
      <dgm:spPr/>
    </dgm:pt>
    <dgm:pt modelId="{215D91CE-C509-41AF-9B82-4B1671B0CE43}" type="pres">
      <dgm:prSet presAssocID="{6E900E31-0C02-42D7-B7C6-22061CAD0AF0}" presName="hierChild4" presStyleCnt="0"/>
      <dgm:spPr/>
    </dgm:pt>
    <dgm:pt modelId="{5AB89B16-3AE1-43F1-81CD-E40EBAB5693D}" type="pres">
      <dgm:prSet presAssocID="{6E900E31-0C02-42D7-B7C6-22061CAD0AF0}" presName="hierChild5" presStyleCnt="0"/>
      <dgm:spPr/>
    </dgm:pt>
    <dgm:pt modelId="{11B4D189-77A4-4339-B131-7A9E95637BD3}" type="pres">
      <dgm:prSet presAssocID="{1DA0D1A5-7CCE-40A3-AFC6-7197A5DCA304}" presName="hierChild5" presStyleCnt="0"/>
      <dgm:spPr/>
    </dgm:pt>
    <dgm:pt modelId="{ED969851-2BEF-4ED9-B082-42FECE0D0051}" type="pres">
      <dgm:prSet presAssocID="{617C6F84-6DD3-40E4-B040-119954E3FB0B}" presName="Name37" presStyleLbl="parChTrans1D2" presStyleIdx="2" presStyleCnt="6"/>
      <dgm:spPr/>
    </dgm:pt>
    <dgm:pt modelId="{DBD1AF5B-13DC-40AE-8826-7F39DA3EABFF}" type="pres">
      <dgm:prSet presAssocID="{82B0FF51-F42F-41CA-A3F3-5C3DA6C0925A}" presName="hierRoot2" presStyleCnt="0">
        <dgm:presLayoutVars>
          <dgm:hierBranch val="init"/>
        </dgm:presLayoutVars>
      </dgm:prSet>
      <dgm:spPr/>
    </dgm:pt>
    <dgm:pt modelId="{51690CD7-59E8-4622-A064-E5E34441C9D5}" type="pres">
      <dgm:prSet presAssocID="{82B0FF51-F42F-41CA-A3F3-5C3DA6C0925A}" presName="rootComposite" presStyleCnt="0"/>
      <dgm:spPr/>
    </dgm:pt>
    <dgm:pt modelId="{DBFCC31C-9C2A-4877-80EA-D0A0FEE58F78}" type="pres">
      <dgm:prSet presAssocID="{82B0FF51-F42F-41CA-A3F3-5C3DA6C0925A}" presName="rootText" presStyleLbl="node2" presStyleIdx="2" presStyleCnt="6" custScaleX="121488" custScaleY="113909">
        <dgm:presLayoutVars>
          <dgm:chPref val="3"/>
        </dgm:presLayoutVars>
      </dgm:prSet>
      <dgm:spPr/>
    </dgm:pt>
    <dgm:pt modelId="{025C01A2-9EE9-439D-8FBE-9366431C1B88}" type="pres">
      <dgm:prSet presAssocID="{82B0FF51-F42F-41CA-A3F3-5C3DA6C0925A}" presName="rootConnector" presStyleLbl="node2" presStyleIdx="2" presStyleCnt="6"/>
      <dgm:spPr/>
    </dgm:pt>
    <dgm:pt modelId="{8D44428D-3A4C-4FD1-82BF-C78798B95BA7}" type="pres">
      <dgm:prSet presAssocID="{82B0FF51-F42F-41CA-A3F3-5C3DA6C0925A}" presName="hierChild4" presStyleCnt="0"/>
      <dgm:spPr/>
    </dgm:pt>
    <dgm:pt modelId="{DE8A55BD-FCD3-42FD-9327-549B570DEC58}" type="pres">
      <dgm:prSet presAssocID="{1E929B00-A670-4534-80B1-01F4BBA4C4B2}" presName="Name37" presStyleLbl="parChTrans1D3" presStyleIdx="4" presStyleCnt="17"/>
      <dgm:spPr/>
    </dgm:pt>
    <dgm:pt modelId="{8706AFA1-8251-4E54-817C-123AC23A3664}" type="pres">
      <dgm:prSet presAssocID="{8315774C-9D01-406E-9849-BC4D60CC5FEF}" presName="hierRoot2" presStyleCnt="0">
        <dgm:presLayoutVars>
          <dgm:hierBranch val="init"/>
        </dgm:presLayoutVars>
      </dgm:prSet>
      <dgm:spPr/>
    </dgm:pt>
    <dgm:pt modelId="{21BEB67C-0E2D-4156-AEEA-BE792BA1E6E1}" type="pres">
      <dgm:prSet presAssocID="{8315774C-9D01-406E-9849-BC4D60CC5FEF}" presName="rootComposite" presStyleCnt="0"/>
      <dgm:spPr/>
    </dgm:pt>
    <dgm:pt modelId="{24000494-0950-4773-9B89-08ED23F54DD3}" type="pres">
      <dgm:prSet presAssocID="{8315774C-9D01-406E-9849-BC4D60CC5FEF}" presName="rootText" presStyleLbl="node3" presStyleIdx="4" presStyleCnt="17">
        <dgm:presLayoutVars>
          <dgm:chPref val="3"/>
        </dgm:presLayoutVars>
      </dgm:prSet>
      <dgm:spPr/>
    </dgm:pt>
    <dgm:pt modelId="{2AB01314-71D7-4F75-A82F-60EF09E6DACE}" type="pres">
      <dgm:prSet presAssocID="{8315774C-9D01-406E-9849-BC4D60CC5FEF}" presName="rootConnector" presStyleLbl="node3" presStyleIdx="4" presStyleCnt="17"/>
      <dgm:spPr/>
    </dgm:pt>
    <dgm:pt modelId="{FA7D5684-7B8B-4EB3-A203-7EF41A4A1BA8}" type="pres">
      <dgm:prSet presAssocID="{8315774C-9D01-406E-9849-BC4D60CC5FEF}" presName="hierChild4" presStyleCnt="0"/>
      <dgm:spPr/>
    </dgm:pt>
    <dgm:pt modelId="{5DF67AC8-F6F0-4B00-9E9C-6437D67FBD1F}" type="pres">
      <dgm:prSet presAssocID="{8315774C-9D01-406E-9849-BC4D60CC5FEF}" presName="hierChild5" presStyleCnt="0"/>
      <dgm:spPr/>
    </dgm:pt>
    <dgm:pt modelId="{7009CA5E-03BC-4BE6-802A-2349B2F30AF1}" type="pres">
      <dgm:prSet presAssocID="{640B85CF-6458-443D-8FFA-D9AF8E17EFE3}" presName="Name37" presStyleLbl="parChTrans1D3" presStyleIdx="5" presStyleCnt="17"/>
      <dgm:spPr/>
    </dgm:pt>
    <dgm:pt modelId="{C3608380-DB1F-4DB3-86DA-6A186CE3BDB3}" type="pres">
      <dgm:prSet presAssocID="{8596FBB9-EA03-41B1-A0AA-5EEAA70AD41C}" presName="hierRoot2" presStyleCnt="0">
        <dgm:presLayoutVars>
          <dgm:hierBranch val="init"/>
        </dgm:presLayoutVars>
      </dgm:prSet>
      <dgm:spPr/>
    </dgm:pt>
    <dgm:pt modelId="{667CC632-F770-40E4-9BE9-F8B91995E474}" type="pres">
      <dgm:prSet presAssocID="{8596FBB9-EA03-41B1-A0AA-5EEAA70AD41C}" presName="rootComposite" presStyleCnt="0"/>
      <dgm:spPr/>
    </dgm:pt>
    <dgm:pt modelId="{1AC3C292-B5C7-4029-B513-3A7450F309ED}" type="pres">
      <dgm:prSet presAssocID="{8596FBB9-EA03-41B1-A0AA-5EEAA70AD41C}" presName="rootText" presStyleLbl="node3" presStyleIdx="5" presStyleCnt="17">
        <dgm:presLayoutVars>
          <dgm:chPref val="3"/>
        </dgm:presLayoutVars>
      </dgm:prSet>
      <dgm:spPr/>
    </dgm:pt>
    <dgm:pt modelId="{83C7C647-614F-4A85-B4F7-C25882B8E65C}" type="pres">
      <dgm:prSet presAssocID="{8596FBB9-EA03-41B1-A0AA-5EEAA70AD41C}" presName="rootConnector" presStyleLbl="node3" presStyleIdx="5" presStyleCnt="17"/>
      <dgm:spPr/>
    </dgm:pt>
    <dgm:pt modelId="{DCC641D0-0406-42BB-A2B2-A19B29F72955}" type="pres">
      <dgm:prSet presAssocID="{8596FBB9-EA03-41B1-A0AA-5EEAA70AD41C}" presName="hierChild4" presStyleCnt="0"/>
      <dgm:spPr/>
    </dgm:pt>
    <dgm:pt modelId="{8371C0B1-B8D2-4113-904F-A44E328F83EA}" type="pres">
      <dgm:prSet presAssocID="{8596FBB9-EA03-41B1-A0AA-5EEAA70AD41C}" presName="hierChild5" presStyleCnt="0"/>
      <dgm:spPr/>
    </dgm:pt>
    <dgm:pt modelId="{E10E2AFD-CE48-4B65-B692-36AD10C3F394}" type="pres">
      <dgm:prSet presAssocID="{82B0FF51-F42F-41CA-A3F3-5C3DA6C0925A}" presName="hierChild5" presStyleCnt="0"/>
      <dgm:spPr/>
    </dgm:pt>
    <dgm:pt modelId="{063A4EA3-719C-4DEE-81F2-2B3B69E82AE2}" type="pres">
      <dgm:prSet presAssocID="{DD941658-842B-4B88-8779-7220C9377202}" presName="Name37" presStyleLbl="parChTrans1D2" presStyleIdx="3" presStyleCnt="6"/>
      <dgm:spPr/>
    </dgm:pt>
    <dgm:pt modelId="{AB5F7C6E-69BA-4A9E-A1A5-528426362936}" type="pres">
      <dgm:prSet presAssocID="{990FE965-30DF-4E59-9E26-96E4D56E0BED}" presName="hierRoot2" presStyleCnt="0">
        <dgm:presLayoutVars>
          <dgm:hierBranch val="init"/>
        </dgm:presLayoutVars>
      </dgm:prSet>
      <dgm:spPr/>
    </dgm:pt>
    <dgm:pt modelId="{2D7E3753-CF70-47A3-A0E6-9BAFDF3434A0}" type="pres">
      <dgm:prSet presAssocID="{990FE965-30DF-4E59-9E26-96E4D56E0BED}" presName="rootComposite" presStyleCnt="0"/>
      <dgm:spPr/>
    </dgm:pt>
    <dgm:pt modelId="{FB816987-BC31-4F83-A37B-0A2148B0E51A}" type="pres">
      <dgm:prSet presAssocID="{990FE965-30DF-4E59-9E26-96E4D56E0BED}" presName="rootText" presStyleLbl="node2" presStyleIdx="3" presStyleCnt="6" custScaleX="118935" custScaleY="117225">
        <dgm:presLayoutVars>
          <dgm:chPref val="3"/>
        </dgm:presLayoutVars>
      </dgm:prSet>
      <dgm:spPr/>
    </dgm:pt>
    <dgm:pt modelId="{8805158B-3879-4E6A-B2C5-698B72B33671}" type="pres">
      <dgm:prSet presAssocID="{990FE965-30DF-4E59-9E26-96E4D56E0BED}" presName="rootConnector" presStyleLbl="node2" presStyleIdx="3" presStyleCnt="6"/>
      <dgm:spPr/>
    </dgm:pt>
    <dgm:pt modelId="{233FAFBD-57AB-4D2F-9335-6CF2D0D9F838}" type="pres">
      <dgm:prSet presAssocID="{990FE965-30DF-4E59-9E26-96E4D56E0BED}" presName="hierChild4" presStyleCnt="0"/>
      <dgm:spPr/>
    </dgm:pt>
    <dgm:pt modelId="{FFCD6A3E-08C9-4355-AD7F-0B40D5306C49}" type="pres">
      <dgm:prSet presAssocID="{2A1DAED1-BC64-41C2-A747-E4354F95DC4D}" presName="Name37" presStyleLbl="parChTrans1D3" presStyleIdx="6" presStyleCnt="17"/>
      <dgm:spPr/>
    </dgm:pt>
    <dgm:pt modelId="{E8201094-AEBB-4A4B-9F9A-066FA3CCBED8}" type="pres">
      <dgm:prSet presAssocID="{9E016F6E-0A6C-481B-9365-26EF28300438}" presName="hierRoot2" presStyleCnt="0">
        <dgm:presLayoutVars>
          <dgm:hierBranch val="init"/>
        </dgm:presLayoutVars>
      </dgm:prSet>
      <dgm:spPr/>
    </dgm:pt>
    <dgm:pt modelId="{44CF1955-2389-465D-8600-18A646E119B1}" type="pres">
      <dgm:prSet presAssocID="{9E016F6E-0A6C-481B-9365-26EF28300438}" presName="rootComposite" presStyleCnt="0"/>
      <dgm:spPr/>
    </dgm:pt>
    <dgm:pt modelId="{B194A332-C06A-4B0C-8C71-DC10211B7D50}" type="pres">
      <dgm:prSet presAssocID="{9E016F6E-0A6C-481B-9365-26EF28300438}" presName="rootText" presStyleLbl="node3" presStyleIdx="6" presStyleCnt="17">
        <dgm:presLayoutVars>
          <dgm:chPref val="3"/>
        </dgm:presLayoutVars>
      </dgm:prSet>
      <dgm:spPr/>
    </dgm:pt>
    <dgm:pt modelId="{6DC120F7-CEFD-4743-8E97-031DBBE8214C}" type="pres">
      <dgm:prSet presAssocID="{9E016F6E-0A6C-481B-9365-26EF28300438}" presName="rootConnector" presStyleLbl="node3" presStyleIdx="6" presStyleCnt="17"/>
      <dgm:spPr/>
    </dgm:pt>
    <dgm:pt modelId="{4488D746-2A3B-46CC-B2B3-4373FF6325D2}" type="pres">
      <dgm:prSet presAssocID="{9E016F6E-0A6C-481B-9365-26EF28300438}" presName="hierChild4" presStyleCnt="0"/>
      <dgm:spPr/>
    </dgm:pt>
    <dgm:pt modelId="{CE488B10-C143-44B7-9C52-3A9C59A44748}" type="pres">
      <dgm:prSet presAssocID="{9E016F6E-0A6C-481B-9365-26EF28300438}" presName="hierChild5" presStyleCnt="0"/>
      <dgm:spPr/>
    </dgm:pt>
    <dgm:pt modelId="{832C01D9-A40B-408D-ACF9-48C0F9F24AC8}" type="pres">
      <dgm:prSet presAssocID="{E806FD74-823C-45E3-ABEE-3B893AB8B6F1}" presName="Name37" presStyleLbl="parChTrans1D3" presStyleIdx="7" presStyleCnt="17"/>
      <dgm:spPr/>
    </dgm:pt>
    <dgm:pt modelId="{1EB8D282-C69D-441D-A5DF-F0404D77D67C}" type="pres">
      <dgm:prSet presAssocID="{4EF10514-BF2F-4BF5-AB6A-00362FEADD3A}" presName="hierRoot2" presStyleCnt="0">
        <dgm:presLayoutVars>
          <dgm:hierBranch val="init"/>
        </dgm:presLayoutVars>
      </dgm:prSet>
      <dgm:spPr/>
    </dgm:pt>
    <dgm:pt modelId="{4C823952-059E-413B-BD16-D9D98F227E8C}" type="pres">
      <dgm:prSet presAssocID="{4EF10514-BF2F-4BF5-AB6A-00362FEADD3A}" presName="rootComposite" presStyleCnt="0"/>
      <dgm:spPr/>
    </dgm:pt>
    <dgm:pt modelId="{86739D8A-01A1-4DC3-8FE3-9AF90A2D71B4}" type="pres">
      <dgm:prSet presAssocID="{4EF10514-BF2F-4BF5-AB6A-00362FEADD3A}" presName="rootText" presStyleLbl="node3" presStyleIdx="7" presStyleCnt="17">
        <dgm:presLayoutVars>
          <dgm:chPref val="3"/>
        </dgm:presLayoutVars>
      </dgm:prSet>
      <dgm:spPr/>
    </dgm:pt>
    <dgm:pt modelId="{30971C3B-2C5D-473E-B2FE-1E561AD39F1C}" type="pres">
      <dgm:prSet presAssocID="{4EF10514-BF2F-4BF5-AB6A-00362FEADD3A}" presName="rootConnector" presStyleLbl="node3" presStyleIdx="7" presStyleCnt="17"/>
      <dgm:spPr/>
    </dgm:pt>
    <dgm:pt modelId="{28D157A5-CC87-4D0E-B626-6505BFC9975D}" type="pres">
      <dgm:prSet presAssocID="{4EF10514-BF2F-4BF5-AB6A-00362FEADD3A}" presName="hierChild4" presStyleCnt="0"/>
      <dgm:spPr/>
    </dgm:pt>
    <dgm:pt modelId="{B46507D4-2AFF-40F8-AAD2-325F1F9C7AC1}" type="pres">
      <dgm:prSet presAssocID="{4EF10514-BF2F-4BF5-AB6A-00362FEADD3A}" presName="hierChild5" presStyleCnt="0"/>
      <dgm:spPr/>
    </dgm:pt>
    <dgm:pt modelId="{192B9912-9BF7-4BCD-9319-40244B116B60}" type="pres">
      <dgm:prSet presAssocID="{990FE965-30DF-4E59-9E26-96E4D56E0BED}" presName="hierChild5" presStyleCnt="0"/>
      <dgm:spPr/>
    </dgm:pt>
    <dgm:pt modelId="{E0B5754B-2A6C-462D-B5E2-6A00760E7601}" type="pres">
      <dgm:prSet presAssocID="{280FA4E3-F796-41E6-A497-3B3943E55FC9}" presName="Name37" presStyleLbl="parChTrans1D2" presStyleIdx="4" presStyleCnt="6"/>
      <dgm:spPr/>
    </dgm:pt>
    <dgm:pt modelId="{786C71BB-0DE9-4CAE-9D0C-D8791D3A8977}" type="pres">
      <dgm:prSet presAssocID="{9C3AA21A-0348-4627-824A-5E27CA3482D2}" presName="hierRoot2" presStyleCnt="0">
        <dgm:presLayoutVars>
          <dgm:hierBranch val="init"/>
        </dgm:presLayoutVars>
      </dgm:prSet>
      <dgm:spPr/>
    </dgm:pt>
    <dgm:pt modelId="{FCE3079F-3BE0-4709-986C-1EB94B568AA1}" type="pres">
      <dgm:prSet presAssocID="{9C3AA21A-0348-4627-824A-5E27CA3482D2}" presName="rootComposite" presStyleCnt="0"/>
      <dgm:spPr/>
    </dgm:pt>
    <dgm:pt modelId="{CA09390A-FDED-4913-864B-58F2F12BA544}" type="pres">
      <dgm:prSet presAssocID="{9C3AA21A-0348-4627-824A-5E27CA3482D2}" presName="rootText" presStyleLbl="node2" presStyleIdx="4" presStyleCnt="6" custScaleX="118486" custScaleY="119564">
        <dgm:presLayoutVars>
          <dgm:chPref val="3"/>
        </dgm:presLayoutVars>
      </dgm:prSet>
      <dgm:spPr/>
    </dgm:pt>
    <dgm:pt modelId="{2389A8B1-1F52-447B-9BED-8FE7D3A6E99F}" type="pres">
      <dgm:prSet presAssocID="{9C3AA21A-0348-4627-824A-5E27CA3482D2}" presName="rootConnector" presStyleLbl="node2" presStyleIdx="4" presStyleCnt="6"/>
      <dgm:spPr/>
    </dgm:pt>
    <dgm:pt modelId="{BCCA8CB7-3C8B-4038-956D-CC0E84124D7A}" type="pres">
      <dgm:prSet presAssocID="{9C3AA21A-0348-4627-824A-5E27CA3482D2}" presName="hierChild4" presStyleCnt="0"/>
      <dgm:spPr/>
    </dgm:pt>
    <dgm:pt modelId="{70B9930F-AB05-455C-B6C7-C4735B90C505}" type="pres">
      <dgm:prSet presAssocID="{9C258CC5-647D-4B2D-A6D9-511316ADFA0A}" presName="Name37" presStyleLbl="parChTrans1D3" presStyleIdx="8" presStyleCnt="17"/>
      <dgm:spPr/>
    </dgm:pt>
    <dgm:pt modelId="{4EF6ACB8-7245-4B78-B7D8-64FB51F3D07A}" type="pres">
      <dgm:prSet presAssocID="{4BD8A3D8-CDC4-4F4A-8B6D-E298EA977BAE}" presName="hierRoot2" presStyleCnt="0">
        <dgm:presLayoutVars>
          <dgm:hierBranch val="init"/>
        </dgm:presLayoutVars>
      </dgm:prSet>
      <dgm:spPr/>
    </dgm:pt>
    <dgm:pt modelId="{DC224FB1-95D3-409B-ABCA-7CA87F690321}" type="pres">
      <dgm:prSet presAssocID="{4BD8A3D8-CDC4-4F4A-8B6D-E298EA977BAE}" presName="rootComposite" presStyleCnt="0"/>
      <dgm:spPr/>
    </dgm:pt>
    <dgm:pt modelId="{85CF6637-3A3F-476F-A9F9-54A80C3D81CD}" type="pres">
      <dgm:prSet presAssocID="{4BD8A3D8-CDC4-4F4A-8B6D-E298EA977BAE}" presName="rootText" presStyleLbl="node3" presStyleIdx="8" presStyleCnt="17">
        <dgm:presLayoutVars>
          <dgm:chPref val="3"/>
        </dgm:presLayoutVars>
      </dgm:prSet>
      <dgm:spPr/>
    </dgm:pt>
    <dgm:pt modelId="{226140AD-3A68-4E54-84F1-765530C72504}" type="pres">
      <dgm:prSet presAssocID="{4BD8A3D8-CDC4-4F4A-8B6D-E298EA977BAE}" presName="rootConnector" presStyleLbl="node3" presStyleIdx="8" presStyleCnt="17"/>
      <dgm:spPr/>
    </dgm:pt>
    <dgm:pt modelId="{0CE9495F-643E-4C6F-81C1-B2AD56458476}" type="pres">
      <dgm:prSet presAssocID="{4BD8A3D8-CDC4-4F4A-8B6D-E298EA977BAE}" presName="hierChild4" presStyleCnt="0"/>
      <dgm:spPr/>
    </dgm:pt>
    <dgm:pt modelId="{1B6A723F-199C-4E8A-9198-B9AF80BE8783}" type="pres">
      <dgm:prSet presAssocID="{4BD8A3D8-CDC4-4F4A-8B6D-E298EA977BAE}" presName="hierChild5" presStyleCnt="0"/>
      <dgm:spPr/>
    </dgm:pt>
    <dgm:pt modelId="{606307FC-6FC1-44CF-A6DC-0D6E467A152D}" type="pres">
      <dgm:prSet presAssocID="{7F6689CA-39A4-45D5-BE39-46420617E234}" presName="Name37" presStyleLbl="parChTrans1D3" presStyleIdx="9" presStyleCnt="17"/>
      <dgm:spPr/>
    </dgm:pt>
    <dgm:pt modelId="{52EC46A9-B1B1-4156-A1F6-EC7D21117F21}" type="pres">
      <dgm:prSet presAssocID="{5D5F97BC-49C7-499C-8B4A-095CA78EAC18}" presName="hierRoot2" presStyleCnt="0">
        <dgm:presLayoutVars>
          <dgm:hierBranch val="init"/>
        </dgm:presLayoutVars>
      </dgm:prSet>
      <dgm:spPr/>
    </dgm:pt>
    <dgm:pt modelId="{FF4E095A-5C1D-4FA3-87C1-0C1A21583D4F}" type="pres">
      <dgm:prSet presAssocID="{5D5F97BC-49C7-499C-8B4A-095CA78EAC18}" presName="rootComposite" presStyleCnt="0"/>
      <dgm:spPr/>
    </dgm:pt>
    <dgm:pt modelId="{D896EF87-1878-4A05-B162-39D3D604E102}" type="pres">
      <dgm:prSet presAssocID="{5D5F97BC-49C7-499C-8B4A-095CA78EAC18}" presName="rootText" presStyleLbl="node3" presStyleIdx="9" presStyleCnt="17">
        <dgm:presLayoutVars>
          <dgm:chPref val="3"/>
        </dgm:presLayoutVars>
      </dgm:prSet>
      <dgm:spPr/>
    </dgm:pt>
    <dgm:pt modelId="{457B4B8B-F2F0-4AEB-90E7-D056176BAB5E}" type="pres">
      <dgm:prSet presAssocID="{5D5F97BC-49C7-499C-8B4A-095CA78EAC18}" presName="rootConnector" presStyleLbl="node3" presStyleIdx="9" presStyleCnt="17"/>
      <dgm:spPr/>
    </dgm:pt>
    <dgm:pt modelId="{03702893-489E-496E-98B9-75FE2F2AAC73}" type="pres">
      <dgm:prSet presAssocID="{5D5F97BC-49C7-499C-8B4A-095CA78EAC18}" presName="hierChild4" presStyleCnt="0"/>
      <dgm:spPr/>
    </dgm:pt>
    <dgm:pt modelId="{4CF89E23-329D-46F9-9736-CAD8BD81CCA3}" type="pres">
      <dgm:prSet presAssocID="{5D5F97BC-49C7-499C-8B4A-095CA78EAC18}" presName="hierChild5" presStyleCnt="0"/>
      <dgm:spPr/>
    </dgm:pt>
    <dgm:pt modelId="{4581659F-9357-446B-B9D6-6775A1E14795}" type="pres">
      <dgm:prSet presAssocID="{41ACB019-E4B9-4B7C-B784-6C4A5A9B9988}" presName="Name37" presStyleLbl="parChTrans1D3" presStyleIdx="10" presStyleCnt="17"/>
      <dgm:spPr/>
    </dgm:pt>
    <dgm:pt modelId="{902BF747-FFD9-4915-9BDD-7AF4201BE2BB}" type="pres">
      <dgm:prSet presAssocID="{48139DB5-8E2D-4888-B90A-6AB29DCC85BC}" presName="hierRoot2" presStyleCnt="0">
        <dgm:presLayoutVars>
          <dgm:hierBranch val="init"/>
        </dgm:presLayoutVars>
      </dgm:prSet>
      <dgm:spPr/>
    </dgm:pt>
    <dgm:pt modelId="{8230D0BC-3BCC-46EA-B654-CC7807C6FC7C}" type="pres">
      <dgm:prSet presAssocID="{48139DB5-8E2D-4888-B90A-6AB29DCC85BC}" presName="rootComposite" presStyleCnt="0"/>
      <dgm:spPr/>
    </dgm:pt>
    <dgm:pt modelId="{B8FBDE4E-669D-4E04-A856-5C556DEB6B7F}" type="pres">
      <dgm:prSet presAssocID="{48139DB5-8E2D-4888-B90A-6AB29DCC85BC}" presName="rootText" presStyleLbl="node3" presStyleIdx="10" presStyleCnt="17">
        <dgm:presLayoutVars>
          <dgm:chPref val="3"/>
        </dgm:presLayoutVars>
      </dgm:prSet>
      <dgm:spPr/>
    </dgm:pt>
    <dgm:pt modelId="{F45EC415-2CF1-450F-BE4B-A2885F0F0FCB}" type="pres">
      <dgm:prSet presAssocID="{48139DB5-8E2D-4888-B90A-6AB29DCC85BC}" presName="rootConnector" presStyleLbl="node3" presStyleIdx="10" presStyleCnt="17"/>
      <dgm:spPr/>
    </dgm:pt>
    <dgm:pt modelId="{1FA7319A-5E52-4401-819D-097F5EC17771}" type="pres">
      <dgm:prSet presAssocID="{48139DB5-8E2D-4888-B90A-6AB29DCC85BC}" presName="hierChild4" presStyleCnt="0"/>
      <dgm:spPr/>
    </dgm:pt>
    <dgm:pt modelId="{A7F6C124-0078-4B20-A934-06CB446B04C9}" type="pres">
      <dgm:prSet presAssocID="{48139DB5-8E2D-4888-B90A-6AB29DCC85BC}" presName="hierChild5" presStyleCnt="0"/>
      <dgm:spPr/>
    </dgm:pt>
    <dgm:pt modelId="{F61F0BAF-3A05-43F3-B7A5-01056E30886E}" type="pres">
      <dgm:prSet presAssocID="{888469C5-7F2F-4607-A799-1DA20F207717}" presName="Name37" presStyleLbl="parChTrans1D3" presStyleIdx="11" presStyleCnt="17"/>
      <dgm:spPr/>
    </dgm:pt>
    <dgm:pt modelId="{A244FA2F-7C93-4345-80F7-CB4C6697C3AE}" type="pres">
      <dgm:prSet presAssocID="{743506FC-807E-48DB-90AC-7364361D9144}" presName="hierRoot2" presStyleCnt="0">
        <dgm:presLayoutVars>
          <dgm:hierBranch val="init"/>
        </dgm:presLayoutVars>
      </dgm:prSet>
      <dgm:spPr/>
    </dgm:pt>
    <dgm:pt modelId="{98021D63-28C8-4290-982B-A42924F01901}" type="pres">
      <dgm:prSet presAssocID="{743506FC-807E-48DB-90AC-7364361D9144}" presName="rootComposite" presStyleCnt="0"/>
      <dgm:spPr/>
    </dgm:pt>
    <dgm:pt modelId="{93830B5C-8C5B-44A3-9B9F-B395DC1BB601}" type="pres">
      <dgm:prSet presAssocID="{743506FC-807E-48DB-90AC-7364361D9144}" presName="rootText" presStyleLbl="node3" presStyleIdx="11" presStyleCnt="17">
        <dgm:presLayoutVars>
          <dgm:chPref val="3"/>
        </dgm:presLayoutVars>
      </dgm:prSet>
      <dgm:spPr/>
    </dgm:pt>
    <dgm:pt modelId="{81FCC864-15A2-4C9D-83D0-7705B9A56A70}" type="pres">
      <dgm:prSet presAssocID="{743506FC-807E-48DB-90AC-7364361D9144}" presName="rootConnector" presStyleLbl="node3" presStyleIdx="11" presStyleCnt="17"/>
      <dgm:spPr/>
    </dgm:pt>
    <dgm:pt modelId="{0BE864A4-D833-408A-A85C-710B3C131C00}" type="pres">
      <dgm:prSet presAssocID="{743506FC-807E-48DB-90AC-7364361D9144}" presName="hierChild4" presStyleCnt="0"/>
      <dgm:spPr/>
    </dgm:pt>
    <dgm:pt modelId="{C2D78707-8333-4B1F-8C19-F4815CA00ECD}" type="pres">
      <dgm:prSet presAssocID="{743506FC-807E-48DB-90AC-7364361D9144}" presName="hierChild5" presStyleCnt="0"/>
      <dgm:spPr/>
    </dgm:pt>
    <dgm:pt modelId="{8081D8D7-D069-44A3-BDF7-92E0F163A969}" type="pres">
      <dgm:prSet presAssocID="{9C3AA21A-0348-4627-824A-5E27CA3482D2}" presName="hierChild5" presStyleCnt="0"/>
      <dgm:spPr/>
    </dgm:pt>
    <dgm:pt modelId="{6452DFB5-6ABC-45FE-87DF-8BA637E5904A}" type="pres">
      <dgm:prSet presAssocID="{79C05AC1-3A1C-4B4F-96FB-E7A15599FCD1}" presName="Name37" presStyleLbl="parChTrans1D2" presStyleIdx="5" presStyleCnt="6"/>
      <dgm:spPr/>
    </dgm:pt>
    <dgm:pt modelId="{446C2875-98BF-4962-B2B6-7A8ECF39629F}" type="pres">
      <dgm:prSet presAssocID="{31CF046D-CFF8-430D-94CD-AE1C7B9BA8D4}" presName="hierRoot2" presStyleCnt="0">
        <dgm:presLayoutVars>
          <dgm:hierBranch val="init"/>
        </dgm:presLayoutVars>
      </dgm:prSet>
      <dgm:spPr/>
    </dgm:pt>
    <dgm:pt modelId="{3DD8478C-69CA-434E-A902-A2961CDFA672}" type="pres">
      <dgm:prSet presAssocID="{31CF046D-CFF8-430D-94CD-AE1C7B9BA8D4}" presName="rootComposite" presStyleCnt="0"/>
      <dgm:spPr/>
    </dgm:pt>
    <dgm:pt modelId="{CCE4C54F-7BB7-41D1-B5BB-D6EA8B1762F3}" type="pres">
      <dgm:prSet presAssocID="{31CF046D-CFF8-430D-94CD-AE1C7B9BA8D4}" presName="rootText" presStyleLbl="node2" presStyleIdx="5" presStyleCnt="6" custScaleX="120148" custScaleY="116188">
        <dgm:presLayoutVars>
          <dgm:chPref val="3"/>
        </dgm:presLayoutVars>
      </dgm:prSet>
      <dgm:spPr/>
    </dgm:pt>
    <dgm:pt modelId="{533D3A1F-C04D-4281-B214-37229E8D5E39}" type="pres">
      <dgm:prSet presAssocID="{31CF046D-CFF8-430D-94CD-AE1C7B9BA8D4}" presName="rootConnector" presStyleLbl="node2" presStyleIdx="5" presStyleCnt="6"/>
      <dgm:spPr/>
    </dgm:pt>
    <dgm:pt modelId="{41119C9E-A1C2-4CEA-85CF-01A1A18EB90C}" type="pres">
      <dgm:prSet presAssocID="{31CF046D-CFF8-430D-94CD-AE1C7B9BA8D4}" presName="hierChild4" presStyleCnt="0"/>
      <dgm:spPr/>
    </dgm:pt>
    <dgm:pt modelId="{5C06302D-F75B-4F8F-A445-8B13C98212E6}" type="pres">
      <dgm:prSet presAssocID="{734031BF-BE56-4142-BCA0-FA8A8E34F717}" presName="Name37" presStyleLbl="parChTrans1D3" presStyleIdx="12" presStyleCnt="17"/>
      <dgm:spPr/>
    </dgm:pt>
    <dgm:pt modelId="{09ECC3FB-9E75-452C-A1BE-6A9D61D923EA}" type="pres">
      <dgm:prSet presAssocID="{287A1BD5-78B6-48CA-B3C8-4E424007E4FF}" presName="hierRoot2" presStyleCnt="0">
        <dgm:presLayoutVars>
          <dgm:hierBranch val="init"/>
        </dgm:presLayoutVars>
      </dgm:prSet>
      <dgm:spPr/>
    </dgm:pt>
    <dgm:pt modelId="{FC4DB8F9-C616-4470-BF56-62A1C1E7AE06}" type="pres">
      <dgm:prSet presAssocID="{287A1BD5-78B6-48CA-B3C8-4E424007E4FF}" presName="rootComposite" presStyleCnt="0"/>
      <dgm:spPr/>
    </dgm:pt>
    <dgm:pt modelId="{B4008311-5F13-4442-BB22-5E3CD9ADF4E2}" type="pres">
      <dgm:prSet presAssocID="{287A1BD5-78B6-48CA-B3C8-4E424007E4FF}" presName="rootText" presStyleLbl="node3" presStyleIdx="12" presStyleCnt="17">
        <dgm:presLayoutVars>
          <dgm:chPref val="3"/>
        </dgm:presLayoutVars>
      </dgm:prSet>
      <dgm:spPr/>
    </dgm:pt>
    <dgm:pt modelId="{5DF1FAA9-B49D-457C-9A9A-359B2D9F79A6}" type="pres">
      <dgm:prSet presAssocID="{287A1BD5-78B6-48CA-B3C8-4E424007E4FF}" presName="rootConnector" presStyleLbl="node3" presStyleIdx="12" presStyleCnt="17"/>
      <dgm:spPr/>
    </dgm:pt>
    <dgm:pt modelId="{7631F7D6-22D3-4981-85FB-E80D9140BC05}" type="pres">
      <dgm:prSet presAssocID="{287A1BD5-78B6-48CA-B3C8-4E424007E4FF}" presName="hierChild4" presStyleCnt="0"/>
      <dgm:spPr/>
    </dgm:pt>
    <dgm:pt modelId="{FD25A102-C3A5-4964-8F6C-61759E4DA357}" type="pres">
      <dgm:prSet presAssocID="{287A1BD5-78B6-48CA-B3C8-4E424007E4FF}" presName="hierChild5" presStyleCnt="0"/>
      <dgm:spPr/>
    </dgm:pt>
    <dgm:pt modelId="{602FE96F-13F0-4800-8C29-37AAC09216B7}" type="pres">
      <dgm:prSet presAssocID="{C1586A7E-553B-428C-BEC0-4ED9AC388AC5}" presName="Name37" presStyleLbl="parChTrans1D3" presStyleIdx="13" presStyleCnt="17"/>
      <dgm:spPr/>
    </dgm:pt>
    <dgm:pt modelId="{B9423044-0504-4E28-840E-F9217E0894BD}" type="pres">
      <dgm:prSet presAssocID="{E0E3EDAE-DF92-4DD7-A7AC-05A00111C54E}" presName="hierRoot2" presStyleCnt="0">
        <dgm:presLayoutVars>
          <dgm:hierBranch val="init"/>
        </dgm:presLayoutVars>
      </dgm:prSet>
      <dgm:spPr/>
    </dgm:pt>
    <dgm:pt modelId="{1830E8AF-BCD6-4D19-9B8A-FDAB56B8D650}" type="pres">
      <dgm:prSet presAssocID="{E0E3EDAE-DF92-4DD7-A7AC-05A00111C54E}" presName="rootComposite" presStyleCnt="0"/>
      <dgm:spPr/>
    </dgm:pt>
    <dgm:pt modelId="{7FC1CEEB-B636-455C-A415-54AE618B6273}" type="pres">
      <dgm:prSet presAssocID="{E0E3EDAE-DF92-4DD7-A7AC-05A00111C54E}" presName="rootText" presStyleLbl="node3" presStyleIdx="13" presStyleCnt="17">
        <dgm:presLayoutVars>
          <dgm:chPref val="3"/>
        </dgm:presLayoutVars>
      </dgm:prSet>
      <dgm:spPr/>
    </dgm:pt>
    <dgm:pt modelId="{0AD0BBFE-DBD8-4799-883D-5D70007A24C8}" type="pres">
      <dgm:prSet presAssocID="{E0E3EDAE-DF92-4DD7-A7AC-05A00111C54E}" presName="rootConnector" presStyleLbl="node3" presStyleIdx="13" presStyleCnt="17"/>
      <dgm:spPr/>
    </dgm:pt>
    <dgm:pt modelId="{1CDB2640-2190-4CCF-A48A-CA9540DF1E9B}" type="pres">
      <dgm:prSet presAssocID="{E0E3EDAE-DF92-4DD7-A7AC-05A00111C54E}" presName="hierChild4" presStyleCnt="0"/>
      <dgm:spPr/>
    </dgm:pt>
    <dgm:pt modelId="{9C658CCC-78F6-47F0-8B5E-93050479C007}" type="pres">
      <dgm:prSet presAssocID="{E0E3EDAE-DF92-4DD7-A7AC-05A00111C54E}" presName="hierChild5" presStyleCnt="0"/>
      <dgm:spPr/>
    </dgm:pt>
    <dgm:pt modelId="{89716E95-3120-4ACB-BCE8-40C040EC25C7}" type="pres">
      <dgm:prSet presAssocID="{2AACBB88-1C51-4AFB-B8F2-460CFC30573D}" presName="Name37" presStyleLbl="parChTrans1D3" presStyleIdx="14" presStyleCnt="17"/>
      <dgm:spPr/>
    </dgm:pt>
    <dgm:pt modelId="{AB9E1B9A-6F39-44D8-B349-A2D898C4F0D9}" type="pres">
      <dgm:prSet presAssocID="{D2C0F6E7-2C64-42A3-B233-D6BC330B43B3}" presName="hierRoot2" presStyleCnt="0">
        <dgm:presLayoutVars>
          <dgm:hierBranch val="init"/>
        </dgm:presLayoutVars>
      </dgm:prSet>
      <dgm:spPr/>
    </dgm:pt>
    <dgm:pt modelId="{2034E089-B8E1-4BB2-8D8B-95BC5D0D0E29}" type="pres">
      <dgm:prSet presAssocID="{D2C0F6E7-2C64-42A3-B233-D6BC330B43B3}" presName="rootComposite" presStyleCnt="0"/>
      <dgm:spPr/>
    </dgm:pt>
    <dgm:pt modelId="{A05871C7-E729-4313-A763-830A4D62B1B0}" type="pres">
      <dgm:prSet presAssocID="{D2C0F6E7-2C64-42A3-B233-D6BC330B43B3}" presName="rootText" presStyleLbl="node3" presStyleIdx="14" presStyleCnt="17">
        <dgm:presLayoutVars>
          <dgm:chPref val="3"/>
        </dgm:presLayoutVars>
      </dgm:prSet>
      <dgm:spPr/>
    </dgm:pt>
    <dgm:pt modelId="{670E18D0-9479-49E6-A9DF-8B4D1364ABDF}" type="pres">
      <dgm:prSet presAssocID="{D2C0F6E7-2C64-42A3-B233-D6BC330B43B3}" presName="rootConnector" presStyleLbl="node3" presStyleIdx="14" presStyleCnt="17"/>
      <dgm:spPr/>
    </dgm:pt>
    <dgm:pt modelId="{957A5C7A-BF04-4CEC-88D9-8A39BF8C9C88}" type="pres">
      <dgm:prSet presAssocID="{D2C0F6E7-2C64-42A3-B233-D6BC330B43B3}" presName="hierChild4" presStyleCnt="0"/>
      <dgm:spPr/>
    </dgm:pt>
    <dgm:pt modelId="{FCB220AD-9812-4E6C-93AB-4791B095E5B9}" type="pres">
      <dgm:prSet presAssocID="{D2C0F6E7-2C64-42A3-B233-D6BC330B43B3}" presName="hierChild5" presStyleCnt="0"/>
      <dgm:spPr/>
    </dgm:pt>
    <dgm:pt modelId="{5700ED04-D2B5-4ACB-BCAE-FC656D089691}" type="pres">
      <dgm:prSet presAssocID="{E551720A-84BF-41AF-B9D3-6775041BBC60}" presName="Name37" presStyleLbl="parChTrans1D3" presStyleIdx="15" presStyleCnt="17"/>
      <dgm:spPr/>
    </dgm:pt>
    <dgm:pt modelId="{A657FB26-052B-4C69-9295-D9E67D2D494E}" type="pres">
      <dgm:prSet presAssocID="{EFE08233-A3AC-4D39-ACE4-0B65B568536B}" presName="hierRoot2" presStyleCnt="0">
        <dgm:presLayoutVars>
          <dgm:hierBranch val="init"/>
        </dgm:presLayoutVars>
      </dgm:prSet>
      <dgm:spPr/>
    </dgm:pt>
    <dgm:pt modelId="{7644AC86-B371-4B27-8503-5939F1C9CB11}" type="pres">
      <dgm:prSet presAssocID="{EFE08233-A3AC-4D39-ACE4-0B65B568536B}" presName="rootComposite" presStyleCnt="0"/>
      <dgm:spPr/>
    </dgm:pt>
    <dgm:pt modelId="{354B3E91-BD9D-48B5-9461-7AA517195546}" type="pres">
      <dgm:prSet presAssocID="{EFE08233-A3AC-4D39-ACE4-0B65B568536B}" presName="rootText" presStyleLbl="node3" presStyleIdx="15" presStyleCnt="17">
        <dgm:presLayoutVars>
          <dgm:chPref val="3"/>
        </dgm:presLayoutVars>
      </dgm:prSet>
      <dgm:spPr/>
    </dgm:pt>
    <dgm:pt modelId="{4CC5D130-1CF0-462B-8668-A4B143088889}" type="pres">
      <dgm:prSet presAssocID="{EFE08233-A3AC-4D39-ACE4-0B65B568536B}" presName="rootConnector" presStyleLbl="node3" presStyleIdx="15" presStyleCnt="17"/>
      <dgm:spPr/>
    </dgm:pt>
    <dgm:pt modelId="{3AFF165E-4AFF-4DEE-82A7-23945AF8D670}" type="pres">
      <dgm:prSet presAssocID="{EFE08233-A3AC-4D39-ACE4-0B65B568536B}" presName="hierChild4" presStyleCnt="0"/>
      <dgm:spPr/>
    </dgm:pt>
    <dgm:pt modelId="{43059592-C69A-4109-A436-9B88D36B2EB3}" type="pres">
      <dgm:prSet presAssocID="{EFE08233-A3AC-4D39-ACE4-0B65B568536B}" presName="hierChild5" presStyleCnt="0"/>
      <dgm:spPr/>
    </dgm:pt>
    <dgm:pt modelId="{9E016495-F7ED-424D-829E-7556A868C98F}" type="pres">
      <dgm:prSet presAssocID="{88C9E8EC-329C-489C-A875-B95C554F0216}" presName="Name37" presStyleLbl="parChTrans1D3" presStyleIdx="16" presStyleCnt="17"/>
      <dgm:spPr/>
    </dgm:pt>
    <dgm:pt modelId="{3F0E0269-AE2F-48F7-A6DC-8E679311BEBD}" type="pres">
      <dgm:prSet presAssocID="{370F8817-F465-4E89-B18E-84770AC4852B}" presName="hierRoot2" presStyleCnt="0">
        <dgm:presLayoutVars>
          <dgm:hierBranch val="init"/>
        </dgm:presLayoutVars>
      </dgm:prSet>
      <dgm:spPr/>
    </dgm:pt>
    <dgm:pt modelId="{F835DD36-5998-44C4-B191-76B97DF634CE}" type="pres">
      <dgm:prSet presAssocID="{370F8817-F465-4E89-B18E-84770AC4852B}" presName="rootComposite" presStyleCnt="0"/>
      <dgm:spPr/>
    </dgm:pt>
    <dgm:pt modelId="{A678E869-FE38-41B6-869B-6CBFB1C0120C}" type="pres">
      <dgm:prSet presAssocID="{370F8817-F465-4E89-B18E-84770AC4852B}" presName="rootText" presStyleLbl="node3" presStyleIdx="16" presStyleCnt="17">
        <dgm:presLayoutVars>
          <dgm:chPref val="3"/>
        </dgm:presLayoutVars>
      </dgm:prSet>
      <dgm:spPr/>
    </dgm:pt>
    <dgm:pt modelId="{3CF7C9D9-EDA3-4976-B251-8976C3F04A98}" type="pres">
      <dgm:prSet presAssocID="{370F8817-F465-4E89-B18E-84770AC4852B}" presName="rootConnector" presStyleLbl="node3" presStyleIdx="16" presStyleCnt="17"/>
      <dgm:spPr/>
    </dgm:pt>
    <dgm:pt modelId="{DE881714-EAE1-422A-96C9-E700F0BF7439}" type="pres">
      <dgm:prSet presAssocID="{370F8817-F465-4E89-B18E-84770AC4852B}" presName="hierChild4" presStyleCnt="0"/>
      <dgm:spPr/>
    </dgm:pt>
    <dgm:pt modelId="{61A6A01E-46CA-40FB-BC92-CC999DE16073}" type="pres">
      <dgm:prSet presAssocID="{370F8817-F465-4E89-B18E-84770AC4852B}" presName="hierChild5" presStyleCnt="0"/>
      <dgm:spPr/>
    </dgm:pt>
    <dgm:pt modelId="{132295C0-180B-4D0D-AC3B-8B604ACEFA32}" type="pres">
      <dgm:prSet presAssocID="{31CF046D-CFF8-430D-94CD-AE1C7B9BA8D4}" presName="hierChild5" presStyleCnt="0"/>
      <dgm:spPr/>
    </dgm:pt>
    <dgm:pt modelId="{7AB5A2A1-606C-44AF-833C-9BEB5D344AB5}" type="pres">
      <dgm:prSet presAssocID="{D1556F75-6C6B-4AC1-99E8-173F4E985985}" presName="hierChild3" presStyleCnt="0"/>
      <dgm:spPr/>
    </dgm:pt>
  </dgm:ptLst>
  <dgm:cxnLst>
    <dgm:cxn modelId="{02871100-DF47-441C-980D-930716FAE8BB}" type="presOf" srcId="{5D5F97BC-49C7-499C-8B4A-095CA78EAC18}" destId="{457B4B8B-F2F0-4AEB-90E7-D056176BAB5E}" srcOrd="1" destOrd="0" presId="urn:microsoft.com/office/officeart/2005/8/layout/orgChart1"/>
    <dgm:cxn modelId="{DAE5E503-CEAB-4794-B489-2F6B5D281477}" type="presOf" srcId="{DD941658-842B-4B88-8779-7220C9377202}" destId="{063A4EA3-719C-4DEE-81F2-2B3B69E82AE2}" srcOrd="0" destOrd="0" presId="urn:microsoft.com/office/officeart/2005/8/layout/orgChart1"/>
    <dgm:cxn modelId="{C30EDD04-5F3C-4C6F-B130-D45E1FD80C57}" srcId="{9C3AA21A-0348-4627-824A-5E27CA3482D2}" destId="{48139DB5-8E2D-4888-B90A-6AB29DCC85BC}" srcOrd="2" destOrd="0" parTransId="{41ACB019-E4B9-4B7C-B784-6C4A5A9B9988}" sibTransId="{AB7CBE13-F3E9-4A94-866F-25AC0D0D203F}"/>
    <dgm:cxn modelId="{DABD9910-23B3-4DF2-83C3-123FE14F37A9}" type="presOf" srcId="{E551720A-84BF-41AF-B9D3-6775041BBC60}" destId="{5700ED04-D2B5-4ACB-BCAE-FC656D089691}" srcOrd="0" destOrd="0" presId="urn:microsoft.com/office/officeart/2005/8/layout/orgChart1"/>
    <dgm:cxn modelId="{D7B3C212-A0C7-4727-BCA8-97E8A3E275D4}" type="presOf" srcId="{743506FC-807E-48DB-90AC-7364361D9144}" destId="{81FCC864-15A2-4C9D-83D0-7705B9A56A70}" srcOrd="1" destOrd="0" presId="urn:microsoft.com/office/officeart/2005/8/layout/orgChart1"/>
    <dgm:cxn modelId="{50204013-4C72-44F6-B482-3BCBED80063A}" srcId="{1DA0D1A5-7CCE-40A3-AFC6-7197A5DCA304}" destId="{E40147F1-5FD8-4382-AB36-AE3F88277203}" srcOrd="0" destOrd="0" parTransId="{C4275687-7880-4843-B79C-B7F96393CDFD}" sibTransId="{2D161761-1014-4E41-B73D-E7D78594396E}"/>
    <dgm:cxn modelId="{3AD7E618-E4F3-409A-8979-E528DB2C54AA}" type="presOf" srcId="{1E929B00-A670-4534-80B1-01F4BBA4C4B2}" destId="{DE8A55BD-FCD3-42FD-9327-549B570DEC58}" srcOrd="0" destOrd="0" presId="urn:microsoft.com/office/officeart/2005/8/layout/orgChart1"/>
    <dgm:cxn modelId="{E013F618-5A3F-4205-A762-DBA0649B222F}" srcId="{C50BC3A4-547B-47BF-ACFB-1A68F3BBDA2B}" destId="{D1556F75-6C6B-4AC1-99E8-173F4E985985}" srcOrd="0" destOrd="0" parTransId="{CCEF1C86-46A8-4E65-82A0-74F97FC488C4}" sibTransId="{2AA5A84D-64A7-463E-82DF-D0CD63EB2796}"/>
    <dgm:cxn modelId="{09E3DD1B-DD87-4DE9-860E-7B97CF85B426}" type="presOf" srcId="{2A1DAED1-BC64-41C2-A747-E4354F95DC4D}" destId="{FFCD6A3E-08C9-4355-AD7F-0B40D5306C49}" srcOrd="0" destOrd="0" presId="urn:microsoft.com/office/officeart/2005/8/layout/orgChart1"/>
    <dgm:cxn modelId="{F63F041C-D361-4CF7-B600-4F1934EE001A}" type="presOf" srcId="{82B0FF51-F42F-41CA-A3F3-5C3DA6C0925A}" destId="{DBFCC31C-9C2A-4877-80EA-D0A0FEE58F78}" srcOrd="0" destOrd="0" presId="urn:microsoft.com/office/officeart/2005/8/layout/orgChart1"/>
    <dgm:cxn modelId="{7399A51C-348E-4E86-A096-0C55236B58D7}" type="presOf" srcId="{280FA4E3-F796-41E6-A497-3B3943E55FC9}" destId="{E0B5754B-2A6C-462D-B5E2-6A00760E7601}" srcOrd="0" destOrd="0" presId="urn:microsoft.com/office/officeart/2005/8/layout/orgChart1"/>
    <dgm:cxn modelId="{3016051F-88C3-4B7A-892D-C2B8ADAE237A}" type="presOf" srcId="{990FE965-30DF-4E59-9E26-96E4D56E0BED}" destId="{FB816987-BC31-4F83-A37B-0A2148B0E51A}" srcOrd="0" destOrd="0" presId="urn:microsoft.com/office/officeart/2005/8/layout/orgChart1"/>
    <dgm:cxn modelId="{75755E25-880C-480B-889C-19553D96A459}" type="presOf" srcId="{6E900E31-0C02-42D7-B7C6-22061CAD0AF0}" destId="{606E4842-026C-4DE9-9C75-4B316FA3FBE5}" srcOrd="0" destOrd="0" presId="urn:microsoft.com/office/officeart/2005/8/layout/orgChart1"/>
    <dgm:cxn modelId="{36169C25-8E77-4F12-A46A-F34DF80EA45A}" srcId="{D1556F75-6C6B-4AC1-99E8-173F4E985985}" destId="{1DA0D1A5-7CCE-40A3-AFC6-7197A5DCA304}" srcOrd="1" destOrd="0" parTransId="{1F737317-FFFD-4B7D-84B3-12B50EFB9D68}" sibTransId="{446890C5-6275-4B9E-ABE8-ACB51BC82883}"/>
    <dgm:cxn modelId="{FF7A2E27-0573-42E8-AC43-02F4AF0C9F4F}" type="presOf" srcId="{E40147F1-5FD8-4382-AB36-AE3F88277203}" destId="{D9FF2044-E6E1-4D23-8C42-680E9052FED9}" srcOrd="0" destOrd="0" presId="urn:microsoft.com/office/officeart/2005/8/layout/orgChart1"/>
    <dgm:cxn modelId="{7E008427-2451-4002-BD2F-C63B09BAD6DA}" type="presOf" srcId="{F2AC16D4-30C9-4284-A7CA-5D6B0918E4DE}" destId="{DBE6AE1E-20B3-4BD2-BD65-6E2B5C022DEC}" srcOrd="1" destOrd="0" presId="urn:microsoft.com/office/officeart/2005/8/layout/orgChart1"/>
    <dgm:cxn modelId="{C072702B-826D-4EB8-927F-D9E9C51EDBB2}" srcId="{1DA0D1A5-7CCE-40A3-AFC6-7197A5DCA304}" destId="{6E900E31-0C02-42D7-B7C6-22061CAD0AF0}" srcOrd="1" destOrd="0" parTransId="{7952D881-F96C-4A9C-A017-B5D7CB8B4A8B}" sibTransId="{9C6078EC-A198-4D6E-BCE4-D4ADC7B63A80}"/>
    <dgm:cxn modelId="{2786572B-3C9D-4259-81D6-1A4BD9C9EFEC}" type="presOf" srcId="{617C6F84-6DD3-40E4-B040-119954E3FB0B}" destId="{ED969851-2BEF-4ED9-B082-42FECE0D0051}" srcOrd="0" destOrd="0" presId="urn:microsoft.com/office/officeart/2005/8/layout/orgChart1"/>
    <dgm:cxn modelId="{6E17A62E-705D-43EB-B965-0B3F87A43C7E}" srcId="{D1556F75-6C6B-4AC1-99E8-173F4E985985}" destId="{82B0FF51-F42F-41CA-A3F3-5C3DA6C0925A}" srcOrd="2" destOrd="0" parTransId="{617C6F84-6DD3-40E4-B040-119954E3FB0B}" sibTransId="{8E674B99-6DDE-414C-8D60-7F4CF98AC5F8}"/>
    <dgm:cxn modelId="{4F259130-A72D-40A6-8204-3668A0361AAB}" type="presOf" srcId="{1DA0D1A5-7CCE-40A3-AFC6-7197A5DCA304}" destId="{1D919F53-4CAF-4B91-8D84-ADA1EA5FF829}" srcOrd="0" destOrd="0" presId="urn:microsoft.com/office/officeart/2005/8/layout/orgChart1"/>
    <dgm:cxn modelId="{7CEE8237-7EA1-4EF0-8FB3-4CB465F578CC}" type="presOf" srcId="{C308FA21-0518-45F1-8D04-29A93F4D8A43}" destId="{E70FDD68-41CF-40E8-AFD9-8221F490AD9C}" srcOrd="0" destOrd="0" presId="urn:microsoft.com/office/officeart/2005/8/layout/orgChart1"/>
    <dgm:cxn modelId="{0F49CB38-37E3-46EA-A538-7D9055A28712}" srcId="{31CF046D-CFF8-430D-94CD-AE1C7B9BA8D4}" destId="{EFE08233-A3AC-4D39-ACE4-0B65B568536B}" srcOrd="3" destOrd="0" parTransId="{E551720A-84BF-41AF-B9D3-6775041BBC60}" sibTransId="{320D8E08-06EF-4FA9-9FCA-F155A2D24E0E}"/>
    <dgm:cxn modelId="{B186783B-AA0B-4EB7-BA0E-23B2401E7AC6}" type="presOf" srcId="{EFE08233-A3AC-4D39-ACE4-0B65B568536B}" destId="{4CC5D130-1CF0-462B-8668-A4B143088889}" srcOrd="1" destOrd="0" presId="urn:microsoft.com/office/officeart/2005/8/layout/orgChart1"/>
    <dgm:cxn modelId="{2B7FAB5F-A978-4B15-9919-95C2176C26E0}" srcId="{31CF046D-CFF8-430D-94CD-AE1C7B9BA8D4}" destId="{287A1BD5-78B6-48CA-B3C8-4E424007E4FF}" srcOrd="0" destOrd="0" parTransId="{734031BF-BE56-4142-BCA0-FA8A8E34F717}" sibTransId="{E92A8844-D249-482A-9B68-34D810A7B5D0}"/>
    <dgm:cxn modelId="{22FEDA5F-4ECC-41E3-9873-E02760B99C4A}" type="presOf" srcId="{E0E3EDAE-DF92-4DD7-A7AC-05A00111C54E}" destId="{7FC1CEEB-B636-455C-A415-54AE618B6273}" srcOrd="0" destOrd="0" presId="urn:microsoft.com/office/officeart/2005/8/layout/orgChart1"/>
    <dgm:cxn modelId="{00B0B060-374E-4FA5-8558-7C85F94BC205}" type="presOf" srcId="{32902BFB-1DB7-49A7-A85B-DBA939FF6D9D}" destId="{CF988913-493B-488E-A8CA-4DEFDC7239C0}" srcOrd="0" destOrd="0" presId="urn:microsoft.com/office/officeart/2005/8/layout/orgChart1"/>
    <dgm:cxn modelId="{23244444-333C-4F1D-8EEF-0A88D23BA829}" srcId="{990FE965-30DF-4E59-9E26-96E4D56E0BED}" destId="{4EF10514-BF2F-4BF5-AB6A-00362FEADD3A}" srcOrd="1" destOrd="0" parTransId="{E806FD74-823C-45E3-ABEE-3B893AB8B6F1}" sibTransId="{AF532A14-B735-417E-88D6-2596FBB04950}"/>
    <dgm:cxn modelId="{59FF1665-FD34-406D-8EA9-5C5392BA4366}" type="presOf" srcId="{48139DB5-8E2D-4888-B90A-6AB29DCC85BC}" destId="{B8FBDE4E-669D-4E04-A856-5C556DEB6B7F}" srcOrd="0" destOrd="0" presId="urn:microsoft.com/office/officeart/2005/8/layout/orgChart1"/>
    <dgm:cxn modelId="{11E8AB68-7FD8-4F63-8953-D9DD324ADD56}" type="presOf" srcId="{32902BFB-1DB7-49A7-A85B-DBA939FF6D9D}" destId="{8D821D53-94C0-41D3-8FA6-5260B870BA73}" srcOrd="1" destOrd="0" presId="urn:microsoft.com/office/officeart/2005/8/layout/orgChart1"/>
    <dgm:cxn modelId="{3D0ABD48-2244-432A-B532-8886F8F29E71}" srcId="{31CF046D-CFF8-430D-94CD-AE1C7B9BA8D4}" destId="{E0E3EDAE-DF92-4DD7-A7AC-05A00111C54E}" srcOrd="1" destOrd="0" parTransId="{C1586A7E-553B-428C-BEC0-4ED9AC388AC5}" sibTransId="{A5C49167-8FC6-407F-970C-C14765C574AE}"/>
    <dgm:cxn modelId="{FB0ADD6A-26AF-4CA3-9EF1-F4223F683C9D}" type="presOf" srcId="{734031BF-BE56-4142-BCA0-FA8A8E34F717}" destId="{5C06302D-F75B-4F8F-A445-8B13C98212E6}" srcOrd="0" destOrd="0" presId="urn:microsoft.com/office/officeart/2005/8/layout/orgChart1"/>
    <dgm:cxn modelId="{96B4BE6C-06B6-44BA-9102-DCC768E82271}" srcId="{31CF046D-CFF8-430D-94CD-AE1C7B9BA8D4}" destId="{370F8817-F465-4E89-B18E-84770AC4852B}" srcOrd="4" destOrd="0" parTransId="{88C9E8EC-329C-489C-A875-B95C554F0216}" sibTransId="{FA3D55BF-7DD3-4BA8-9287-97A0B307AA01}"/>
    <dgm:cxn modelId="{95F3F16F-9179-489E-BD9E-EA2CB2B43708}" type="presOf" srcId="{370F8817-F465-4E89-B18E-84770AC4852B}" destId="{A678E869-FE38-41B6-869B-6CBFB1C0120C}" srcOrd="0" destOrd="0" presId="urn:microsoft.com/office/officeart/2005/8/layout/orgChart1"/>
    <dgm:cxn modelId="{CF830D51-8CA7-4261-9313-E3722F18F2C1}" type="presOf" srcId="{4EF10514-BF2F-4BF5-AB6A-00362FEADD3A}" destId="{30971C3B-2C5D-473E-B2FE-1E561AD39F1C}" srcOrd="1" destOrd="0" presId="urn:microsoft.com/office/officeart/2005/8/layout/orgChart1"/>
    <dgm:cxn modelId="{BDAB4657-2A82-4492-B6B3-121D44A99DB2}" type="presOf" srcId="{79C05AC1-3A1C-4B4F-96FB-E7A15599FCD1}" destId="{6452DFB5-6ABC-45FE-87DF-8BA637E5904A}" srcOrd="0" destOrd="0" presId="urn:microsoft.com/office/officeart/2005/8/layout/orgChart1"/>
    <dgm:cxn modelId="{91507658-6DCB-42B2-BD7B-5C22B3E1FC44}" srcId="{C308FA21-0518-45F1-8D04-29A93F4D8A43}" destId="{F2AC16D4-30C9-4284-A7CA-5D6B0918E4DE}" srcOrd="0" destOrd="0" parTransId="{7DC5AD65-8043-4A1B-A6C9-E21CBF48AC3F}" sibTransId="{843D0770-A7AA-4F7F-8ACA-A0D2A3668335}"/>
    <dgm:cxn modelId="{5011C35A-B11E-470E-9B2B-FDB6124E59DD}" srcId="{82B0FF51-F42F-41CA-A3F3-5C3DA6C0925A}" destId="{8315774C-9D01-406E-9849-BC4D60CC5FEF}" srcOrd="0" destOrd="0" parTransId="{1E929B00-A670-4534-80B1-01F4BBA4C4B2}" sibTransId="{49A52181-5FE9-4D5B-B24B-9536C303B892}"/>
    <dgm:cxn modelId="{F166B57E-7E1F-41A0-AF4C-11F48A7F0EC5}" type="presOf" srcId="{9E016F6E-0A6C-481B-9365-26EF28300438}" destId="{B194A332-C06A-4B0C-8C71-DC10211B7D50}" srcOrd="0" destOrd="0" presId="urn:microsoft.com/office/officeart/2005/8/layout/orgChart1"/>
    <dgm:cxn modelId="{A9FB3480-E5C5-4B4D-B710-ACEFA1B6226C}" srcId="{9C3AA21A-0348-4627-824A-5E27CA3482D2}" destId="{5D5F97BC-49C7-499C-8B4A-095CA78EAC18}" srcOrd="1" destOrd="0" parTransId="{7F6689CA-39A4-45D5-BE39-46420617E234}" sibTransId="{49996654-EB1C-4050-AF16-F8F0DF6801EA}"/>
    <dgm:cxn modelId="{5F85CE80-1F63-48DD-ABB3-8CE2A24404DE}" srcId="{D1556F75-6C6B-4AC1-99E8-173F4E985985}" destId="{31CF046D-CFF8-430D-94CD-AE1C7B9BA8D4}" srcOrd="5" destOrd="0" parTransId="{79C05AC1-3A1C-4B4F-96FB-E7A15599FCD1}" sibTransId="{E36C38AA-4267-4918-9B30-FF975C5E5A9D}"/>
    <dgm:cxn modelId="{2D121E84-D218-418F-9037-746B94612E00}" type="presOf" srcId="{EFE08233-A3AC-4D39-ACE4-0B65B568536B}" destId="{354B3E91-BD9D-48B5-9461-7AA517195546}" srcOrd="0" destOrd="0" presId="urn:microsoft.com/office/officeart/2005/8/layout/orgChart1"/>
    <dgm:cxn modelId="{90916186-666E-4C35-81BC-A6A945DF481E}" type="presOf" srcId="{E0E3EDAE-DF92-4DD7-A7AC-05A00111C54E}" destId="{0AD0BBFE-DBD8-4799-883D-5D70007A24C8}" srcOrd="1" destOrd="0" presId="urn:microsoft.com/office/officeart/2005/8/layout/orgChart1"/>
    <dgm:cxn modelId="{75615E88-8F73-49A5-ADA6-104FD7ADAFE1}" type="presOf" srcId="{82B0FF51-F42F-41CA-A3F3-5C3DA6C0925A}" destId="{025C01A2-9EE9-439D-8FBE-9366431C1B88}" srcOrd="1" destOrd="0" presId="urn:microsoft.com/office/officeart/2005/8/layout/orgChart1"/>
    <dgm:cxn modelId="{FF6A328A-2E86-49BB-8038-E23AFDCD9301}" srcId="{D1556F75-6C6B-4AC1-99E8-173F4E985985}" destId="{9C3AA21A-0348-4627-824A-5E27CA3482D2}" srcOrd="4" destOrd="0" parTransId="{280FA4E3-F796-41E6-A497-3B3943E55FC9}" sibTransId="{1096E560-5D7E-416D-864D-A85E422DFC09}"/>
    <dgm:cxn modelId="{A05FD38B-BCBF-4F53-9315-594FE7A1DFFB}" srcId="{9C3AA21A-0348-4627-824A-5E27CA3482D2}" destId="{743506FC-807E-48DB-90AC-7364361D9144}" srcOrd="3" destOrd="0" parTransId="{888469C5-7F2F-4607-A799-1DA20F207717}" sibTransId="{A0EE1F3B-6F64-4904-B1E6-F4684B47751E}"/>
    <dgm:cxn modelId="{961B278C-799A-4A16-96FD-3FB043921404}" type="presOf" srcId="{E806FD74-823C-45E3-ABEE-3B893AB8B6F1}" destId="{832C01D9-A40B-408D-ACF9-48C0F9F24AC8}" srcOrd="0" destOrd="0" presId="urn:microsoft.com/office/officeart/2005/8/layout/orgChart1"/>
    <dgm:cxn modelId="{C8664395-2BA4-4A03-859D-BF934ED835A0}" srcId="{D1556F75-6C6B-4AC1-99E8-173F4E985985}" destId="{C308FA21-0518-45F1-8D04-29A93F4D8A43}" srcOrd="0" destOrd="0" parTransId="{A20BE37E-EFCF-4EB8-9699-3B7FBE753C85}" sibTransId="{0E81E237-B76B-4CF4-AE59-B4D512D0D113}"/>
    <dgm:cxn modelId="{3A9DF995-EC8A-46DF-B7B3-1CA41A8A6799}" type="presOf" srcId="{41ACB019-E4B9-4B7C-B784-6C4A5A9B9988}" destId="{4581659F-9357-446B-B9D6-6775A1E14795}" srcOrd="0" destOrd="0" presId="urn:microsoft.com/office/officeart/2005/8/layout/orgChart1"/>
    <dgm:cxn modelId="{7DCB8299-5F0C-4FDA-AE06-9BC29CD684BD}" srcId="{D1556F75-6C6B-4AC1-99E8-173F4E985985}" destId="{990FE965-30DF-4E59-9E26-96E4D56E0BED}" srcOrd="3" destOrd="0" parTransId="{DD941658-842B-4B88-8779-7220C9377202}" sibTransId="{91F5CC9C-0F23-4527-982B-BF80C4D44A49}"/>
    <dgm:cxn modelId="{27D3B899-8423-4438-83C9-2073464A08F9}" type="presOf" srcId="{1F737317-FFFD-4B7D-84B3-12B50EFB9D68}" destId="{A1DF706F-E791-4800-9E80-5210580D9A84}" srcOrd="0" destOrd="0" presId="urn:microsoft.com/office/officeart/2005/8/layout/orgChart1"/>
    <dgm:cxn modelId="{6F75939C-9A77-46BB-9781-FCBE001E6C6D}" type="presOf" srcId="{C1586A7E-553B-428C-BEC0-4ED9AC388AC5}" destId="{602FE96F-13F0-4800-8C29-37AAC09216B7}" srcOrd="0" destOrd="0" presId="urn:microsoft.com/office/officeart/2005/8/layout/orgChart1"/>
    <dgm:cxn modelId="{F73E23A1-4979-4B80-8596-3D4BD807BF07}" type="presOf" srcId="{287A1BD5-78B6-48CA-B3C8-4E424007E4FF}" destId="{B4008311-5F13-4442-BB22-5E3CD9ADF4E2}" srcOrd="0" destOrd="0" presId="urn:microsoft.com/office/officeart/2005/8/layout/orgChart1"/>
    <dgm:cxn modelId="{1132E0A1-F648-4E57-86C3-0E63FDDE06E8}" type="presOf" srcId="{D2C0F6E7-2C64-42A3-B233-D6BC330B43B3}" destId="{670E18D0-9479-49E6-A9DF-8B4D1364ABDF}" srcOrd="1" destOrd="0" presId="urn:microsoft.com/office/officeart/2005/8/layout/orgChart1"/>
    <dgm:cxn modelId="{70D2CCA2-D125-4C64-9061-75828ECC6B51}" type="presOf" srcId="{4BD8A3D8-CDC4-4F4A-8B6D-E298EA977BAE}" destId="{226140AD-3A68-4E54-84F1-765530C72504}" srcOrd="1" destOrd="0" presId="urn:microsoft.com/office/officeart/2005/8/layout/orgChart1"/>
    <dgm:cxn modelId="{1460BCA6-839A-4D81-8368-E65280007B7D}" type="presOf" srcId="{9C258CC5-647D-4B2D-A6D9-511316ADFA0A}" destId="{70B9930F-AB05-455C-B6C7-C4735B90C505}" srcOrd="0" destOrd="0" presId="urn:microsoft.com/office/officeart/2005/8/layout/orgChart1"/>
    <dgm:cxn modelId="{5EF3FAA6-F7A4-4C2D-9374-E110DD8615FD}" type="presOf" srcId="{C4275687-7880-4843-B79C-B7F96393CDFD}" destId="{F64A35E1-64DD-4860-9E2E-97D7D9919B2C}" srcOrd="0" destOrd="0" presId="urn:microsoft.com/office/officeart/2005/8/layout/orgChart1"/>
    <dgm:cxn modelId="{877B3EA7-26C0-4DB7-A2C8-AF7A815B9262}" type="presOf" srcId="{8315774C-9D01-406E-9849-BC4D60CC5FEF}" destId="{24000494-0950-4773-9B89-08ED23F54DD3}" srcOrd="0" destOrd="0" presId="urn:microsoft.com/office/officeart/2005/8/layout/orgChart1"/>
    <dgm:cxn modelId="{E4F6E1A7-900B-4F60-B80F-582E9C6A0856}" type="presOf" srcId="{6E900E31-0C02-42D7-B7C6-22061CAD0AF0}" destId="{98CCE322-9C0B-484A-B7EC-F1B5CF99009E}" srcOrd="1" destOrd="0" presId="urn:microsoft.com/office/officeart/2005/8/layout/orgChart1"/>
    <dgm:cxn modelId="{4E1CCDAA-9FC7-44C9-A313-860C7ED1AF83}" type="presOf" srcId="{8315774C-9D01-406E-9849-BC4D60CC5FEF}" destId="{2AB01314-71D7-4F75-A82F-60EF09E6DACE}" srcOrd="1" destOrd="0" presId="urn:microsoft.com/office/officeart/2005/8/layout/orgChart1"/>
    <dgm:cxn modelId="{1C1B73AC-4063-4470-85E0-2C3029391426}" type="presOf" srcId="{990FE965-30DF-4E59-9E26-96E4D56E0BED}" destId="{8805158B-3879-4E6A-B2C5-698B72B33671}" srcOrd="1" destOrd="0" presId="urn:microsoft.com/office/officeart/2005/8/layout/orgChart1"/>
    <dgm:cxn modelId="{B26D00B2-841B-44AC-B374-40C51118DF83}" type="presOf" srcId="{5D5F97BC-49C7-499C-8B4A-095CA78EAC18}" destId="{D896EF87-1878-4A05-B162-39D3D604E102}" srcOrd="0" destOrd="0" presId="urn:microsoft.com/office/officeart/2005/8/layout/orgChart1"/>
    <dgm:cxn modelId="{99350BB4-20E0-4E78-BA85-3DD03001396B}" type="presOf" srcId="{4BD8A3D8-CDC4-4F4A-8B6D-E298EA977BAE}" destId="{85CF6637-3A3F-476F-A9F9-54A80C3D81CD}" srcOrd="0" destOrd="0" presId="urn:microsoft.com/office/officeart/2005/8/layout/orgChart1"/>
    <dgm:cxn modelId="{33B255BC-792C-4CCF-813D-BDBD067665D9}" type="presOf" srcId="{D1556F75-6C6B-4AC1-99E8-173F4E985985}" destId="{3CCE49E1-14DD-4E42-9415-EFA33A410C86}" srcOrd="1" destOrd="0" presId="urn:microsoft.com/office/officeart/2005/8/layout/orgChart1"/>
    <dgm:cxn modelId="{181A35BD-5B2B-423E-928D-5FE7FEDD1379}" type="presOf" srcId="{743506FC-807E-48DB-90AC-7364361D9144}" destId="{93830B5C-8C5B-44A3-9B9F-B395DC1BB601}" srcOrd="0" destOrd="0" presId="urn:microsoft.com/office/officeart/2005/8/layout/orgChart1"/>
    <dgm:cxn modelId="{4EF56BBE-7DE0-47AE-88F0-386EC7C2901C}" type="presOf" srcId="{640B85CF-6458-443D-8FFA-D9AF8E17EFE3}" destId="{7009CA5E-03BC-4BE6-802A-2349B2F30AF1}" srcOrd="0" destOrd="0" presId="urn:microsoft.com/office/officeart/2005/8/layout/orgChart1"/>
    <dgm:cxn modelId="{03A34EC0-7A3C-40DD-82F4-DACDF446F32F}" type="presOf" srcId="{7952D881-F96C-4A9C-A017-B5D7CB8B4A8B}" destId="{695E6322-1044-4F62-A332-5BD27B53D537}" srcOrd="0" destOrd="0" presId="urn:microsoft.com/office/officeart/2005/8/layout/orgChart1"/>
    <dgm:cxn modelId="{009705C5-1FE8-4DB2-8DA8-1DEAFB3015B7}" type="presOf" srcId="{287A1BD5-78B6-48CA-B3C8-4E424007E4FF}" destId="{5DF1FAA9-B49D-457C-9A9A-359B2D9F79A6}" srcOrd="1" destOrd="0" presId="urn:microsoft.com/office/officeart/2005/8/layout/orgChart1"/>
    <dgm:cxn modelId="{F6F77BC7-E44E-4914-9A5B-3679DC5B2416}" type="presOf" srcId="{A20BE37E-EFCF-4EB8-9699-3B7FBE753C85}" destId="{09451B30-71AA-4491-966D-972F8896C678}" srcOrd="0" destOrd="0" presId="urn:microsoft.com/office/officeart/2005/8/layout/orgChart1"/>
    <dgm:cxn modelId="{D5F38AC9-9A53-4452-851A-081E3B7C6D8D}" type="presOf" srcId="{88C9E8EC-329C-489C-A875-B95C554F0216}" destId="{9E016495-F7ED-424D-829E-7556A868C98F}" srcOrd="0" destOrd="0" presId="urn:microsoft.com/office/officeart/2005/8/layout/orgChart1"/>
    <dgm:cxn modelId="{94222BCC-0639-4647-AC8D-BAB865CA3B61}" type="presOf" srcId="{9E016F6E-0A6C-481B-9365-26EF28300438}" destId="{6DC120F7-CEFD-4743-8E97-031DBBE8214C}" srcOrd="1" destOrd="0" presId="urn:microsoft.com/office/officeart/2005/8/layout/orgChart1"/>
    <dgm:cxn modelId="{2AD20BD1-D7C1-4D04-9A63-45D618D23F7A}" type="presOf" srcId="{F2AC16D4-30C9-4284-A7CA-5D6B0918E4DE}" destId="{DBBC4A4B-EB82-4975-B32C-DB7BD8EED80B}" srcOrd="0" destOrd="0" presId="urn:microsoft.com/office/officeart/2005/8/layout/orgChart1"/>
    <dgm:cxn modelId="{D4915FD2-85BC-4885-9DD7-BF222646F50E}" type="presOf" srcId="{1DA0D1A5-7CCE-40A3-AFC6-7197A5DCA304}" destId="{8932E0A1-FB25-43C6-8668-F9AB3B84A0CA}" srcOrd="1" destOrd="0" presId="urn:microsoft.com/office/officeart/2005/8/layout/orgChart1"/>
    <dgm:cxn modelId="{50508BD2-29B2-4EF7-B7BE-6B5AA2A189D4}" type="presOf" srcId="{888469C5-7F2F-4607-A799-1DA20F207717}" destId="{F61F0BAF-3A05-43F3-B7A5-01056E30886E}" srcOrd="0" destOrd="0" presId="urn:microsoft.com/office/officeart/2005/8/layout/orgChart1"/>
    <dgm:cxn modelId="{891766D6-E41C-4558-8C2F-955AD94A3EB8}" srcId="{9C3AA21A-0348-4627-824A-5E27CA3482D2}" destId="{4BD8A3D8-CDC4-4F4A-8B6D-E298EA977BAE}" srcOrd="0" destOrd="0" parTransId="{9C258CC5-647D-4B2D-A6D9-511316ADFA0A}" sibTransId="{DB5842F4-557E-43A2-9D04-2C394E46AA77}"/>
    <dgm:cxn modelId="{3BFF27D7-4B44-4E21-BD3F-06F167A223E3}" srcId="{C308FA21-0518-45F1-8D04-29A93F4D8A43}" destId="{32902BFB-1DB7-49A7-A85B-DBA939FF6D9D}" srcOrd="1" destOrd="0" parTransId="{90AA6FE9-BD26-46C8-AC2B-6E4A635DBEEC}" sibTransId="{D3BAAC89-9A18-4728-8D59-02126D5C0464}"/>
    <dgm:cxn modelId="{1FBF73D8-26EF-4851-A9E0-15EAD3E066E2}" type="presOf" srcId="{31CF046D-CFF8-430D-94CD-AE1C7B9BA8D4}" destId="{533D3A1F-C04D-4281-B214-37229E8D5E39}" srcOrd="1" destOrd="0" presId="urn:microsoft.com/office/officeart/2005/8/layout/orgChart1"/>
    <dgm:cxn modelId="{B116AED8-D9D3-425D-8809-CE5E9AE22E5A}" type="presOf" srcId="{31CF046D-CFF8-430D-94CD-AE1C7B9BA8D4}" destId="{CCE4C54F-7BB7-41D1-B5BB-D6EA8B1762F3}" srcOrd="0" destOrd="0" presId="urn:microsoft.com/office/officeart/2005/8/layout/orgChart1"/>
    <dgm:cxn modelId="{4E99ACDB-A200-4BB8-9489-3CE65F5C676F}" type="presOf" srcId="{C308FA21-0518-45F1-8D04-29A93F4D8A43}" destId="{9AF8AB79-9DE6-44CD-A63D-06D566AAA5AC}" srcOrd="1" destOrd="0" presId="urn:microsoft.com/office/officeart/2005/8/layout/orgChart1"/>
    <dgm:cxn modelId="{47572FDD-E085-46F6-A310-61FF183C2074}" type="presOf" srcId="{90AA6FE9-BD26-46C8-AC2B-6E4A635DBEEC}" destId="{B1CFA327-96D9-4387-8ED8-0DD27D2DBC11}" srcOrd="0" destOrd="0" presId="urn:microsoft.com/office/officeart/2005/8/layout/orgChart1"/>
    <dgm:cxn modelId="{8C5B22E0-6594-4990-939E-22BE95247C9F}" type="presOf" srcId="{8596FBB9-EA03-41B1-A0AA-5EEAA70AD41C}" destId="{1AC3C292-B5C7-4029-B513-3A7450F309ED}" srcOrd="0" destOrd="0" presId="urn:microsoft.com/office/officeart/2005/8/layout/orgChart1"/>
    <dgm:cxn modelId="{8C832CE3-57DB-4C45-B516-7C164441F395}" type="presOf" srcId="{C50BC3A4-547B-47BF-ACFB-1A68F3BBDA2B}" destId="{FC9AA992-AA2E-4064-BC87-311BDE95EC1E}" srcOrd="0" destOrd="0" presId="urn:microsoft.com/office/officeart/2005/8/layout/orgChart1"/>
    <dgm:cxn modelId="{F0544DE5-61B3-43AA-A74E-04F30C616326}" srcId="{31CF046D-CFF8-430D-94CD-AE1C7B9BA8D4}" destId="{D2C0F6E7-2C64-42A3-B233-D6BC330B43B3}" srcOrd="2" destOrd="0" parTransId="{2AACBB88-1C51-4AFB-B8F2-460CFC30573D}" sibTransId="{957F3FD7-D637-42BB-B0C7-4889F8073211}"/>
    <dgm:cxn modelId="{4FDABAE6-F228-4D43-82DD-F940654FB320}" type="presOf" srcId="{7DC5AD65-8043-4A1B-A6C9-E21CBF48AC3F}" destId="{9566F491-F577-4F18-AFE2-92CC85FBDC2B}" srcOrd="0" destOrd="0" presId="urn:microsoft.com/office/officeart/2005/8/layout/orgChart1"/>
    <dgm:cxn modelId="{222FBFE6-7588-4992-ABF6-E89AB9FDFDDF}" srcId="{990FE965-30DF-4E59-9E26-96E4D56E0BED}" destId="{9E016F6E-0A6C-481B-9365-26EF28300438}" srcOrd="0" destOrd="0" parTransId="{2A1DAED1-BC64-41C2-A747-E4354F95DC4D}" sibTransId="{3B2D46B1-5238-427F-98DB-98F04A3F81B4}"/>
    <dgm:cxn modelId="{AF5A19E7-5A88-4031-963C-C198E2D1A5C6}" type="presOf" srcId="{9C3AA21A-0348-4627-824A-5E27CA3482D2}" destId="{2389A8B1-1F52-447B-9BED-8FE7D3A6E99F}" srcOrd="1" destOrd="0" presId="urn:microsoft.com/office/officeart/2005/8/layout/orgChart1"/>
    <dgm:cxn modelId="{9F7DCCEB-3709-43EE-8478-E46B241703B4}" type="presOf" srcId="{9C3AA21A-0348-4627-824A-5E27CA3482D2}" destId="{CA09390A-FDED-4913-864B-58F2F12BA544}" srcOrd="0" destOrd="0" presId="urn:microsoft.com/office/officeart/2005/8/layout/orgChart1"/>
    <dgm:cxn modelId="{D682DEEC-0437-4050-9691-5DCACE4FFAAB}" type="presOf" srcId="{8596FBB9-EA03-41B1-A0AA-5EEAA70AD41C}" destId="{83C7C647-614F-4A85-B4F7-C25882B8E65C}" srcOrd="1" destOrd="0" presId="urn:microsoft.com/office/officeart/2005/8/layout/orgChart1"/>
    <dgm:cxn modelId="{4528E0EC-6B87-49C1-9C3A-E70BAE104B20}" type="presOf" srcId="{4EF10514-BF2F-4BF5-AB6A-00362FEADD3A}" destId="{86739D8A-01A1-4DC3-8FE3-9AF90A2D71B4}" srcOrd="0" destOrd="0" presId="urn:microsoft.com/office/officeart/2005/8/layout/orgChart1"/>
    <dgm:cxn modelId="{CA4EF9ED-0A8C-40F8-8137-7795DC6F624D}" type="presOf" srcId="{D2C0F6E7-2C64-42A3-B233-D6BC330B43B3}" destId="{A05871C7-E729-4313-A763-830A4D62B1B0}" srcOrd="0" destOrd="0" presId="urn:microsoft.com/office/officeart/2005/8/layout/orgChart1"/>
    <dgm:cxn modelId="{61AD3EF1-279A-4186-A3DA-C0BD7C9F968D}" type="presOf" srcId="{370F8817-F465-4E89-B18E-84770AC4852B}" destId="{3CF7C9D9-EDA3-4976-B251-8976C3F04A98}" srcOrd="1" destOrd="0" presId="urn:microsoft.com/office/officeart/2005/8/layout/orgChart1"/>
    <dgm:cxn modelId="{6BC36EF5-59C5-469E-AE4C-754E9AA5A35E}" srcId="{82B0FF51-F42F-41CA-A3F3-5C3DA6C0925A}" destId="{8596FBB9-EA03-41B1-A0AA-5EEAA70AD41C}" srcOrd="1" destOrd="0" parTransId="{640B85CF-6458-443D-8FFA-D9AF8E17EFE3}" sibTransId="{7287F2D2-FC7D-4E6B-8607-38D032F95034}"/>
    <dgm:cxn modelId="{882656F8-9708-41A2-8407-D7DF60797D19}" type="presOf" srcId="{7F6689CA-39A4-45D5-BE39-46420617E234}" destId="{606307FC-6FC1-44CF-A6DC-0D6E467A152D}" srcOrd="0" destOrd="0" presId="urn:microsoft.com/office/officeart/2005/8/layout/orgChart1"/>
    <dgm:cxn modelId="{30F09CF8-1DFD-41A6-AA06-2D51F202AF8C}" type="presOf" srcId="{E40147F1-5FD8-4382-AB36-AE3F88277203}" destId="{A5A5F3FF-851D-4BAE-AC42-4D0ABA648352}" srcOrd="1" destOrd="0" presId="urn:microsoft.com/office/officeart/2005/8/layout/orgChart1"/>
    <dgm:cxn modelId="{1A27DDFB-D38A-4659-9993-3223FEB252C6}" type="presOf" srcId="{2AACBB88-1C51-4AFB-B8F2-460CFC30573D}" destId="{89716E95-3120-4ACB-BCE8-40C040EC25C7}" srcOrd="0" destOrd="0" presId="urn:microsoft.com/office/officeart/2005/8/layout/orgChart1"/>
    <dgm:cxn modelId="{0AADF8FE-102A-4DB4-9089-035C609030D5}" type="presOf" srcId="{D1556F75-6C6B-4AC1-99E8-173F4E985985}" destId="{2CB71D31-3CFB-4F97-B0D4-2AB72B0BD223}" srcOrd="0" destOrd="0" presId="urn:microsoft.com/office/officeart/2005/8/layout/orgChart1"/>
    <dgm:cxn modelId="{05F63FFF-2A6B-4F1B-985F-56C2D3795987}" type="presOf" srcId="{48139DB5-8E2D-4888-B90A-6AB29DCC85BC}" destId="{F45EC415-2CF1-450F-BE4B-A2885F0F0FCB}" srcOrd="1" destOrd="0" presId="urn:microsoft.com/office/officeart/2005/8/layout/orgChart1"/>
    <dgm:cxn modelId="{E4189E12-E55B-4892-8866-C9A4F216D151}" type="presParOf" srcId="{FC9AA992-AA2E-4064-BC87-311BDE95EC1E}" destId="{E57AE294-4781-4C3B-98D0-2CBD0E5A0CF0}" srcOrd="0" destOrd="0" presId="urn:microsoft.com/office/officeart/2005/8/layout/orgChart1"/>
    <dgm:cxn modelId="{81400E5B-0C7E-43FC-A47A-49E8DEDB76D3}" type="presParOf" srcId="{E57AE294-4781-4C3B-98D0-2CBD0E5A0CF0}" destId="{6276928B-F342-4EB7-AC4D-1E7601BB351A}" srcOrd="0" destOrd="0" presId="urn:microsoft.com/office/officeart/2005/8/layout/orgChart1"/>
    <dgm:cxn modelId="{31CD138F-29F7-401E-97C9-27BB24B6982A}" type="presParOf" srcId="{6276928B-F342-4EB7-AC4D-1E7601BB351A}" destId="{2CB71D31-3CFB-4F97-B0D4-2AB72B0BD223}" srcOrd="0" destOrd="0" presId="urn:microsoft.com/office/officeart/2005/8/layout/orgChart1"/>
    <dgm:cxn modelId="{3FE706C2-9AA3-4C7B-ACFE-1E0521D30223}" type="presParOf" srcId="{6276928B-F342-4EB7-AC4D-1E7601BB351A}" destId="{3CCE49E1-14DD-4E42-9415-EFA33A410C86}" srcOrd="1" destOrd="0" presId="urn:microsoft.com/office/officeart/2005/8/layout/orgChart1"/>
    <dgm:cxn modelId="{5CEB3B72-B98A-455D-BD3B-7F1D9EB90417}" type="presParOf" srcId="{E57AE294-4781-4C3B-98D0-2CBD0E5A0CF0}" destId="{2A90D944-F7A6-4EBD-9669-9CB77F1CA4DA}" srcOrd="1" destOrd="0" presId="urn:microsoft.com/office/officeart/2005/8/layout/orgChart1"/>
    <dgm:cxn modelId="{F964EEB9-1C50-4AC0-B5BB-18C149A2D80B}" type="presParOf" srcId="{2A90D944-F7A6-4EBD-9669-9CB77F1CA4DA}" destId="{09451B30-71AA-4491-966D-972F8896C678}" srcOrd="0" destOrd="0" presId="urn:microsoft.com/office/officeart/2005/8/layout/orgChart1"/>
    <dgm:cxn modelId="{28AFDB9F-E670-4E7D-84AC-C2CF7255D1A6}" type="presParOf" srcId="{2A90D944-F7A6-4EBD-9669-9CB77F1CA4DA}" destId="{BFCFFBEF-D8EC-4CF1-B482-73EAF717BE7A}" srcOrd="1" destOrd="0" presId="urn:microsoft.com/office/officeart/2005/8/layout/orgChart1"/>
    <dgm:cxn modelId="{35ED137B-9EFE-4A1B-BB1D-2EA85FCC7BC8}" type="presParOf" srcId="{BFCFFBEF-D8EC-4CF1-B482-73EAF717BE7A}" destId="{91420DBC-F16C-4E94-80B2-B7C29A1F05CC}" srcOrd="0" destOrd="0" presId="urn:microsoft.com/office/officeart/2005/8/layout/orgChart1"/>
    <dgm:cxn modelId="{919676B1-3D65-4592-A165-007C4929435F}" type="presParOf" srcId="{91420DBC-F16C-4E94-80B2-B7C29A1F05CC}" destId="{E70FDD68-41CF-40E8-AFD9-8221F490AD9C}" srcOrd="0" destOrd="0" presId="urn:microsoft.com/office/officeart/2005/8/layout/orgChart1"/>
    <dgm:cxn modelId="{9983B280-9A52-4F8D-A321-B700D88A405D}" type="presParOf" srcId="{91420DBC-F16C-4E94-80B2-B7C29A1F05CC}" destId="{9AF8AB79-9DE6-44CD-A63D-06D566AAA5AC}" srcOrd="1" destOrd="0" presId="urn:microsoft.com/office/officeart/2005/8/layout/orgChart1"/>
    <dgm:cxn modelId="{4EAF9127-A5C0-45FD-8EB4-13C238942366}" type="presParOf" srcId="{BFCFFBEF-D8EC-4CF1-B482-73EAF717BE7A}" destId="{80DE6E03-E9AB-422C-A650-8EB4848DA46F}" srcOrd="1" destOrd="0" presId="urn:microsoft.com/office/officeart/2005/8/layout/orgChart1"/>
    <dgm:cxn modelId="{5FCA136D-FF1C-457A-9D0A-A69747355F62}" type="presParOf" srcId="{80DE6E03-E9AB-422C-A650-8EB4848DA46F}" destId="{9566F491-F577-4F18-AFE2-92CC85FBDC2B}" srcOrd="0" destOrd="0" presId="urn:microsoft.com/office/officeart/2005/8/layout/orgChart1"/>
    <dgm:cxn modelId="{B7EBB449-E8AB-41BF-BA65-47082467C17A}" type="presParOf" srcId="{80DE6E03-E9AB-422C-A650-8EB4848DA46F}" destId="{764A06D9-CDEC-4749-A3DC-8D2425328D07}" srcOrd="1" destOrd="0" presId="urn:microsoft.com/office/officeart/2005/8/layout/orgChart1"/>
    <dgm:cxn modelId="{A561B326-B255-4A60-AAF4-193EC8AD7F0F}" type="presParOf" srcId="{764A06D9-CDEC-4749-A3DC-8D2425328D07}" destId="{1600CBDE-7E3B-4C97-9150-A36A1E30A3E9}" srcOrd="0" destOrd="0" presId="urn:microsoft.com/office/officeart/2005/8/layout/orgChart1"/>
    <dgm:cxn modelId="{BC748696-DE05-4FA0-92EB-50D8FEB0DC11}" type="presParOf" srcId="{1600CBDE-7E3B-4C97-9150-A36A1E30A3E9}" destId="{DBBC4A4B-EB82-4975-B32C-DB7BD8EED80B}" srcOrd="0" destOrd="0" presId="urn:microsoft.com/office/officeart/2005/8/layout/orgChart1"/>
    <dgm:cxn modelId="{169642F8-2259-40DE-9D6A-3FCCAD5D853D}" type="presParOf" srcId="{1600CBDE-7E3B-4C97-9150-A36A1E30A3E9}" destId="{DBE6AE1E-20B3-4BD2-BD65-6E2B5C022DEC}" srcOrd="1" destOrd="0" presId="urn:microsoft.com/office/officeart/2005/8/layout/orgChart1"/>
    <dgm:cxn modelId="{7B8C4744-DFF4-4F5C-9A58-9F7E3D5AE3EB}" type="presParOf" srcId="{764A06D9-CDEC-4749-A3DC-8D2425328D07}" destId="{EB22DF29-22AF-4EE1-A25D-6170904D9D5C}" srcOrd="1" destOrd="0" presId="urn:microsoft.com/office/officeart/2005/8/layout/orgChart1"/>
    <dgm:cxn modelId="{25CB8147-2E7D-404C-9B72-1D026FAFCA64}" type="presParOf" srcId="{764A06D9-CDEC-4749-A3DC-8D2425328D07}" destId="{BCBEA231-4BA1-49BB-A091-242F9EBD6C0F}" srcOrd="2" destOrd="0" presId="urn:microsoft.com/office/officeart/2005/8/layout/orgChart1"/>
    <dgm:cxn modelId="{7F92D617-03B5-453A-BC33-B9F544017AC4}" type="presParOf" srcId="{80DE6E03-E9AB-422C-A650-8EB4848DA46F}" destId="{B1CFA327-96D9-4387-8ED8-0DD27D2DBC11}" srcOrd="2" destOrd="0" presId="urn:microsoft.com/office/officeart/2005/8/layout/orgChart1"/>
    <dgm:cxn modelId="{49C0587D-4E92-45A9-9D5B-582A59B9FD84}" type="presParOf" srcId="{80DE6E03-E9AB-422C-A650-8EB4848DA46F}" destId="{2EE6F851-1C00-44BD-9302-A16AC4E5A53E}" srcOrd="3" destOrd="0" presId="urn:microsoft.com/office/officeart/2005/8/layout/orgChart1"/>
    <dgm:cxn modelId="{40E29DFC-DFA3-4172-A18F-558C96CD77C1}" type="presParOf" srcId="{2EE6F851-1C00-44BD-9302-A16AC4E5A53E}" destId="{164F3032-DE6C-4E38-8FBD-03E3C4843030}" srcOrd="0" destOrd="0" presId="urn:microsoft.com/office/officeart/2005/8/layout/orgChart1"/>
    <dgm:cxn modelId="{8DD79CF1-1B89-4814-930F-08D41DFAF9F7}" type="presParOf" srcId="{164F3032-DE6C-4E38-8FBD-03E3C4843030}" destId="{CF988913-493B-488E-A8CA-4DEFDC7239C0}" srcOrd="0" destOrd="0" presId="urn:microsoft.com/office/officeart/2005/8/layout/orgChart1"/>
    <dgm:cxn modelId="{261FAC57-0B6F-49C7-863A-E421BD58AF4E}" type="presParOf" srcId="{164F3032-DE6C-4E38-8FBD-03E3C4843030}" destId="{8D821D53-94C0-41D3-8FA6-5260B870BA73}" srcOrd="1" destOrd="0" presId="urn:microsoft.com/office/officeart/2005/8/layout/orgChart1"/>
    <dgm:cxn modelId="{5DD17E20-3852-4FF4-8A1F-7DA92B05007F}" type="presParOf" srcId="{2EE6F851-1C00-44BD-9302-A16AC4E5A53E}" destId="{36F79430-98D3-4891-963B-122047EF5AA8}" srcOrd="1" destOrd="0" presId="urn:microsoft.com/office/officeart/2005/8/layout/orgChart1"/>
    <dgm:cxn modelId="{397CC653-8436-4159-9C20-D1D2E7CBD2C0}" type="presParOf" srcId="{2EE6F851-1C00-44BD-9302-A16AC4E5A53E}" destId="{485F2A7D-29BF-4E6F-ACBF-31F35CC3FD09}" srcOrd="2" destOrd="0" presId="urn:microsoft.com/office/officeart/2005/8/layout/orgChart1"/>
    <dgm:cxn modelId="{D9123FED-28E0-4A75-8E01-CD3E3316B8A2}" type="presParOf" srcId="{BFCFFBEF-D8EC-4CF1-B482-73EAF717BE7A}" destId="{E7A80C65-F222-4F61-91E6-A92D6AFC58EA}" srcOrd="2" destOrd="0" presId="urn:microsoft.com/office/officeart/2005/8/layout/orgChart1"/>
    <dgm:cxn modelId="{53810F16-5712-40B5-95C3-1901B8F35DEF}" type="presParOf" srcId="{2A90D944-F7A6-4EBD-9669-9CB77F1CA4DA}" destId="{A1DF706F-E791-4800-9E80-5210580D9A84}" srcOrd="2" destOrd="0" presId="urn:microsoft.com/office/officeart/2005/8/layout/orgChart1"/>
    <dgm:cxn modelId="{46E89748-6194-496C-977F-7FFDF28C5375}" type="presParOf" srcId="{2A90D944-F7A6-4EBD-9669-9CB77F1CA4DA}" destId="{5C4DC59C-D594-43AB-961D-7B2086D5DE03}" srcOrd="3" destOrd="0" presId="urn:microsoft.com/office/officeart/2005/8/layout/orgChart1"/>
    <dgm:cxn modelId="{6AB6512A-7EB0-47F6-A2E4-1BD2C033278F}" type="presParOf" srcId="{5C4DC59C-D594-43AB-961D-7B2086D5DE03}" destId="{51BEE47E-E131-40A6-A9D9-853DE367FF63}" srcOrd="0" destOrd="0" presId="urn:microsoft.com/office/officeart/2005/8/layout/orgChart1"/>
    <dgm:cxn modelId="{21C855D5-7C7F-4651-AD11-AA0BE8059DD2}" type="presParOf" srcId="{51BEE47E-E131-40A6-A9D9-853DE367FF63}" destId="{1D919F53-4CAF-4B91-8D84-ADA1EA5FF829}" srcOrd="0" destOrd="0" presId="urn:microsoft.com/office/officeart/2005/8/layout/orgChart1"/>
    <dgm:cxn modelId="{FA1A0E06-CA08-4C71-8149-0B52874EB653}" type="presParOf" srcId="{51BEE47E-E131-40A6-A9D9-853DE367FF63}" destId="{8932E0A1-FB25-43C6-8668-F9AB3B84A0CA}" srcOrd="1" destOrd="0" presId="urn:microsoft.com/office/officeart/2005/8/layout/orgChart1"/>
    <dgm:cxn modelId="{B685FD5A-940D-4B16-BDCC-4BB0E2DF8D74}" type="presParOf" srcId="{5C4DC59C-D594-43AB-961D-7B2086D5DE03}" destId="{99101AF0-EC00-4412-BFA3-4BAE7A2E8350}" srcOrd="1" destOrd="0" presId="urn:microsoft.com/office/officeart/2005/8/layout/orgChart1"/>
    <dgm:cxn modelId="{8D9F6230-E48B-4A5C-9047-1C76996E5EE2}" type="presParOf" srcId="{99101AF0-EC00-4412-BFA3-4BAE7A2E8350}" destId="{F64A35E1-64DD-4860-9E2E-97D7D9919B2C}" srcOrd="0" destOrd="0" presId="urn:microsoft.com/office/officeart/2005/8/layout/orgChart1"/>
    <dgm:cxn modelId="{2BF3C6A7-6B8E-48B9-B00B-C9BA78AF4142}" type="presParOf" srcId="{99101AF0-EC00-4412-BFA3-4BAE7A2E8350}" destId="{390450D4-00F3-45BB-8D3C-04093F42E858}" srcOrd="1" destOrd="0" presId="urn:microsoft.com/office/officeart/2005/8/layout/orgChart1"/>
    <dgm:cxn modelId="{E96B8E78-7F66-46B7-941F-E2FC2A5C3AF1}" type="presParOf" srcId="{390450D4-00F3-45BB-8D3C-04093F42E858}" destId="{6B5BD3EE-72C6-425A-8271-574F0E8C94F7}" srcOrd="0" destOrd="0" presId="urn:microsoft.com/office/officeart/2005/8/layout/orgChart1"/>
    <dgm:cxn modelId="{3BFE0A38-68B2-41B7-958C-E75E9650B18B}" type="presParOf" srcId="{6B5BD3EE-72C6-425A-8271-574F0E8C94F7}" destId="{D9FF2044-E6E1-4D23-8C42-680E9052FED9}" srcOrd="0" destOrd="0" presId="urn:microsoft.com/office/officeart/2005/8/layout/orgChart1"/>
    <dgm:cxn modelId="{190328F0-CF6B-41B8-930D-A57D56D5CE01}" type="presParOf" srcId="{6B5BD3EE-72C6-425A-8271-574F0E8C94F7}" destId="{A5A5F3FF-851D-4BAE-AC42-4D0ABA648352}" srcOrd="1" destOrd="0" presId="urn:microsoft.com/office/officeart/2005/8/layout/orgChart1"/>
    <dgm:cxn modelId="{EE816AF7-2068-461F-96D2-3E0ED7DEE2B6}" type="presParOf" srcId="{390450D4-00F3-45BB-8D3C-04093F42E858}" destId="{8684A655-D0AE-4139-8875-0B8B42F40BDE}" srcOrd="1" destOrd="0" presId="urn:microsoft.com/office/officeart/2005/8/layout/orgChart1"/>
    <dgm:cxn modelId="{96AF98BF-AF32-4E8F-B8FE-3CCC67E6F74D}" type="presParOf" srcId="{390450D4-00F3-45BB-8D3C-04093F42E858}" destId="{EF4E502C-6904-44FF-9C1A-B15A0AEBFDE6}" srcOrd="2" destOrd="0" presId="urn:microsoft.com/office/officeart/2005/8/layout/orgChart1"/>
    <dgm:cxn modelId="{BA208C40-5220-4833-87BA-78BCA1CF405C}" type="presParOf" srcId="{99101AF0-EC00-4412-BFA3-4BAE7A2E8350}" destId="{695E6322-1044-4F62-A332-5BD27B53D537}" srcOrd="2" destOrd="0" presId="urn:microsoft.com/office/officeart/2005/8/layout/orgChart1"/>
    <dgm:cxn modelId="{D34B9F9D-97F8-467F-9E0F-0C4EA96DBE6F}" type="presParOf" srcId="{99101AF0-EC00-4412-BFA3-4BAE7A2E8350}" destId="{F4260E38-0C2B-4B39-AD92-8DDC6952C6A0}" srcOrd="3" destOrd="0" presId="urn:microsoft.com/office/officeart/2005/8/layout/orgChart1"/>
    <dgm:cxn modelId="{6BF8DE0B-01FC-4DCE-B138-A9BD109C5A7C}" type="presParOf" srcId="{F4260E38-0C2B-4B39-AD92-8DDC6952C6A0}" destId="{41E6C074-8E02-4545-9D5C-24001D4D4B1B}" srcOrd="0" destOrd="0" presId="urn:microsoft.com/office/officeart/2005/8/layout/orgChart1"/>
    <dgm:cxn modelId="{6A1A1BE7-61B0-4F63-9AB5-6E8273F4F00F}" type="presParOf" srcId="{41E6C074-8E02-4545-9D5C-24001D4D4B1B}" destId="{606E4842-026C-4DE9-9C75-4B316FA3FBE5}" srcOrd="0" destOrd="0" presId="urn:microsoft.com/office/officeart/2005/8/layout/orgChart1"/>
    <dgm:cxn modelId="{9697F609-72A1-4E3B-83C3-C43E54B3DDF1}" type="presParOf" srcId="{41E6C074-8E02-4545-9D5C-24001D4D4B1B}" destId="{98CCE322-9C0B-484A-B7EC-F1B5CF99009E}" srcOrd="1" destOrd="0" presId="urn:microsoft.com/office/officeart/2005/8/layout/orgChart1"/>
    <dgm:cxn modelId="{63D4ADA4-7CBD-4914-BDE2-F88B7F534404}" type="presParOf" srcId="{F4260E38-0C2B-4B39-AD92-8DDC6952C6A0}" destId="{215D91CE-C509-41AF-9B82-4B1671B0CE43}" srcOrd="1" destOrd="0" presId="urn:microsoft.com/office/officeart/2005/8/layout/orgChart1"/>
    <dgm:cxn modelId="{1CD58EE7-8620-454F-BB79-D2AB4AF50779}" type="presParOf" srcId="{F4260E38-0C2B-4B39-AD92-8DDC6952C6A0}" destId="{5AB89B16-3AE1-43F1-81CD-E40EBAB5693D}" srcOrd="2" destOrd="0" presId="urn:microsoft.com/office/officeart/2005/8/layout/orgChart1"/>
    <dgm:cxn modelId="{CE84C45B-51D2-4E04-A2F0-3349DC7B0ADB}" type="presParOf" srcId="{5C4DC59C-D594-43AB-961D-7B2086D5DE03}" destId="{11B4D189-77A4-4339-B131-7A9E95637BD3}" srcOrd="2" destOrd="0" presId="urn:microsoft.com/office/officeart/2005/8/layout/orgChart1"/>
    <dgm:cxn modelId="{425C5DC0-907E-44AA-8D7F-A038D69D6798}" type="presParOf" srcId="{2A90D944-F7A6-4EBD-9669-9CB77F1CA4DA}" destId="{ED969851-2BEF-4ED9-B082-42FECE0D0051}" srcOrd="4" destOrd="0" presId="urn:microsoft.com/office/officeart/2005/8/layout/orgChart1"/>
    <dgm:cxn modelId="{2E86ED21-997C-4D71-A8A0-8713F2F69C91}" type="presParOf" srcId="{2A90D944-F7A6-4EBD-9669-9CB77F1CA4DA}" destId="{DBD1AF5B-13DC-40AE-8826-7F39DA3EABFF}" srcOrd="5" destOrd="0" presId="urn:microsoft.com/office/officeart/2005/8/layout/orgChart1"/>
    <dgm:cxn modelId="{3614F2AA-0CFF-41BD-B8EA-8233F6BB953D}" type="presParOf" srcId="{DBD1AF5B-13DC-40AE-8826-7F39DA3EABFF}" destId="{51690CD7-59E8-4622-A064-E5E34441C9D5}" srcOrd="0" destOrd="0" presId="urn:microsoft.com/office/officeart/2005/8/layout/orgChart1"/>
    <dgm:cxn modelId="{74B70B62-9AB9-4087-BDCC-DAC9A5089F3D}" type="presParOf" srcId="{51690CD7-59E8-4622-A064-E5E34441C9D5}" destId="{DBFCC31C-9C2A-4877-80EA-D0A0FEE58F78}" srcOrd="0" destOrd="0" presId="urn:microsoft.com/office/officeart/2005/8/layout/orgChart1"/>
    <dgm:cxn modelId="{B48066F9-DF13-4D46-878B-20002BC99698}" type="presParOf" srcId="{51690CD7-59E8-4622-A064-E5E34441C9D5}" destId="{025C01A2-9EE9-439D-8FBE-9366431C1B88}" srcOrd="1" destOrd="0" presId="urn:microsoft.com/office/officeart/2005/8/layout/orgChart1"/>
    <dgm:cxn modelId="{689DD4DC-51A4-49B6-AA8E-7A55C5B435C8}" type="presParOf" srcId="{DBD1AF5B-13DC-40AE-8826-7F39DA3EABFF}" destId="{8D44428D-3A4C-4FD1-82BF-C78798B95BA7}" srcOrd="1" destOrd="0" presId="urn:microsoft.com/office/officeart/2005/8/layout/orgChart1"/>
    <dgm:cxn modelId="{CD3D6B69-1AEB-4274-8809-0AE39631C4BC}" type="presParOf" srcId="{8D44428D-3A4C-4FD1-82BF-C78798B95BA7}" destId="{DE8A55BD-FCD3-42FD-9327-549B570DEC58}" srcOrd="0" destOrd="0" presId="urn:microsoft.com/office/officeart/2005/8/layout/orgChart1"/>
    <dgm:cxn modelId="{0F6CC164-8427-4FBE-AAD6-6463D8D79418}" type="presParOf" srcId="{8D44428D-3A4C-4FD1-82BF-C78798B95BA7}" destId="{8706AFA1-8251-4E54-817C-123AC23A3664}" srcOrd="1" destOrd="0" presId="urn:microsoft.com/office/officeart/2005/8/layout/orgChart1"/>
    <dgm:cxn modelId="{5578EE2E-5811-483E-9860-E2E6F8A7E435}" type="presParOf" srcId="{8706AFA1-8251-4E54-817C-123AC23A3664}" destId="{21BEB67C-0E2D-4156-AEEA-BE792BA1E6E1}" srcOrd="0" destOrd="0" presId="urn:microsoft.com/office/officeart/2005/8/layout/orgChart1"/>
    <dgm:cxn modelId="{9A54E928-628C-4180-9226-8447A335DCE2}" type="presParOf" srcId="{21BEB67C-0E2D-4156-AEEA-BE792BA1E6E1}" destId="{24000494-0950-4773-9B89-08ED23F54DD3}" srcOrd="0" destOrd="0" presId="urn:microsoft.com/office/officeart/2005/8/layout/orgChart1"/>
    <dgm:cxn modelId="{187BE2FA-1ADA-4058-A317-62E24F9D30BD}" type="presParOf" srcId="{21BEB67C-0E2D-4156-AEEA-BE792BA1E6E1}" destId="{2AB01314-71D7-4F75-A82F-60EF09E6DACE}" srcOrd="1" destOrd="0" presId="urn:microsoft.com/office/officeart/2005/8/layout/orgChart1"/>
    <dgm:cxn modelId="{65BEFDA3-FA06-4C0A-84F3-3358062D5D9B}" type="presParOf" srcId="{8706AFA1-8251-4E54-817C-123AC23A3664}" destId="{FA7D5684-7B8B-4EB3-A203-7EF41A4A1BA8}" srcOrd="1" destOrd="0" presId="urn:microsoft.com/office/officeart/2005/8/layout/orgChart1"/>
    <dgm:cxn modelId="{10E12644-3301-4BA9-8C2B-5E2868F4F990}" type="presParOf" srcId="{8706AFA1-8251-4E54-817C-123AC23A3664}" destId="{5DF67AC8-F6F0-4B00-9E9C-6437D67FBD1F}" srcOrd="2" destOrd="0" presId="urn:microsoft.com/office/officeart/2005/8/layout/orgChart1"/>
    <dgm:cxn modelId="{0C046C36-DBA9-4C2F-9A58-2517FE4D16BD}" type="presParOf" srcId="{8D44428D-3A4C-4FD1-82BF-C78798B95BA7}" destId="{7009CA5E-03BC-4BE6-802A-2349B2F30AF1}" srcOrd="2" destOrd="0" presId="urn:microsoft.com/office/officeart/2005/8/layout/orgChart1"/>
    <dgm:cxn modelId="{16F93AA6-252B-4058-B6EC-61871B2497C7}" type="presParOf" srcId="{8D44428D-3A4C-4FD1-82BF-C78798B95BA7}" destId="{C3608380-DB1F-4DB3-86DA-6A186CE3BDB3}" srcOrd="3" destOrd="0" presId="urn:microsoft.com/office/officeart/2005/8/layout/orgChart1"/>
    <dgm:cxn modelId="{53104036-AFB0-40D9-ACCF-91BAAD5206C6}" type="presParOf" srcId="{C3608380-DB1F-4DB3-86DA-6A186CE3BDB3}" destId="{667CC632-F770-40E4-9BE9-F8B91995E474}" srcOrd="0" destOrd="0" presId="urn:microsoft.com/office/officeart/2005/8/layout/orgChart1"/>
    <dgm:cxn modelId="{D3254208-26CB-4AAB-9A75-02FCFD304000}" type="presParOf" srcId="{667CC632-F770-40E4-9BE9-F8B91995E474}" destId="{1AC3C292-B5C7-4029-B513-3A7450F309ED}" srcOrd="0" destOrd="0" presId="urn:microsoft.com/office/officeart/2005/8/layout/orgChart1"/>
    <dgm:cxn modelId="{2893C731-A850-4F11-8E74-D9A1DD00ADB2}" type="presParOf" srcId="{667CC632-F770-40E4-9BE9-F8B91995E474}" destId="{83C7C647-614F-4A85-B4F7-C25882B8E65C}" srcOrd="1" destOrd="0" presId="urn:microsoft.com/office/officeart/2005/8/layout/orgChart1"/>
    <dgm:cxn modelId="{CF4F27D8-F536-4A4A-8E26-968A4A9B6753}" type="presParOf" srcId="{C3608380-DB1F-4DB3-86DA-6A186CE3BDB3}" destId="{DCC641D0-0406-42BB-A2B2-A19B29F72955}" srcOrd="1" destOrd="0" presId="urn:microsoft.com/office/officeart/2005/8/layout/orgChart1"/>
    <dgm:cxn modelId="{B303D4F2-4BEA-4B2B-97EB-544975C00CA3}" type="presParOf" srcId="{C3608380-DB1F-4DB3-86DA-6A186CE3BDB3}" destId="{8371C0B1-B8D2-4113-904F-A44E328F83EA}" srcOrd="2" destOrd="0" presId="urn:microsoft.com/office/officeart/2005/8/layout/orgChart1"/>
    <dgm:cxn modelId="{18B7CFEA-653D-4412-8C01-9E92668CDBCA}" type="presParOf" srcId="{DBD1AF5B-13DC-40AE-8826-7F39DA3EABFF}" destId="{E10E2AFD-CE48-4B65-B692-36AD10C3F394}" srcOrd="2" destOrd="0" presId="urn:microsoft.com/office/officeart/2005/8/layout/orgChart1"/>
    <dgm:cxn modelId="{CF1987F8-0C91-4CFC-9B50-6996E61BDFE4}" type="presParOf" srcId="{2A90D944-F7A6-4EBD-9669-9CB77F1CA4DA}" destId="{063A4EA3-719C-4DEE-81F2-2B3B69E82AE2}" srcOrd="6" destOrd="0" presId="urn:microsoft.com/office/officeart/2005/8/layout/orgChart1"/>
    <dgm:cxn modelId="{164CC569-B094-4B1C-A744-4B840C61497A}" type="presParOf" srcId="{2A90D944-F7A6-4EBD-9669-9CB77F1CA4DA}" destId="{AB5F7C6E-69BA-4A9E-A1A5-528426362936}" srcOrd="7" destOrd="0" presId="urn:microsoft.com/office/officeart/2005/8/layout/orgChart1"/>
    <dgm:cxn modelId="{215E3FD1-560A-4650-8326-D22334A6C020}" type="presParOf" srcId="{AB5F7C6E-69BA-4A9E-A1A5-528426362936}" destId="{2D7E3753-CF70-47A3-A0E6-9BAFDF3434A0}" srcOrd="0" destOrd="0" presId="urn:microsoft.com/office/officeart/2005/8/layout/orgChart1"/>
    <dgm:cxn modelId="{614F47AC-47D2-4C3B-BFF7-2D53AC644FD4}" type="presParOf" srcId="{2D7E3753-CF70-47A3-A0E6-9BAFDF3434A0}" destId="{FB816987-BC31-4F83-A37B-0A2148B0E51A}" srcOrd="0" destOrd="0" presId="urn:microsoft.com/office/officeart/2005/8/layout/orgChart1"/>
    <dgm:cxn modelId="{7FA615D2-8AF7-45CE-9830-DB64176D111E}" type="presParOf" srcId="{2D7E3753-CF70-47A3-A0E6-9BAFDF3434A0}" destId="{8805158B-3879-4E6A-B2C5-698B72B33671}" srcOrd="1" destOrd="0" presId="urn:microsoft.com/office/officeart/2005/8/layout/orgChart1"/>
    <dgm:cxn modelId="{44BF31BF-AC08-48C9-A74E-643167F576EF}" type="presParOf" srcId="{AB5F7C6E-69BA-4A9E-A1A5-528426362936}" destId="{233FAFBD-57AB-4D2F-9335-6CF2D0D9F838}" srcOrd="1" destOrd="0" presId="urn:microsoft.com/office/officeart/2005/8/layout/orgChart1"/>
    <dgm:cxn modelId="{B5513980-B3CC-493F-B2A2-6260FF82B0C7}" type="presParOf" srcId="{233FAFBD-57AB-4D2F-9335-6CF2D0D9F838}" destId="{FFCD6A3E-08C9-4355-AD7F-0B40D5306C49}" srcOrd="0" destOrd="0" presId="urn:microsoft.com/office/officeart/2005/8/layout/orgChart1"/>
    <dgm:cxn modelId="{082A05A2-15C3-44DA-B862-00160A33AA04}" type="presParOf" srcId="{233FAFBD-57AB-4D2F-9335-6CF2D0D9F838}" destId="{E8201094-AEBB-4A4B-9F9A-066FA3CCBED8}" srcOrd="1" destOrd="0" presId="urn:microsoft.com/office/officeart/2005/8/layout/orgChart1"/>
    <dgm:cxn modelId="{7BDD4496-4C1E-473B-9D7A-8E1BEB70BF11}" type="presParOf" srcId="{E8201094-AEBB-4A4B-9F9A-066FA3CCBED8}" destId="{44CF1955-2389-465D-8600-18A646E119B1}" srcOrd="0" destOrd="0" presId="urn:microsoft.com/office/officeart/2005/8/layout/orgChart1"/>
    <dgm:cxn modelId="{ACF0C342-F4EF-4AEF-8DAC-5C360AC1476F}" type="presParOf" srcId="{44CF1955-2389-465D-8600-18A646E119B1}" destId="{B194A332-C06A-4B0C-8C71-DC10211B7D50}" srcOrd="0" destOrd="0" presId="urn:microsoft.com/office/officeart/2005/8/layout/orgChart1"/>
    <dgm:cxn modelId="{0B9290A8-1487-4352-BAE6-82A67E8789A6}" type="presParOf" srcId="{44CF1955-2389-465D-8600-18A646E119B1}" destId="{6DC120F7-CEFD-4743-8E97-031DBBE8214C}" srcOrd="1" destOrd="0" presId="urn:microsoft.com/office/officeart/2005/8/layout/orgChart1"/>
    <dgm:cxn modelId="{CD76E8CA-A478-412D-A49C-1AC1449B3A8D}" type="presParOf" srcId="{E8201094-AEBB-4A4B-9F9A-066FA3CCBED8}" destId="{4488D746-2A3B-46CC-B2B3-4373FF6325D2}" srcOrd="1" destOrd="0" presId="urn:microsoft.com/office/officeart/2005/8/layout/orgChart1"/>
    <dgm:cxn modelId="{AAFE63B2-69FC-4CA0-A899-3B867BB13004}" type="presParOf" srcId="{E8201094-AEBB-4A4B-9F9A-066FA3CCBED8}" destId="{CE488B10-C143-44B7-9C52-3A9C59A44748}" srcOrd="2" destOrd="0" presId="urn:microsoft.com/office/officeart/2005/8/layout/orgChart1"/>
    <dgm:cxn modelId="{98326C7F-3763-4B6C-8E39-CB23C0A25A06}" type="presParOf" srcId="{233FAFBD-57AB-4D2F-9335-6CF2D0D9F838}" destId="{832C01D9-A40B-408D-ACF9-48C0F9F24AC8}" srcOrd="2" destOrd="0" presId="urn:microsoft.com/office/officeart/2005/8/layout/orgChart1"/>
    <dgm:cxn modelId="{0EAB99E8-6D98-4AB6-907A-6A4D8332F83C}" type="presParOf" srcId="{233FAFBD-57AB-4D2F-9335-6CF2D0D9F838}" destId="{1EB8D282-C69D-441D-A5DF-F0404D77D67C}" srcOrd="3" destOrd="0" presId="urn:microsoft.com/office/officeart/2005/8/layout/orgChart1"/>
    <dgm:cxn modelId="{BD9A130E-027A-4FFE-8EA8-CC781312D997}" type="presParOf" srcId="{1EB8D282-C69D-441D-A5DF-F0404D77D67C}" destId="{4C823952-059E-413B-BD16-D9D98F227E8C}" srcOrd="0" destOrd="0" presId="urn:microsoft.com/office/officeart/2005/8/layout/orgChart1"/>
    <dgm:cxn modelId="{6CA36142-CF70-430F-BEA8-5A559B112D8E}" type="presParOf" srcId="{4C823952-059E-413B-BD16-D9D98F227E8C}" destId="{86739D8A-01A1-4DC3-8FE3-9AF90A2D71B4}" srcOrd="0" destOrd="0" presId="urn:microsoft.com/office/officeart/2005/8/layout/orgChart1"/>
    <dgm:cxn modelId="{069136CC-C601-4881-9381-34833AB479A6}" type="presParOf" srcId="{4C823952-059E-413B-BD16-D9D98F227E8C}" destId="{30971C3B-2C5D-473E-B2FE-1E561AD39F1C}" srcOrd="1" destOrd="0" presId="urn:microsoft.com/office/officeart/2005/8/layout/orgChart1"/>
    <dgm:cxn modelId="{1B49DCF2-A45D-4FB5-B6A8-222E1A3AB86D}" type="presParOf" srcId="{1EB8D282-C69D-441D-A5DF-F0404D77D67C}" destId="{28D157A5-CC87-4D0E-B626-6505BFC9975D}" srcOrd="1" destOrd="0" presId="urn:microsoft.com/office/officeart/2005/8/layout/orgChart1"/>
    <dgm:cxn modelId="{98CAAFA2-8EAC-48E5-ABBF-DD4BB3B135D8}" type="presParOf" srcId="{1EB8D282-C69D-441D-A5DF-F0404D77D67C}" destId="{B46507D4-2AFF-40F8-AAD2-325F1F9C7AC1}" srcOrd="2" destOrd="0" presId="urn:microsoft.com/office/officeart/2005/8/layout/orgChart1"/>
    <dgm:cxn modelId="{B5144255-400B-4C7C-8552-A7E19E3EB84B}" type="presParOf" srcId="{AB5F7C6E-69BA-4A9E-A1A5-528426362936}" destId="{192B9912-9BF7-4BCD-9319-40244B116B60}" srcOrd="2" destOrd="0" presId="urn:microsoft.com/office/officeart/2005/8/layout/orgChart1"/>
    <dgm:cxn modelId="{8BE08F8B-0319-40ED-8996-1BAEE6A4BF91}" type="presParOf" srcId="{2A90D944-F7A6-4EBD-9669-9CB77F1CA4DA}" destId="{E0B5754B-2A6C-462D-B5E2-6A00760E7601}" srcOrd="8" destOrd="0" presId="urn:microsoft.com/office/officeart/2005/8/layout/orgChart1"/>
    <dgm:cxn modelId="{50CD4697-AC99-46C8-B46C-EB47A6C4C961}" type="presParOf" srcId="{2A90D944-F7A6-4EBD-9669-9CB77F1CA4DA}" destId="{786C71BB-0DE9-4CAE-9D0C-D8791D3A8977}" srcOrd="9" destOrd="0" presId="urn:microsoft.com/office/officeart/2005/8/layout/orgChart1"/>
    <dgm:cxn modelId="{5F56CD16-F658-4673-B68B-9F0F72B66F35}" type="presParOf" srcId="{786C71BB-0DE9-4CAE-9D0C-D8791D3A8977}" destId="{FCE3079F-3BE0-4709-986C-1EB94B568AA1}" srcOrd="0" destOrd="0" presId="urn:microsoft.com/office/officeart/2005/8/layout/orgChart1"/>
    <dgm:cxn modelId="{3C3C84CE-F06A-4942-AC6F-ACCF1E34EC9D}" type="presParOf" srcId="{FCE3079F-3BE0-4709-986C-1EB94B568AA1}" destId="{CA09390A-FDED-4913-864B-58F2F12BA544}" srcOrd="0" destOrd="0" presId="urn:microsoft.com/office/officeart/2005/8/layout/orgChart1"/>
    <dgm:cxn modelId="{8E1C9BA4-CF25-48E7-BCFB-C12871D8784F}" type="presParOf" srcId="{FCE3079F-3BE0-4709-986C-1EB94B568AA1}" destId="{2389A8B1-1F52-447B-9BED-8FE7D3A6E99F}" srcOrd="1" destOrd="0" presId="urn:microsoft.com/office/officeart/2005/8/layout/orgChart1"/>
    <dgm:cxn modelId="{18EC2CCB-49C6-482B-B747-2A42C85F10F5}" type="presParOf" srcId="{786C71BB-0DE9-4CAE-9D0C-D8791D3A8977}" destId="{BCCA8CB7-3C8B-4038-956D-CC0E84124D7A}" srcOrd="1" destOrd="0" presId="urn:microsoft.com/office/officeart/2005/8/layout/orgChart1"/>
    <dgm:cxn modelId="{357CC3D9-E457-40A3-B0BF-CAE9F5D4A05F}" type="presParOf" srcId="{BCCA8CB7-3C8B-4038-956D-CC0E84124D7A}" destId="{70B9930F-AB05-455C-B6C7-C4735B90C505}" srcOrd="0" destOrd="0" presId="urn:microsoft.com/office/officeart/2005/8/layout/orgChart1"/>
    <dgm:cxn modelId="{F463C1D2-FB02-4AE8-A0DB-77829E63EA36}" type="presParOf" srcId="{BCCA8CB7-3C8B-4038-956D-CC0E84124D7A}" destId="{4EF6ACB8-7245-4B78-B7D8-64FB51F3D07A}" srcOrd="1" destOrd="0" presId="urn:microsoft.com/office/officeart/2005/8/layout/orgChart1"/>
    <dgm:cxn modelId="{9E0EC2CE-20EA-4E21-A45F-166D37441D1D}" type="presParOf" srcId="{4EF6ACB8-7245-4B78-B7D8-64FB51F3D07A}" destId="{DC224FB1-95D3-409B-ABCA-7CA87F690321}" srcOrd="0" destOrd="0" presId="urn:microsoft.com/office/officeart/2005/8/layout/orgChart1"/>
    <dgm:cxn modelId="{8EC95F08-51D0-4B88-AF07-987DBACA1EE3}" type="presParOf" srcId="{DC224FB1-95D3-409B-ABCA-7CA87F690321}" destId="{85CF6637-3A3F-476F-A9F9-54A80C3D81CD}" srcOrd="0" destOrd="0" presId="urn:microsoft.com/office/officeart/2005/8/layout/orgChart1"/>
    <dgm:cxn modelId="{ED0B310A-58B2-4005-9516-806851039474}" type="presParOf" srcId="{DC224FB1-95D3-409B-ABCA-7CA87F690321}" destId="{226140AD-3A68-4E54-84F1-765530C72504}" srcOrd="1" destOrd="0" presId="urn:microsoft.com/office/officeart/2005/8/layout/orgChart1"/>
    <dgm:cxn modelId="{33761C8D-7ABC-4DE2-B4A9-47DEE478384C}" type="presParOf" srcId="{4EF6ACB8-7245-4B78-B7D8-64FB51F3D07A}" destId="{0CE9495F-643E-4C6F-81C1-B2AD56458476}" srcOrd="1" destOrd="0" presId="urn:microsoft.com/office/officeart/2005/8/layout/orgChart1"/>
    <dgm:cxn modelId="{9F5AB3E1-8E5C-4E79-85C7-1C22A97DD3EC}" type="presParOf" srcId="{4EF6ACB8-7245-4B78-B7D8-64FB51F3D07A}" destId="{1B6A723F-199C-4E8A-9198-B9AF80BE8783}" srcOrd="2" destOrd="0" presId="urn:microsoft.com/office/officeart/2005/8/layout/orgChart1"/>
    <dgm:cxn modelId="{3400AA4E-C738-45BB-A08D-39D5715EF638}" type="presParOf" srcId="{BCCA8CB7-3C8B-4038-956D-CC0E84124D7A}" destId="{606307FC-6FC1-44CF-A6DC-0D6E467A152D}" srcOrd="2" destOrd="0" presId="urn:microsoft.com/office/officeart/2005/8/layout/orgChart1"/>
    <dgm:cxn modelId="{0795C31C-E91B-4DA7-B7AB-8F5B4FA730ED}" type="presParOf" srcId="{BCCA8CB7-3C8B-4038-956D-CC0E84124D7A}" destId="{52EC46A9-B1B1-4156-A1F6-EC7D21117F21}" srcOrd="3" destOrd="0" presId="urn:microsoft.com/office/officeart/2005/8/layout/orgChart1"/>
    <dgm:cxn modelId="{3C38C4A3-F137-4B71-B71E-D9782D1EC429}" type="presParOf" srcId="{52EC46A9-B1B1-4156-A1F6-EC7D21117F21}" destId="{FF4E095A-5C1D-4FA3-87C1-0C1A21583D4F}" srcOrd="0" destOrd="0" presId="urn:microsoft.com/office/officeart/2005/8/layout/orgChart1"/>
    <dgm:cxn modelId="{797C4A96-F8AD-41A5-9CEB-63E822351893}" type="presParOf" srcId="{FF4E095A-5C1D-4FA3-87C1-0C1A21583D4F}" destId="{D896EF87-1878-4A05-B162-39D3D604E102}" srcOrd="0" destOrd="0" presId="urn:microsoft.com/office/officeart/2005/8/layout/orgChart1"/>
    <dgm:cxn modelId="{7656D82C-9841-4471-B9D7-A46717196EE4}" type="presParOf" srcId="{FF4E095A-5C1D-4FA3-87C1-0C1A21583D4F}" destId="{457B4B8B-F2F0-4AEB-90E7-D056176BAB5E}" srcOrd="1" destOrd="0" presId="urn:microsoft.com/office/officeart/2005/8/layout/orgChart1"/>
    <dgm:cxn modelId="{F433BFC2-69B7-4577-9BD6-01CC64B3C2B4}" type="presParOf" srcId="{52EC46A9-B1B1-4156-A1F6-EC7D21117F21}" destId="{03702893-489E-496E-98B9-75FE2F2AAC73}" srcOrd="1" destOrd="0" presId="urn:microsoft.com/office/officeart/2005/8/layout/orgChart1"/>
    <dgm:cxn modelId="{B6D99828-1CA1-47A2-A79D-B97A3FBFF389}" type="presParOf" srcId="{52EC46A9-B1B1-4156-A1F6-EC7D21117F21}" destId="{4CF89E23-329D-46F9-9736-CAD8BD81CCA3}" srcOrd="2" destOrd="0" presId="urn:microsoft.com/office/officeart/2005/8/layout/orgChart1"/>
    <dgm:cxn modelId="{48AEBE2F-F870-4449-9663-3D5D027FB4DA}" type="presParOf" srcId="{BCCA8CB7-3C8B-4038-956D-CC0E84124D7A}" destId="{4581659F-9357-446B-B9D6-6775A1E14795}" srcOrd="4" destOrd="0" presId="urn:microsoft.com/office/officeart/2005/8/layout/orgChart1"/>
    <dgm:cxn modelId="{5FA65660-882A-413E-95FA-5247DFCAA5D4}" type="presParOf" srcId="{BCCA8CB7-3C8B-4038-956D-CC0E84124D7A}" destId="{902BF747-FFD9-4915-9BDD-7AF4201BE2BB}" srcOrd="5" destOrd="0" presId="urn:microsoft.com/office/officeart/2005/8/layout/orgChart1"/>
    <dgm:cxn modelId="{F07FFCD3-EA83-4134-88AA-1FAA9B24B6AC}" type="presParOf" srcId="{902BF747-FFD9-4915-9BDD-7AF4201BE2BB}" destId="{8230D0BC-3BCC-46EA-B654-CC7807C6FC7C}" srcOrd="0" destOrd="0" presId="urn:microsoft.com/office/officeart/2005/8/layout/orgChart1"/>
    <dgm:cxn modelId="{01FA4904-9854-4B7B-B6AC-7811DC190A5A}" type="presParOf" srcId="{8230D0BC-3BCC-46EA-B654-CC7807C6FC7C}" destId="{B8FBDE4E-669D-4E04-A856-5C556DEB6B7F}" srcOrd="0" destOrd="0" presId="urn:microsoft.com/office/officeart/2005/8/layout/orgChart1"/>
    <dgm:cxn modelId="{A552A50B-85E0-4804-99B6-967779AEE266}" type="presParOf" srcId="{8230D0BC-3BCC-46EA-B654-CC7807C6FC7C}" destId="{F45EC415-2CF1-450F-BE4B-A2885F0F0FCB}" srcOrd="1" destOrd="0" presId="urn:microsoft.com/office/officeart/2005/8/layout/orgChart1"/>
    <dgm:cxn modelId="{9E8150B3-0FF0-4078-A95C-19ACD4A65BED}" type="presParOf" srcId="{902BF747-FFD9-4915-9BDD-7AF4201BE2BB}" destId="{1FA7319A-5E52-4401-819D-097F5EC17771}" srcOrd="1" destOrd="0" presId="urn:microsoft.com/office/officeart/2005/8/layout/orgChart1"/>
    <dgm:cxn modelId="{93B3DD0E-30BE-4CCE-9F65-3C0153F67CC8}" type="presParOf" srcId="{902BF747-FFD9-4915-9BDD-7AF4201BE2BB}" destId="{A7F6C124-0078-4B20-A934-06CB446B04C9}" srcOrd="2" destOrd="0" presId="urn:microsoft.com/office/officeart/2005/8/layout/orgChart1"/>
    <dgm:cxn modelId="{98323A72-B097-46F7-8064-F607C7AF9CFC}" type="presParOf" srcId="{BCCA8CB7-3C8B-4038-956D-CC0E84124D7A}" destId="{F61F0BAF-3A05-43F3-B7A5-01056E30886E}" srcOrd="6" destOrd="0" presId="urn:microsoft.com/office/officeart/2005/8/layout/orgChart1"/>
    <dgm:cxn modelId="{6C6A5493-4E6D-4BFB-9433-7FDA4DEBBD54}" type="presParOf" srcId="{BCCA8CB7-3C8B-4038-956D-CC0E84124D7A}" destId="{A244FA2F-7C93-4345-80F7-CB4C6697C3AE}" srcOrd="7" destOrd="0" presId="urn:microsoft.com/office/officeart/2005/8/layout/orgChart1"/>
    <dgm:cxn modelId="{80EBD8B2-7131-4C15-9C9B-D5984662D8DF}" type="presParOf" srcId="{A244FA2F-7C93-4345-80F7-CB4C6697C3AE}" destId="{98021D63-28C8-4290-982B-A42924F01901}" srcOrd="0" destOrd="0" presId="urn:microsoft.com/office/officeart/2005/8/layout/orgChart1"/>
    <dgm:cxn modelId="{E5326619-DC66-4936-9251-328B38B2A72B}" type="presParOf" srcId="{98021D63-28C8-4290-982B-A42924F01901}" destId="{93830B5C-8C5B-44A3-9B9F-B395DC1BB601}" srcOrd="0" destOrd="0" presId="urn:microsoft.com/office/officeart/2005/8/layout/orgChart1"/>
    <dgm:cxn modelId="{4729F777-C81F-4E56-85A8-43BB1AD3E8CD}" type="presParOf" srcId="{98021D63-28C8-4290-982B-A42924F01901}" destId="{81FCC864-15A2-4C9D-83D0-7705B9A56A70}" srcOrd="1" destOrd="0" presId="urn:microsoft.com/office/officeart/2005/8/layout/orgChart1"/>
    <dgm:cxn modelId="{CA1748DF-877B-4B61-93D5-E72489A44C56}" type="presParOf" srcId="{A244FA2F-7C93-4345-80F7-CB4C6697C3AE}" destId="{0BE864A4-D833-408A-A85C-710B3C131C00}" srcOrd="1" destOrd="0" presId="urn:microsoft.com/office/officeart/2005/8/layout/orgChart1"/>
    <dgm:cxn modelId="{4BD4D756-D603-4080-8F39-5C9563792157}" type="presParOf" srcId="{A244FA2F-7C93-4345-80F7-CB4C6697C3AE}" destId="{C2D78707-8333-4B1F-8C19-F4815CA00ECD}" srcOrd="2" destOrd="0" presId="urn:microsoft.com/office/officeart/2005/8/layout/orgChart1"/>
    <dgm:cxn modelId="{DDF7019C-A164-4144-93F7-BA1AEAEF6CD3}" type="presParOf" srcId="{786C71BB-0DE9-4CAE-9D0C-D8791D3A8977}" destId="{8081D8D7-D069-44A3-BDF7-92E0F163A969}" srcOrd="2" destOrd="0" presId="urn:microsoft.com/office/officeart/2005/8/layout/orgChart1"/>
    <dgm:cxn modelId="{DDACBAC8-758C-4511-A5B7-1E332F928691}" type="presParOf" srcId="{2A90D944-F7A6-4EBD-9669-9CB77F1CA4DA}" destId="{6452DFB5-6ABC-45FE-87DF-8BA637E5904A}" srcOrd="10" destOrd="0" presId="urn:microsoft.com/office/officeart/2005/8/layout/orgChart1"/>
    <dgm:cxn modelId="{BBD3EBF4-B024-495A-AEBB-30F717E496E4}" type="presParOf" srcId="{2A90D944-F7A6-4EBD-9669-9CB77F1CA4DA}" destId="{446C2875-98BF-4962-B2B6-7A8ECF39629F}" srcOrd="11" destOrd="0" presId="urn:microsoft.com/office/officeart/2005/8/layout/orgChart1"/>
    <dgm:cxn modelId="{8FC7363D-AC12-4A21-8AA7-7B9333A25ED5}" type="presParOf" srcId="{446C2875-98BF-4962-B2B6-7A8ECF39629F}" destId="{3DD8478C-69CA-434E-A902-A2961CDFA672}" srcOrd="0" destOrd="0" presId="urn:microsoft.com/office/officeart/2005/8/layout/orgChart1"/>
    <dgm:cxn modelId="{82A70088-5318-4059-BC0B-186F25D38A24}" type="presParOf" srcId="{3DD8478C-69CA-434E-A902-A2961CDFA672}" destId="{CCE4C54F-7BB7-41D1-B5BB-D6EA8B1762F3}" srcOrd="0" destOrd="0" presId="urn:microsoft.com/office/officeart/2005/8/layout/orgChart1"/>
    <dgm:cxn modelId="{F3BD58B4-2D76-4EF4-A30D-195A29C829E7}" type="presParOf" srcId="{3DD8478C-69CA-434E-A902-A2961CDFA672}" destId="{533D3A1F-C04D-4281-B214-37229E8D5E39}" srcOrd="1" destOrd="0" presId="urn:microsoft.com/office/officeart/2005/8/layout/orgChart1"/>
    <dgm:cxn modelId="{5C59A6D6-A1B0-4585-B6D5-60A18A1B92C6}" type="presParOf" srcId="{446C2875-98BF-4962-B2B6-7A8ECF39629F}" destId="{41119C9E-A1C2-4CEA-85CF-01A1A18EB90C}" srcOrd="1" destOrd="0" presId="urn:microsoft.com/office/officeart/2005/8/layout/orgChart1"/>
    <dgm:cxn modelId="{68D0B9A7-E795-461B-BBE0-F72268376FCA}" type="presParOf" srcId="{41119C9E-A1C2-4CEA-85CF-01A1A18EB90C}" destId="{5C06302D-F75B-4F8F-A445-8B13C98212E6}" srcOrd="0" destOrd="0" presId="urn:microsoft.com/office/officeart/2005/8/layout/orgChart1"/>
    <dgm:cxn modelId="{F72C79E0-3702-47CE-B9E1-3C0D730910E0}" type="presParOf" srcId="{41119C9E-A1C2-4CEA-85CF-01A1A18EB90C}" destId="{09ECC3FB-9E75-452C-A1BE-6A9D61D923EA}" srcOrd="1" destOrd="0" presId="urn:microsoft.com/office/officeart/2005/8/layout/orgChart1"/>
    <dgm:cxn modelId="{0C6D3FD0-F22E-4353-AF1F-EC948D607F10}" type="presParOf" srcId="{09ECC3FB-9E75-452C-A1BE-6A9D61D923EA}" destId="{FC4DB8F9-C616-4470-BF56-62A1C1E7AE06}" srcOrd="0" destOrd="0" presId="urn:microsoft.com/office/officeart/2005/8/layout/orgChart1"/>
    <dgm:cxn modelId="{9A3EE25F-981B-4855-94EB-9BF00540A9F4}" type="presParOf" srcId="{FC4DB8F9-C616-4470-BF56-62A1C1E7AE06}" destId="{B4008311-5F13-4442-BB22-5E3CD9ADF4E2}" srcOrd="0" destOrd="0" presId="urn:microsoft.com/office/officeart/2005/8/layout/orgChart1"/>
    <dgm:cxn modelId="{A9409B0A-16EF-45D4-843C-C7357A73779D}" type="presParOf" srcId="{FC4DB8F9-C616-4470-BF56-62A1C1E7AE06}" destId="{5DF1FAA9-B49D-457C-9A9A-359B2D9F79A6}" srcOrd="1" destOrd="0" presId="urn:microsoft.com/office/officeart/2005/8/layout/orgChart1"/>
    <dgm:cxn modelId="{17363B12-93B4-4840-A33D-7D6C532D09C1}" type="presParOf" srcId="{09ECC3FB-9E75-452C-A1BE-6A9D61D923EA}" destId="{7631F7D6-22D3-4981-85FB-E80D9140BC05}" srcOrd="1" destOrd="0" presId="urn:microsoft.com/office/officeart/2005/8/layout/orgChart1"/>
    <dgm:cxn modelId="{3DE4431F-4E77-4A16-AC7F-0892AF8DFA38}" type="presParOf" srcId="{09ECC3FB-9E75-452C-A1BE-6A9D61D923EA}" destId="{FD25A102-C3A5-4964-8F6C-61759E4DA357}" srcOrd="2" destOrd="0" presId="urn:microsoft.com/office/officeart/2005/8/layout/orgChart1"/>
    <dgm:cxn modelId="{E7D2E021-F85D-45B1-84EF-20D5BB537F6B}" type="presParOf" srcId="{41119C9E-A1C2-4CEA-85CF-01A1A18EB90C}" destId="{602FE96F-13F0-4800-8C29-37AAC09216B7}" srcOrd="2" destOrd="0" presId="urn:microsoft.com/office/officeart/2005/8/layout/orgChart1"/>
    <dgm:cxn modelId="{F4B18E66-E35B-474A-B114-6B0DED14E6F7}" type="presParOf" srcId="{41119C9E-A1C2-4CEA-85CF-01A1A18EB90C}" destId="{B9423044-0504-4E28-840E-F9217E0894BD}" srcOrd="3" destOrd="0" presId="urn:microsoft.com/office/officeart/2005/8/layout/orgChart1"/>
    <dgm:cxn modelId="{84396772-5C37-4A34-98A1-B99D0566D278}" type="presParOf" srcId="{B9423044-0504-4E28-840E-F9217E0894BD}" destId="{1830E8AF-BCD6-4D19-9B8A-FDAB56B8D650}" srcOrd="0" destOrd="0" presId="urn:microsoft.com/office/officeart/2005/8/layout/orgChart1"/>
    <dgm:cxn modelId="{49866689-E362-4762-A062-D1594B09E158}" type="presParOf" srcId="{1830E8AF-BCD6-4D19-9B8A-FDAB56B8D650}" destId="{7FC1CEEB-B636-455C-A415-54AE618B6273}" srcOrd="0" destOrd="0" presId="urn:microsoft.com/office/officeart/2005/8/layout/orgChart1"/>
    <dgm:cxn modelId="{E0462A64-F548-466D-8736-98B22B2B31AE}" type="presParOf" srcId="{1830E8AF-BCD6-4D19-9B8A-FDAB56B8D650}" destId="{0AD0BBFE-DBD8-4799-883D-5D70007A24C8}" srcOrd="1" destOrd="0" presId="urn:microsoft.com/office/officeart/2005/8/layout/orgChart1"/>
    <dgm:cxn modelId="{7E9BE36C-00E2-4956-9013-09A401653CEB}" type="presParOf" srcId="{B9423044-0504-4E28-840E-F9217E0894BD}" destId="{1CDB2640-2190-4CCF-A48A-CA9540DF1E9B}" srcOrd="1" destOrd="0" presId="urn:microsoft.com/office/officeart/2005/8/layout/orgChart1"/>
    <dgm:cxn modelId="{57F3E188-470C-444B-898A-088382925189}" type="presParOf" srcId="{B9423044-0504-4E28-840E-F9217E0894BD}" destId="{9C658CCC-78F6-47F0-8B5E-93050479C007}" srcOrd="2" destOrd="0" presId="urn:microsoft.com/office/officeart/2005/8/layout/orgChart1"/>
    <dgm:cxn modelId="{BFC1F61D-F6D2-4840-8EC5-4D330F9B237A}" type="presParOf" srcId="{41119C9E-A1C2-4CEA-85CF-01A1A18EB90C}" destId="{89716E95-3120-4ACB-BCE8-40C040EC25C7}" srcOrd="4" destOrd="0" presId="urn:microsoft.com/office/officeart/2005/8/layout/orgChart1"/>
    <dgm:cxn modelId="{A5AAD75B-23CF-4828-B863-309502C576CA}" type="presParOf" srcId="{41119C9E-A1C2-4CEA-85CF-01A1A18EB90C}" destId="{AB9E1B9A-6F39-44D8-B349-A2D898C4F0D9}" srcOrd="5" destOrd="0" presId="urn:microsoft.com/office/officeart/2005/8/layout/orgChart1"/>
    <dgm:cxn modelId="{3E2A423E-975D-41ED-91F4-86181BCED199}" type="presParOf" srcId="{AB9E1B9A-6F39-44D8-B349-A2D898C4F0D9}" destId="{2034E089-B8E1-4BB2-8D8B-95BC5D0D0E29}" srcOrd="0" destOrd="0" presId="urn:microsoft.com/office/officeart/2005/8/layout/orgChart1"/>
    <dgm:cxn modelId="{2766AE23-CC6F-4869-A9E1-5247BD2D247D}" type="presParOf" srcId="{2034E089-B8E1-4BB2-8D8B-95BC5D0D0E29}" destId="{A05871C7-E729-4313-A763-830A4D62B1B0}" srcOrd="0" destOrd="0" presId="urn:microsoft.com/office/officeart/2005/8/layout/orgChart1"/>
    <dgm:cxn modelId="{191C7544-4E64-44B2-9423-DC6F7B68D8ED}" type="presParOf" srcId="{2034E089-B8E1-4BB2-8D8B-95BC5D0D0E29}" destId="{670E18D0-9479-49E6-A9DF-8B4D1364ABDF}" srcOrd="1" destOrd="0" presId="urn:microsoft.com/office/officeart/2005/8/layout/orgChart1"/>
    <dgm:cxn modelId="{BAE70EFD-84E7-452E-9DBE-91C80D77944A}" type="presParOf" srcId="{AB9E1B9A-6F39-44D8-B349-A2D898C4F0D9}" destId="{957A5C7A-BF04-4CEC-88D9-8A39BF8C9C88}" srcOrd="1" destOrd="0" presId="urn:microsoft.com/office/officeart/2005/8/layout/orgChart1"/>
    <dgm:cxn modelId="{4D9C8041-D3DF-489C-9B72-687DB291C2A7}" type="presParOf" srcId="{AB9E1B9A-6F39-44D8-B349-A2D898C4F0D9}" destId="{FCB220AD-9812-4E6C-93AB-4791B095E5B9}" srcOrd="2" destOrd="0" presId="urn:microsoft.com/office/officeart/2005/8/layout/orgChart1"/>
    <dgm:cxn modelId="{D4A66CEB-21D3-4007-A01A-A66B24609576}" type="presParOf" srcId="{41119C9E-A1C2-4CEA-85CF-01A1A18EB90C}" destId="{5700ED04-D2B5-4ACB-BCAE-FC656D089691}" srcOrd="6" destOrd="0" presId="urn:microsoft.com/office/officeart/2005/8/layout/orgChart1"/>
    <dgm:cxn modelId="{98CB3184-399D-439B-A896-2081E2AD266B}" type="presParOf" srcId="{41119C9E-A1C2-4CEA-85CF-01A1A18EB90C}" destId="{A657FB26-052B-4C69-9295-D9E67D2D494E}" srcOrd="7" destOrd="0" presId="urn:microsoft.com/office/officeart/2005/8/layout/orgChart1"/>
    <dgm:cxn modelId="{7BE331DF-B542-4892-A024-2922EB2D7AB3}" type="presParOf" srcId="{A657FB26-052B-4C69-9295-D9E67D2D494E}" destId="{7644AC86-B371-4B27-8503-5939F1C9CB11}" srcOrd="0" destOrd="0" presId="urn:microsoft.com/office/officeart/2005/8/layout/orgChart1"/>
    <dgm:cxn modelId="{F9450D32-1142-4828-AC59-91B76FB7471A}" type="presParOf" srcId="{7644AC86-B371-4B27-8503-5939F1C9CB11}" destId="{354B3E91-BD9D-48B5-9461-7AA517195546}" srcOrd="0" destOrd="0" presId="urn:microsoft.com/office/officeart/2005/8/layout/orgChart1"/>
    <dgm:cxn modelId="{7D889813-2913-4CAA-A43A-EDD817F6B6B4}" type="presParOf" srcId="{7644AC86-B371-4B27-8503-5939F1C9CB11}" destId="{4CC5D130-1CF0-462B-8668-A4B143088889}" srcOrd="1" destOrd="0" presId="urn:microsoft.com/office/officeart/2005/8/layout/orgChart1"/>
    <dgm:cxn modelId="{474F1B20-76D1-459F-84C2-948127EE6A4B}" type="presParOf" srcId="{A657FB26-052B-4C69-9295-D9E67D2D494E}" destId="{3AFF165E-4AFF-4DEE-82A7-23945AF8D670}" srcOrd="1" destOrd="0" presId="urn:microsoft.com/office/officeart/2005/8/layout/orgChart1"/>
    <dgm:cxn modelId="{7A3DBA83-8F64-4A7C-B571-DF05C4D09883}" type="presParOf" srcId="{A657FB26-052B-4C69-9295-D9E67D2D494E}" destId="{43059592-C69A-4109-A436-9B88D36B2EB3}" srcOrd="2" destOrd="0" presId="urn:microsoft.com/office/officeart/2005/8/layout/orgChart1"/>
    <dgm:cxn modelId="{9880B2C7-49B5-4775-A804-AD4ABDD26784}" type="presParOf" srcId="{41119C9E-A1C2-4CEA-85CF-01A1A18EB90C}" destId="{9E016495-F7ED-424D-829E-7556A868C98F}" srcOrd="8" destOrd="0" presId="urn:microsoft.com/office/officeart/2005/8/layout/orgChart1"/>
    <dgm:cxn modelId="{B3EAEE25-4ACB-4AA4-A37F-EB8BB0CEDE4F}" type="presParOf" srcId="{41119C9E-A1C2-4CEA-85CF-01A1A18EB90C}" destId="{3F0E0269-AE2F-48F7-A6DC-8E679311BEBD}" srcOrd="9" destOrd="0" presId="urn:microsoft.com/office/officeart/2005/8/layout/orgChart1"/>
    <dgm:cxn modelId="{1386D7F6-E5A0-44CF-9D66-550D1193E5AB}" type="presParOf" srcId="{3F0E0269-AE2F-48F7-A6DC-8E679311BEBD}" destId="{F835DD36-5998-44C4-B191-76B97DF634CE}" srcOrd="0" destOrd="0" presId="urn:microsoft.com/office/officeart/2005/8/layout/orgChart1"/>
    <dgm:cxn modelId="{5FF06D30-F133-4C1B-82D0-D1608AA05769}" type="presParOf" srcId="{F835DD36-5998-44C4-B191-76B97DF634CE}" destId="{A678E869-FE38-41B6-869B-6CBFB1C0120C}" srcOrd="0" destOrd="0" presId="urn:microsoft.com/office/officeart/2005/8/layout/orgChart1"/>
    <dgm:cxn modelId="{2DF1A046-2FD1-4164-B18E-5A0C027EA52B}" type="presParOf" srcId="{F835DD36-5998-44C4-B191-76B97DF634CE}" destId="{3CF7C9D9-EDA3-4976-B251-8976C3F04A98}" srcOrd="1" destOrd="0" presId="urn:microsoft.com/office/officeart/2005/8/layout/orgChart1"/>
    <dgm:cxn modelId="{4AAA6094-E8F2-4088-92AF-B579536AC5BE}" type="presParOf" srcId="{3F0E0269-AE2F-48F7-A6DC-8E679311BEBD}" destId="{DE881714-EAE1-422A-96C9-E700F0BF7439}" srcOrd="1" destOrd="0" presId="urn:microsoft.com/office/officeart/2005/8/layout/orgChart1"/>
    <dgm:cxn modelId="{1FDF0B6F-462F-4FD6-BA53-C30DC5B63D61}" type="presParOf" srcId="{3F0E0269-AE2F-48F7-A6DC-8E679311BEBD}" destId="{61A6A01E-46CA-40FB-BC92-CC999DE16073}" srcOrd="2" destOrd="0" presId="urn:microsoft.com/office/officeart/2005/8/layout/orgChart1"/>
    <dgm:cxn modelId="{E05EF9E2-8CAB-4033-8E3C-51F95E9CF921}" type="presParOf" srcId="{446C2875-98BF-4962-B2B6-7A8ECF39629F}" destId="{132295C0-180B-4D0D-AC3B-8B604ACEFA32}" srcOrd="2" destOrd="0" presId="urn:microsoft.com/office/officeart/2005/8/layout/orgChart1"/>
    <dgm:cxn modelId="{403DC89D-7AA4-4D9B-9205-2EE852A7093A}" type="presParOf" srcId="{E57AE294-4781-4C3B-98D0-2CBD0E5A0CF0}" destId="{7AB5A2A1-606C-44AF-833C-9BEB5D344AB5}"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16495-F7ED-424D-829E-7556A868C98F}">
      <dsp:nvSpPr>
        <dsp:cNvPr id="0" name=""/>
        <dsp:cNvSpPr/>
      </dsp:nvSpPr>
      <dsp:spPr>
        <a:xfrm>
          <a:off x="9440558" y="1550164"/>
          <a:ext cx="215938" cy="3954000"/>
        </a:xfrm>
        <a:custGeom>
          <a:avLst/>
          <a:gdLst/>
          <a:ahLst/>
          <a:cxnLst/>
          <a:rect l="0" t="0" r="0" b="0"/>
          <a:pathLst>
            <a:path>
              <a:moveTo>
                <a:pt x="0" y="0"/>
              </a:moveTo>
              <a:lnTo>
                <a:pt x="0" y="3954000"/>
              </a:lnTo>
              <a:lnTo>
                <a:pt x="215938" y="3954000"/>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00ED04-D2B5-4ACB-BCAE-FC656D089691}">
      <dsp:nvSpPr>
        <dsp:cNvPr id="0" name=""/>
        <dsp:cNvSpPr/>
      </dsp:nvSpPr>
      <dsp:spPr>
        <a:xfrm>
          <a:off x="9440558" y="1550164"/>
          <a:ext cx="215938" cy="3103291"/>
        </a:xfrm>
        <a:custGeom>
          <a:avLst/>
          <a:gdLst/>
          <a:ahLst/>
          <a:cxnLst/>
          <a:rect l="0" t="0" r="0" b="0"/>
          <a:pathLst>
            <a:path>
              <a:moveTo>
                <a:pt x="0" y="0"/>
              </a:moveTo>
              <a:lnTo>
                <a:pt x="0" y="3103291"/>
              </a:lnTo>
              <a:lnTo>
                <a:pt x="215938" y="3103291"/>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716E95-3120-4ACB-BCE8-40C040EC25C7}">
      <dsp:nvSpPr>
        <dsp:cNvPr id="0" name=""/>
        <dsp:cNvSpPr/>
      </dsp:nvSpPr>
      <dsp:spPr>
        <a:xfrm>
          <a:off x="9440558" y="1550164"/>
          <a:ext cx="215938" cy="2252582"/>
        </a:xfrm>
        <a:custGeom>
          <a:avLst/>
          <a:gdLst/>
          <a:ahLst/>
          <a:cxnLst/>
          <a:rect l="0" t="0" r="0" b="0"/>
          <a:pathLst>
            <a:path>
              <a:moveTo>
                <a:pt x="0" y="0"/>
              </a:moveTo>
              <a:lnTo>
                <a:pt x="0" y="2252582"/>
              </a:lnTo>
              <a:lnTo>
                <a:pt x="215938" y="2252582"/>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2FE96F-13F0-4800-8C29-37AAC09216B7}">
      <dsp:nvSpPr>
        <dsp:cNvPr id="0" name=""/>
        <dsp:cNvSpPr/>
      </dsp:nvSpPr>
      <dsp:spPr>
        <a:xfrm>
          <a:off x="9440558" y="1550164"/>
          <a:ext cx="215938" cy="1401872"/>
        </a:xfrm>
        <a:custGeom>
          <a:avLst/>
          <a:gdLst/>
          <a:ahLst/>
          <a:cxnLst/>
          <a:rect l="0" t="0" r="0" b="0"/>
          <a:pathLst>
            <a:path>
              <a:moveTo>
                <a:pt x="0" y="0"/>
              </a:moveTo>
              <a:lnTo>
                <a:pt x="0" y="1401872"/>
              </a:lnTo>
              <a:lnTo>
                <a:pt x="215938" y="1401872"/>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06302D-F75B-4F8F-A445-8B13C98212E6}">
      <dsp:nvSpPr>
        <dsp:cNvPr id="0" name=""/>
        <dsp:cNvSpPr/>
      </dsp:nvSpPr>
      <dsp:spPr>
        <a:xfrm>
          <a:off x="9440558" y="1550164"/>
          <a:ext cx="215938" cy="551163"/>
        </a:xfrm>
        <a:custGeom>
          <a:avLst/>
          <a:gdLst/>
          <a:ahLst/>
          <a:cxnLst/>
          <a:rect l="0" t="0" r="0" b="0"/>
          <a:pathLst>
            <a:path>
              <a:moveTo>
                <a:pt x="0" y="0"/>
              </a:moveTo>
              <a:lnTo>
                <a:pt x="0" y="551163"/>
              </a:lnTo>
              <a:lnTo>
                <a:pt x="215938" y="551163"/>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52DFB5-6ABC-45FE-87DF-8BA637E5904A}">
      <dsp:nvSpPr>
        <dsp:cNvPr id="0" name=""/>
        <dsp:cNvSpPr/>
      </dsp:nvSpPr>
      <dsp:spPr>
        <a:xfrm>
          <a:off x="5765982" y="602474"/>
          <a:ext cx="4250412" cy="251618"/>
        </a:xfrm>
        <a:custGeom>
          <a:avLst/>
          <a:gdLst/>
          <a:ahLst/>
          <a:cxnLst/>
          <a:rect l="0" t="0" r="0" b="0"/>
          <a:pathLst>
            <a:path>
              <a:moveTo>
                <a:pt x="0" y="0"/>
              </a:moveTo>
              <a:lnTo>
                <a:pt x="0" y="125809"/>
              </a:lnTo>
              <a:lnTo>
                <a:pt x="4250412" y="125809"/>
              </a:lnTo>
              <a:lnTo>
                <a:pt x="4250412" y="251618"/>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1F0BAF-3A05-43F3-B7A5-01056E30886E}">
      <dsp:nvSpPr>
        <dsp:cNvPr id="0" name=""/>
        <dsp:cNvSpPr/>
      </dsp:nvSpPr>
      <dsp:spPr>
        <a:xfrm>
          <a:off x="7767270" y="1570389"/>
          <a:ext cx="212951" cy="3103291"/>
        </a:xfrm>
        <a:custGeom>
          <a:avLst/>
          <a:gdLst/>
          <a:ahLst/>
          <a:cxnLst/>
          <a:rect l="0" t="0" r="0" b="0"/>
          <a:pathLst>
            <a:path>
              <a:moveTo>
                <a:pt x="0" y="0"/>
              </a:moveTo>
              <a:lnTo>
                <a:pt x="0" y="3103291"/>
              </a:lnTo>
              <a:lnTo>
                <a:pt x="212951" y="3103291"/>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81659F-9357-446B-B9D6-6775A1E14795}">
      <dsp:nvSpPr>
        <dsp:cNvPr id="0" name=""/>
        <dsp:cNvSpPr/>
      </dsp:nvSpPr>
      <dsp:spPr>
        <a:xfrm>
          <a:off x="7767270" y="1570389"/>
          <a:ext cx="212951" cy="2252582"/>
        </a:xfrm>
        <a:custGeom>
          <a:avLst/>
          <a:gdLst/>
          <a:ahLst/>
          <a:cxnLst/>
          <a:rect l="0" t="0" r="0" b="0"/>
          <a:pathLst>
            <a:path>
              <a:moveTo>
                <a:pt x="0" y="0"/>
              </a:moveTo>
              <a:lnTo>
                <a:pt x="0" y="2252582"/>
              </a:lnTo>
              <a:lnTo>
                <a:pt x="212951" y="2252582"/>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6307FC-6FC1-44CF-A6DC-0D6E467A152D}">
      <dsp:nvSpPr>
        <dsp:cNvPr id="0" name=""/>
        <dsp:cNvSpPr/>
      </dsp:nvSpPr>
      <dsp:spPr>
        <a:xfrm>
          <a:off x="7767270" y="1570389"/>
          <a:ext cx="212951" cy="1401872"/>
        </a:xfrm>
        <a:custGeom>
          <a:avLst/>
          <a:gdLst/>
          <a:ahLst/>
          <a:cxnLst/>
          <a:rect l="0" t="0" r="0" b="0"/>
          <a:pathLst>
            <a:path>
              <a:moveTo>
                <a:pt x="0" y="0"/>
              </a:moveTo>
              <a:lnTo>
                <a:pt x="0" y="1401872"/>
              </a:lnTo>
              <a:lnTo>
                <a:pt x="212951" y="1401872"/>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B9930F-AB05-455C-B6C7-C4735B90C505}">
      <dsp:nvSpPr>
        <dsp:cNvPr id="0" name=""/>
        <dsp:cNvSpPr/>
      </dsp:nvSpPr>
      <dsp:spPr>
        <a:xfrm>
          <a:off x="7767270" y="1570389"/>
          <a:ext cx="212951" cy="551163"/>
        </a:xfrm>
        <a:custGeom>
          <a:avLst/>
          <a:gdLst/>
          <a:ahLst/>
          <a:cxnLst/>
          <a:rect l="0" t="0" r="0" b="0"/>
          <a:pathLst>
            <a:path>
              <a:moveTo>
                <a:pt x="0" y="0"/>
              </a:moveTo>
              <a:lnTo>
                <a:pt x="0" y="551163"/>
              </a:lnTo>
              <a:lnTo>
                <a:pt x="212951" y="551163"/>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B5754B-2A6C-462D-B5E2-6A00760E7601}">
      <dsp:nvSpPr>
        <dsp:cNvPr id="0" name=""/>
        <dsp:cNvSpPr/>
      </dsp:nvSpPr>
      <dsp:spPr>
        <a:xfrm>
          <a:off x="5765982" y="602474"/>
          <a:ext cx="2569159" cy="251618"/>
        </a:xfrm>
        <a:custGeom>
          <a:avLst/>
          <a:gdLst/>
          <a:ahLst/>
          <a:cxnLst/>
          <a:rect l="0" t="0" r="0" b="0"/>
          <a:pathLst>
            <a:path>
              <a:moveTo>
                <a:pt x="0" y="0"/>
              </a:moveTo>
              <a:lnTo>
                <a:pt x="0" y="125809"/>
              </a:lnTo>
              <a:lnTo>
                <a:pt x="2569159" y="125809"/>
              </a:lnTo>
              <a:lnTo>
                <a:pt x="2569159" y="251618"/>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2C01D9-A40B-408D-ACF9-48C0F9F24AC8}">
      <dsp:nvSpPr>
        <dsp:cNvPr id="0" name=""/>
        <dsp:cNvSpPr/>
      </dsp:nvSpPr>
      <dsp:spPr>
        <a:xfrm>
          <a:off x="6091133" y="1556377"/>
          <a:ext cx="213758" cy="1401872"/>
        </a:xfrm>
        <a:custGeom>
          <a:avLst/>
          <a:gdLst/>
          <a:ahLst/>
          <a:cxnLst/>
          <a:rect l="0" t="0" r="0" b="0"/>
          <a:pathLst>
            <a:path>
              <a:moveTo>
                <a:pt x="0" y="0"/>
              </a:moveTo>
              <a:lnTo>
                <a:pt x="0" y="1401872"/>
              </a:lnTo>
              <a:lnTo>
                <a:pt x="213758" y="1401872"/>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CD6A3E-08C9-4355-AD7F-0B40D5306C49}">
      <dsp:nvSpPr>
        <dsp:cNvPr id="0" name=""/>
        <dsp:cNvSpPr/>
      </dsp:nvSpPr>
      <dsp:spPr>
        <a:xfrm>
          <a:off x="6091133" y="1556377"/>
          <a:ext cx="213758" cy="551163"/>
        </a:xfrm>
        <a:custGeom>
          <a:avLst/>
          <a:gdLst/>
          <a:ahLst/>
          <a:cxnLst/>
          <a:rect l="0" t="0" r="0" b="0"/>
          <a:pathLst>
            <a:path>
              <a:moveTo>
                <a:pt x="0" y="0"/>
              </a:moveTo>
              <a:lnTo>
                <a:pt x="0" y="551163"/>
              </a:lnTo>
              <a:lnTo>
                <a:pt x="213758" y="551163"/>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3A4EA3-719C-4DEE-81F2-2B3B69E82AE2}">
      <dsp:nvSpPr>
        <dsp:cNvPr id="0" name=""/>
        <dsp:cNvSpPr/>
      </dsp:nvSpPr>
      <dsp:spPr>
        <a:xfrm>
          <a:off x="5765982" y="602474"/>
          <a:ext cx="895173" cy="251618"/>
        </a:xfrm>
        <a:custGeom>
          <a:avLst/>
          <a:gdLst/>
          <a:ahLst/>
          <a:cxnLst/>
          <a:rect l="0" t="0" r="0" b="0"/>
          <a:pathLst>
            <a:path>
              <a:moveTo>
                <a:pt x="0" y="0"/>
              </a:moveTo>
              <a:lnTo>
                <a:pt x="0" y="125809"/>
              </a:lnTo>
              <a:lnTo>
                <a:pt x="895173" y="125809"/>
              </a:lnTo>
              <a:lnTo>
                <a:pt x="895173" y="251618"/>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09CA5E-03BC-4BE6-802A-2349B2F30AF1}">
      <dsp:nvSpPr>
        <dsp:cNvPr id="0" name=""/>
        <dsp:cNvSpPr/>
      </dsp:nvSpPr>
      <dsp:spPr>
        <a:xfrm>
          <a:off x="4386926" y="1536511"/>
          <a:ext cx="218347" cy="1401872"/>
        </a:xfrm>
        <a:custGeom>
          <a:avLst/>
          <a:gdLst/>
          <a:ahLst/>
          <a:cxnLst/>
          <a:rect l="0" t="0" r="0" b="0"/>
          <a:pathLst>
            <a:path>
              <a:moveTo>
                <a:pt x="0" y="0"/>
              </a:moveTo>
              <a:lnTo>
                <a:pt x="0" y="1401872"/>
              </a:lnTo>
              <a:lnTo>
                <a:pt x="218347" y="1401872"/>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8A55BD-FCD3-42FD-9327-549B570DEC58}">
      <dsp:nvSpPr>
        <dsp:cNvPr id="0" name=""/>
        <dsp:cNvSpPr/>
      </dsp:nvSpPr>
      <dsp:spPr>
        <a:xfrm>
          <a:off x="4386926" y="1536511"/>
          <a:ext cx="218347" cy="551163"/>
        </a:xfrm>
        <a:custGeom>
          <a:avLst/>
          <a:gdLst/>
          <a:ahLst/>
          <a:cxnLst/>
          <a:rect l="0" t="0" r="0" b="0"/>
          <a:pathLst>
            <a:path>
              <a:moveTo>
                <a:pt x="0" y="0"/>
              </a:moveTo>
              <a:lnTo>
                <a:pt x="0" y="551163"/>
              </a:lnTo>
              <a:lnTo>
                <a:pt x="218347" y="551163"/>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969851-2BEF-4ED9-B082-42FECE0D0051}">
      <dsp:nvSpPr>
        <dsp:cNvPr id="0" name=""/>
        <dsp:cNvSpPr/>
      </dsp:nvSpPr>
      <dsp:spPr>
        <a:xfrm>
          <a:off x="4969185" y="602474"/>
          <a:ext cx="796796" cy="251618"/>
        </a:xfrm>
        <a:custGeom>
          <a:avLst/>
          <a:gdLst/>
          <a:ahLst/>
          <a:cxnLst/>
          <a:rect l="0" t="0" r="0" b="0"/>
          <a:pathLst>
            <a:path>
              <a:moveTo>
                <a:pt x="796796" y="0"/>
              </a:moveTo>
              <a:lnTo>
                <a:pt x="796796" y="125809"/>
              </a:lnTo>
              <a:lnTo>
                <a:pt x="0" y="125809"/>
              </a:lnTo>
              <a:lnTo>
                <a:pt x="0" y="251618"/>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5E6322-1044-4F62-A332-5BD27B53D537}">
      <dsp:nvSpPr>
        <dsp:cNvPr id="0" name=""/>
        <dsp:cNvSpPr/>
      </dsp:nvSpPr>
      <dsp:spPr>
        <a:xfrm>
          <a:off x="2709510" y="1536511"/>
          <a:ext cx="213372" cy="1401872"/>
        </a:xfrm>
        <a:custGeom>
          <a:avLst/>
          <a:gdLst/>
          <a:ahLst/>
          <a:cxnLst/>
          <a:rect l="0" t="0" r="0" b="0"/>
          <a:pathLst>
            <a:path>
              <a:moveTo>
                <a:pt x="0" y="0"/>
              </a:moveTo>
              <a:lnTo>
                <a:pt x="0" y="1401872"/>
              </a:lnTo>
              <a:lnTo>
                <a:pt x="213372" y="1401872"/>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4A35E1-64DD-4860-9E2E-97D7D9919B2C}">
      <dsp:nvSpPr>
        <dsp:cNvPr id="0" name=""/>
        <dsp:cNvSpPr/>
      </dsp:nvSpPr>
      <dsp:spPr>
        <a:xfrm>
          <a:off x="2709510" y="1536511"/>
          <a:ext cx="213372" cy="551163"/>
        </a:xfrm>
        <a:custGeom>
          <a:avLst/>
          <a:gdLst/>
          <a:ahLst/>
          <a:cxnLst/>
          <a:rect l="0" t="0" r="0" b="0"/>
          <a:pathLst>
            <a:path>
              <a:moveTo>
                <a:pt x="0" y="0"/>
              </a:moveTo>
              <a:lnTo>
                <a:pt x="0" y="551163"/>
              </a:lnTo>
              <a:lnTo>
                <a:pt x="213372" y="551163"/>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DF706F-E791-4800-9E80-5210580D9A84}">
      <dsp:nvSpPr>
        <dsp:cNvPr id="0" name=""/>
        <dsp:cNvSpPr/>
      </dsp:nvSpPr>
      <dsp:spPr>
        <a:xfrm>
          <a:off x="3278502" y="602474"/>
          <a:ext cx="2487479" cy="251618"/>
        </a:xfrm>
        <a:custGeom>
          <a:avLst/>
          <a:gdLst/>
          <a:ahLst/>
          <a:cxnLst/>
          <a:rect l="0" t="0" r="0" b="0"/>
          <a:pathLst>
            <a:path>
              <a:moveTo>
                <a:pt x="2487479" y="0"/>
              </a:moveTo>
              <a:lnTo>
                <a:pt x="2487479" y="125809"/>
              </a:lnTo>
              <a:lnTo>
                <a:pt x="0" y="125809"/>
              </a:lnTo>
              <a:lnTo>
                <a:pt x="0" y="251618"/>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CFA327-96D9-4387-8ED8-0DD27D2DBC11}">
      <dsp:nvSpPr>
        <dsp:cNvPr id="0" name=""/>
        <dsp:cNvSpPr/>
      </dsp:nvSpPr>
      <dsp:spPr>
        <a:xfrm>
          <a:off x="947760" y="1516639"/>
          <a:ext cx="227980" cy="1401872"/>
        </a:xfrm>
        <a:custGeom>
          <a:avLst/>
          <a:gdLst/>
          <a:ahLst/>
          <a:cxnLst/>
          <a:rect l="0" t="0" r="0" b="0"/>
          <a:pathLst>
            <a:path>
              <a:moveTo>
                <a:pt x="0" y="0"/>
              </a:moveTo>
              <a:lnTo>
                <a:pt x="0" y="1401872"/>
              </a:lnTo>
              <a:lnTo>
                <a:pt x="227980" y="1401872"/>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66F491-F577-4F18-AFE2-92CC85FBDC2B}">
      <dsp:nvSpPr>
        <dsp:cNvPr id="0" name=""/>
        <dsp:cNvSpPr/>
      </dsp:nvSpPr>
      <dsp:spPr>
        <a:xfrm>
          <a:off x="947760" y="1516639"/>
          <a:ext cx="227980" cy="551163"/>
        </a:xfrm>
        <a:custGeom>
          <a:avLst/>
          <a:gdLst/>
          <a:ahLst/>
          <a:cxnLst/>
          <a:rect l="0" t="0" r="0" b="0"/>
          <a:pathLst>
            <a:path>
              <a:moveTo>
                <a:pt x="0" y="0"/>
              </a:moveTo>
              <a:lnTo>
                <a:pt x="0" y="551163"/>
              </a:lnTo>
              <a:lnTo>
                <a:pt x="227980" y="551163"/>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451B30-71AA-4491-966D-972F8896C678}">
      <dsp:nvSpPr>
        <dsp:cNvPr id="0" name=""/>
        <dsp:cNvSpPr/>
      </dsp:nvSpPr>
      <dsp:spPr>
        <a:xfrm>
          <a:off x="1555708" y="602474"/>
          <a:ext cx="4210273" cy="251618"/>
        </a:xfrm>
        <a:custGeom>
          <a:avLst/>
          <a:gdLst/>
          <a:ahLst/>
          <a:cxnLst/>
          <a:rect l="0" t="0" r="0" b="0"/>
          <a:pathLst>
            <a:path>
              <a:moveTo>
                <a:pt x="4210273" y="0"/>
              </a:moveTo>
              <a:lnTo>
                <a:pt x="4210273" y="125809"/>
              </a:lnTo>
              <a:lnTo>
                <a:pt x="0" y="125809"/>
              </a:lnTo>
              <a:lnTo>
                <a:pt x="0" y="251618"/>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B71D31-3CFB-4F97-B0D4-2AB72B0BD223}">
      <dsp:nvSpPr>
        <dsp:cNvPr id="0" name=""/>
        <dsp:cNvSpPr/>
      </dsp:nvSpPr>
      <dsp:spPr>
        <a:xfrm>
          <a:off x="4798947" y="3383"/>
          <a:ext cx="1934069" cy="599090"/>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533400" rtl="0">
            <a:lnSpc>
              <a:spcPct val="90000"/>
            </a:lnSpc>
            <a:spcBef>
              <a:spcPct val="0"/>
            </a:spcBef>
            <a:spcAft>
              <a:spcPts val="0"/>
            </a:spcAft>
            <a:buNone/>
          </a:pPr>
          <a:r>
            <a:rPr lang="da-DK" sz="900" b="0" i="0" kern="1200" dirty="0">
              <a:latin typeface="Open Sans" panose="020B0606030504020204" pitchFamily="34" charset="0"/>
              <a:ea typeface="Open Sans" panose="020B0606030504020204" pitchFamily="34" charset="0"/>
              <a:cs typeface="Open Sans" panose="020B0606030504020204" pitchFamily="34" charset="0"/>
            </a:rPr>
            <a:t>REGION SJÆLLAND</a:t>
          </a:r>
          <a:endParaRPr lang="x-none" sz="900" b="0" i="0" kern="1200" dirty="0">
            <a:latin typeface="Open Sans" panose="020B0606030504020204" pitchFamily="34" charset="0"/>
            <a:ea typeface="Open Sans" panose="020B0606030504020204" pitchFamily="34" charset="0"/>
            <a:cs typeface="Open Sans" panose="020B0606030504020204" pitchFamily="34" charset="0"/>
          </a:endParaRPr>
        </a:p>
      </dsp:txBody>
      <dsp:txXfrm>
        <a:off x="4798947" y="3383"/>
        <a:ext cx="1934069" cy="599090"/>
      </dsp:txXfrm>
    </dsp:sp>
    <dsp:sp modelId="{E70FDD68-41CF-40E8-AFD9-8221F490AD9C}">
      <dsp:nvSpPr>
        <dsp:cNvPr id="0" name=""/>
        <dsp:cNvSpPr/>
      </dsp:nvSpPr>
      <dsp:spPr>
        <a:xfrm>
          <a:off x="795773" y="854092"/>
          <a:ext cx="1519869" cy="662546"/>
        </a:xfrm>
        <a:prstGeom prst="rect">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t" anchorCtr="0">
          <a:noAutofit/>
        </a:bodyPr>
        <a:lstStyle/>
        <a:p>
          <a:pPr marL="0" lvl="0" indent="0" algn="ctr" defTabSz="400050" rtl="0">
            <a:lnSpc>
              <a:spcPct val="100000"/>
            </a:lnSpc>
            <a:spcBef>
              <a:spcPct val="0"/>
            </a:spcBef>
            <a:spcAft>
              <a:spcPts val="0"/>
            </a:spcAft>
            <a:buNone/>
          </a:pPr>
          <a:endParaRPr lang="da-DK" sz="800" b="1" i="0" kern="1200" dirty="0">
            <a:latin typeface="Open Sans"/>
            <a:ea typeface="Open Sans"/>
            <a:cs typeface="Open Sans"/>
          </a:endParaRPr>
        </a:p>
        <a:p>
          <a:pPr marL="0" lvl="0" indent="0" algn="ctr" defTabSz="400050" rtl="0">
            <a:lnSpc>
              <a:spcPct val="100000"/>
            </a:lnSpc>
            <a:spcBef>
              <a:spcPct val="0"/>
            </a:spcBef>
            <a:spcAft>
              <a:spcPts val="0"/>
            </a:spcAft>
            <a:buNone/>
          </a:pPr>
          <a:r>
            <a:rPr lang="da-DK" sz="800" b="1" i="0" kern="1200" dirty="0">
              <a:latin typeface="Open Sans"/>
              <a:ea typeface="Open Sans"/>
              <a:cs typeface="Open Sans"/>
            </a:rPr>
            <a:t>DELPROGRAM 1</a:t>
          </a:r>
        </a:p>
        <a:p>
          <a:pPr marL="0" lvl="0" indent="0" algn="ctr" defTabSz="400050">
            <a:lnSpc>
              <a:spcPct val="100000"/>
            </a:lnSpc>
            <a:spcBef>
              <a:spcPct val="0"/>
            </a:spcBef>
            <a:spcAft>
              <a:spcPts val="0"/>
            </a:spcAft>
            <a:buNone/>
          </a:pPr>
          <a:r>
            <a:rPr lang="da-DK" sz="800" i="0" kern="1200" dirty="0">
              <a:latin typeface="Open Sans"/>
              <a:ea typeface="Open Sans"/>
              <a:cs typeface="Open Sans"/>
            </a:rPr>
            <a:t>DANNELSE AF </a:t>
          </a:r>
        </a:p>
        <a:p>
          <a:pPr marL="0" lvl="0" indent="0" algn="ctr" defTabSz="400050">
            <a:lnSpc>
              <a:spcPct val="100000"/>
            </a:lnSpc>
            <a:spcBef>
              <a:spcPct val="0"/>
            </a:spcBef>
            <a:spcAft>
              <a:spcPts val="0"/>
            </a:spcAft>
            <a:buNone/>
          </a:pPr>
          <a:r>
            <a:rPr lang="da-DK" sz="800" i="0" kern="1200" dirty="0">
              <a:latin typeface="Open Sans"/>
              <a:ea typeface="Open Sans"/>
              <a:cs typeface="Open Sans"/>
            </a:rPr>
            <a:t>REGION ØSTDANMARK</a:t>
          </a:r>
          <a:endParaRPr lang="da-DK" sz="800" b="1" i="0" kern="1200" dirty="0">
            <a:latin typeface="Open Sans"/>
            <a:ea typeface="Open Sans"/>
            <a:cs typeface="Open Sans"/>
          </a:endParaRPr>
        </a:p>
      </dsp:txBody>
      <dsp:txXfrm>
        <a:off x="795773" y="854092"/>
        <a:ext cx="1519869" cy="662546"/>
      </dsp:txXfrm>
    </dsp:sp>
    <dsp:sp modelId="{DBBC4A4B-EB82-4975-B32C-DB7BD8EED80B}">
      <dsp:nvSpPr>
        <dsp:cNvPr id="0" name=""/>
        <dsp:cNvSpPr/>
      </dsp:nvSpPr>
      <dsp:spPr>
        <a:xfrm>
          <a:off x="1175741" y="1768257"/>
          <a:ext cx="1198181" cy="599090"/>
        </a:xfrm>
        <a:prstGeom prst="rect">
          <a:avLst/>
        </a:prstGeom>
        <a:solidFill>
          <a:srgbClr val="A4B5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311150" rtl="0">
            <a:lnSpc>
              <a:spcPct val="90000"/>
            </a:lnSpc>
            <a:spcBef>
              <a:spcPct val="0"/>
            </a:spcBef>
            <a:spcAft>
              <a:spcPct val="35000"/>
            </a:spcAft>
            <a:buNone/>
          </a:pPr>
          <a:r>
            <a:rPr lang="da-DK" sz="700" kern="12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IMPLEMENTERINGSAFTALE</a:t>
          </a:r>
          <a:endParaRPr lang="da-DK" sz="700" b="0" kern="12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1175741" y="1768257"/>
        <a:ext cx="1198181" cy="599090"/>
      </dsp:txXfrm>
    </dsp:sp>
    <dsp:sp modelId="{CF988913-493B-488E-A8CA-4DEFDC7239C0}">
      <dsp:nvSpPr>
        <dsp:cNvPr id="0" name=""/>
        <dsp:cNvSpPr/>
      </dsp:nvSpPr>
      <dsp:spPr>
        <a:xfrm>
          <a:off x="1175741" y="2618966"/>
          <a:ext cx="1198181" cy="599090"/>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a-DK" sz="700" kern="1200" dirty="0">
              <a:solidFill>
                <a:schemeClr val="tx1">
                  <a:lumMod val="50000"/>
                </a:schemeClr>
              </a:solidFill>
            </a:rPr>
            <a:t>KORTLÆGNING</a:t>
          </a:r>
        </a:p>
      </dsp:txBody>
      <dsp:txXfrm>
        <a:off x="1175741" y="2618966"/>
        <a:ext cx="1198181" cy="599090"/>
      </dsp:txXfrm>
    </dsp:sp>
    <dsp:sp modelId="{1D919F53-4CAF-4B91-8D84-ADA1EA5FF829}">
      <dsp:nvSpPr>
        <dsp:cNvPr id="0" name=""/>
        <dsp:cNvSpPr/>
      </dsp:nvSpPr>
      <dsp:spPr>
        <a:xfrm>
          <a:off x="2567261" y="854092"/>
          <a:ext cx="1422481" cy="682418"/>
        </a:xfrm>
        <a:prstGeom prst="rect">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t" anchorCtr="0">
          <a:noAutofit/>
        </a:bodyPr>
        <a:lstStyle/>
        <a:p>
          <a:pPr marL="0" lvl="0" indent="0" algn="ctr" defTabSz="400050">
            <a:lnSpc>
              <a:spcPct val="90000"/>
            </a:lnSpc>
            <a:spcBef>
              <a:spcPct val="0"/>
            </a:spcBef>
            <a:spcAft>
              <a:spcPts val="0"/>
            </a:spcAft>
            <a:buNone/>
          </a:pPr>
          <a:endParaRPr lang="da-DK" sz="800" b="1" i="0" kern="1200" dirty="0">
            <a:latin typeface="Open Sans"/>
            <a:ea typeface="Open Sans"/>
            <a:cs typeface="Open Sans"/>
          </a:endParaRPr>
        </a:p>
        <a:p>
          <a:pPr marL="0" lvl="0" indent="0" algn="ctr" defTabSz="400050">
            <a:lnSpc>
              <a:spcPct val="90000"/>
            </a:lnSpc>
            <a:spcBef>
              <a:spcPct val="0"/>
            </a:spcBef>
            <a:spcAft>
              <a:spcPts val="0"/>
            </a:spcAft>
            <a:buNone/>
          </a:pPr>
          <a:r>
            <a:rPr lang="da-DK" sz="800" b="1" i="0" kern="1200" dirty="0">
              <a:latin typeface="Open Sans"/>
              <a:ea typeface="Open Sans"/>
              <a:cs typeface="Open Sans"/>
            </a:rPr>
            <a:t>DELPROGRAM 2</a:t>
          </a:r>
        </a:p>
        <a:p>
          <a:pPr marL="0" lvl="0" indent="0" algn="ctr" defTabSz="400050">
            <a:lnSpc>
              <a:spcPct val="90000"/>
            </a:lnSpc>
            <a:spcBef>
              <a:spcPct val="0"/>
            </a:spcBef>
            <a:spcAft>
              <a:spcPts val="0"/>
            </a:spcAft>
            <a:buNone/>
          </a:pPr>
          <a:r>
            <a:rPr lang="da-DK" sz="800" b="0" i="0" kern="1200" dirty="0">
              <a:latin typeface="Open Sans"/>
              <a:ea typeface="Open Sans"/>
              <a:cs typeface="Open Sans"/>
            </a:rPr>
            <a:t>POLITISK ORGANISERING</a:t>
          </a:r>
          <a:endParaRPr lang="da-DK" sz="800" b="1" i="0" kern="1200" dirty="0">
            <a:latin typeface="Open Sans"/>
            <a:ea typeface="Open Sans"/>
            <a:cs typeface="Open Sans"/>
          </a:endParaRPr>
        </a:p>
      </dsp:txBody>
      <dsp:txXfrm>
        <a:off x="2567261" y="854092"/>
        <a:ext cx="1422481" cy="682418"/>
      </dsp:txXfrm>
    </dsp:sp>
    <dsp:sp modelId="{D9FF2044-E6E1-4D23-8C42-680E9052FED9}">
      <dsp:nvSpPr>
        <dsp:cNvPr id="0" name=""/>
        <dsp:cNvSpPr/>
      </dsp:nvSpPr>
      <dsp:spPr>
        <a:xfrm>
          <a:off x="2922882" y="1788129"/>
          <a:ext cx="1198181" cy="599090"/>
        </a:xfrm>
        <a:prstGeom prst="rect">
          <a:avLst/>
        </a:prstGeom>
        <a:solidFill>
          <a:srgbClr val="A4B5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a-DK" sz="700" kern="1200" noProof="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NYT REGIONSRÅD</a:t>
          </a:r>
          <a:endParaRPr lang="da-DK" sz="700" kern="1200" noProof="0" dirty="0">
            <a:solidFill>
              <a:schemeClr val="tx1">
                <a:lumMod val="50000"/>
              </a:schemeClr>
            </a:solidFill>
          </a:endParaRPr>
        </a:p>
      </dsp:txBody>
      <dsp:txXfrm>
        <a:off x="2922882" y="1788129"/>
        <a:ext cx="1198181" cy="599090"/>
      </dsp:txXfrm>
    </dsp:sp>
    <dsp:sp modelId="{606E4842-026C-4DE9-9C75-4B316FA3FBE5}">
      <dsp:nvSpPr>
        <dsp:cNvPr id="0" name=""/>
        <dsp:cNvSpPr/>
      </dsp:nvSpPr>
      <dsp:spPr>
        <a:xfrm>
          <a:off x="2922882" y="2638838"/>
          <a:ext cx="1198181" cy="599090"/>
        </a:xfrm>
        <a:prstGeom prst="rect">
          <a:avLst/>
        </a:prstGeom>
        <a:solidFill>
          <a:srgbClr val="A4B5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a-DK" sz="700" kern="12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IMPLEMENTERINGSPLAN</a:t>
          </a:r>
          <a:endParaRPr lang="x-none" sz="700" kern="12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2922882" y="2638838"/>
        <a:ext cx="1198181" cy="599090"/>
      </dsp:txXfrm>
    </dsp:sp>
    <dsp:sp modelId="{DBFCC31C-9C2A-4877-80EA-D0A0FEE58F78}">
      <dsp:nvSpPr>
        <dsp:cNvPr id="0" name=""/>
        <dsp:cNvSpPr/>
      </dsp:nvSpPr>
      <dsp:spPr>
        <a:xfrm>
          <a:off x="4241361" y="854092"/>
          <a:ext cx="1455647" cy="682418"/>
        </a:xfrm>
        <a:prstGeom prst="rect">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t" anchorCtr="0">
          <a:noAutofit/>
        </a:bodyPr>
        <a:lstStyle/>
        <a:p>
          <a:pPr marL="0" lvl="0" indent="0" algn="ctr" defTabSz="355600" rtl="0">
            <a:lnSpc>
              <a:spcPct val="90000"/>
            </a:lnSpc>
            <a:spcBef>
              <a:spcPct val="0"/>
            </a:spcBef>
            <a:spcAft>
              <a:spcPts val="0"/>
            </a:spcAft>
            <a:buNone/>
          </a:pPr>
          <a:endParaRPr lang="da-DK" sz="800" b="1" i="0" kern="1200" dirty="0">
            <a:latin typeface="Open Sans" panose="020B0606030504020204" pitchFamily="34" charset="0"/>
            <a:ea typeface="Open Sans" panose="020B0606030504020204" pitchFamily="34" charset="0"/>
            <a:cs typeface="Open Sans" panose="020B0606030504020204" pitchFamily="34" charset="0"/>
          </a:endParaRPr>
        </a:p>
        <a:p>
          <a:pPr marL="0" lvl="0" indent="0" algn="ctr" defTabSz="355600" rtl="0">
            <a:lnSpc>
              <a:spcPct val="90000"/>
            </a:lnSpc>
            <a:spcBef>
              <a:spcPct val="0"/>
            </a:spcBef>
            <a:spcAft>
              <a:spcPts val="0"/>
            </a:spcAft>
            <a:buNone/>
          </a:pPr>
          <a:r>
            <a:rPr lang="da-DK" sz="800" b="1" i="0" kern="1200" dirty="0">
              <a:latin typeface="Open Sans" panose="020B0606030504020204" pitchFamily="34" charset="0"/>
              <a:ea typeface="Open Sans" panose="020B0606030504020204" pitchFamily="34" charset="0"/>
              <a:cs typeface="Open Sans" panose="020B0606030504020204" pitchFamily="34" charset="0"/>
            </a:rPr>
            <a:t>DELPROGRAM 3</a:t>
          </a:r>
        </a:p>
        <a:p>
          <a:pPr marL="0" lvl="0" indent="0" algn="ctr" defTabSz="355600">
            <a:lnSpc>
              <a:spcPct val="90000"/>
            </a:lnSpc>
            <a:spcBef>
              <a:spcPct val="0"/>
            </a:spcBef>
            <a:spcAft>
              <a:spcPts val="0"/>
            </a:spcAft>
            <a:buNone/>
          </a:pPr>
          <a:r>
            <a:rPr lang="da-DK" sz="800" b="0" i="0" kern="1200" dirty="0">
              <a:latin typeface="Open Sans" panose="020B0606030504020204" pitchFamily="34" charset="0"/>
              <a:ea typeface="Open Sans" panose="020B0606030504020204" pitchFamily="34" charset="0"/>
              <a:cs typeface="Open Sans" panose="020B0606030504020204" pitchFamily="34" charset="0"/>
            </a:rPr>
            <a:t>OMSTILLING AF SUNDHEDSOPGAVEN MOD DET NÆRE SUNDHEDSVÆSEN</a:t>
          </a:r>
          <a:endParaRPr lang="da-DK" sz="800" b="1" i="0" kern="1200" dirty="0">
            <a:latin typeface="Open Sans" panose="020B0606030504020204" pitchFamily="34" charset="0"/>
            <a:ea typeface="Open Sans" panose="020B0606030504020204" pitchFamily="34" charset="0"/>
            <a:cs typeface="Open Sans" panose="020B0606030504020204" pitchFamily="34" charset="0"/>
          </a:endParaRPr>
        </a:p>
      </dsp:txBody>
      <dsp:txXfrm>
        <a:off x="4241361" y="854092"/>
        <a:ext cx="1455647" cy="682418"/>
      </dsp:txXfrm>
    </dsp:sp>
    <dsp:sp modelId="{24000494-0950-4773-9B89-08ED23F54DD3}">
      <dsp:nvSpPr>
        <dsp:cNvPr id="0" name=""/>
        <dsp:cNvSpPr/>
      </dsp:nvSpPr>
      <dsp:spPr>
        <a:xfrm>
          <a:off x="4605273" y="1788129"/>
          <a:ext cx="1198181" cy="599090"/>
        </a:xfrm>
        <a:prstGeom prst="rect">
          <a:avLst/>
        </a:prstGeom>
        <a:solidFill>
          <a:srgbClr val="A4B5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rtl="0">
            <a:lnSpc>
              <a:spcPct val="90000"/>
            </a:lnSpc>
            <a:spcBef>
              <a:spcPct val="0"/>
            </a:spcBef>
            <a:spcAft>
              <a:spcPct val="35000"/>
            </a:spcAft>
            <a:buNone/>
          </a:pPr>
          <a:r>
            <a:rPr lang="da-DK" sz="700" kern="1200" noProof="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OPGAVEFLYT </a:t>
          </a:r>
        </a:p>
        <a:p>
          <a:pPr marL="0" lvl="0" indent="0" algn="ctr" defTabSz="311150">
            <a:lnSpc>
              <a:spcPct val="90000"/>
            </a:lnSpc>
            <a:spcBef>
              <a:spcPct val="0"/>
            </a:spcBef>
            <a:spcAft>
              <a:spcPct val="35000"/>
            </a:spcAft>
            <a:buNone/>
          </a:pPr>
          <a:r>
            <a:rPr lang="da-DK" sz="700" kern="1200" noProof="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FRA KOMMUNE TIL REGION</a:t>
          </a:r>
        </a:p>
      </dsp:txBody>
      <dsp:txXfrm>
        <a:off x="4605273" y="1788129"/>
        <a:ext cx="1198181" cy="599090"/>
      </dsp:txXfrm>
    </dsp:sp>
    <dsp:sp modelId="{1AC3C292-B5C7-4029-B513-3A7450F309ED}">
      <dsp:nvSpPr>
        <dsp:cNvPr id="0" name=""/>
        <dsp:cNvSpPr/>
      </dsp:nvSpPr>
      <dsp:spPr>
        <a:xfrm>
          <a:off x="4605273" y="2638838"/>
          <a:ext cx="1198181" cy="599090"/>
        </a:xfrm>
        <a:prstGeom prst="rect">
          <a:avLst/>
        </a:prstGeom>
        <a:solidFill>
          <a:srgbClr val="A4B5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rtl="0">
            <a:lnSpc>
              <a:spcPct val="90000"/>
            </a:lnSpc>
            <a:spcBef>
              <a:spcPct val="0"/>
            </a:spcBef>
            <a:spcAft>
              <a:spcPct val="35000"/>
            </a:spcAft>
            <a:buNone/>
          </a:pPr>
          <a:r>
            <a:rPr lang="da-DK" sz="700" kern="1200" noProof="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DET UDADVENDTE HOSPITAL</a:t>
          </a:r>
        </a:p>
      </dsp:txBody>
      <dsp:txXfrm>
        <a:off x="4605273" y="2638838"/>
        <a:ext cx="1198181" cy="599090"/>
      </dsp:txXfrm>
    </dsp:sp>
    <dsp:sp modelId="{FB816987-BC31-4F83-A37B-0A2148B0E51A}">
      <dsp:nvSpPr>
        <dsp:cNvPr id="0" name=""/>
        <dsp:cNvSpPr/>
      </dsp:nvSpPr>
      <dsp:spPr>
        <a:xfrm>
          <a:off x="5948627" y="854092"/>
          <a:ext cx="1425057" cy="702284"/>
        </a:xfrm>
        <a:prstGeom prst="rect">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t" anchorCtr="0">
          <a:noAutofit/>
        </a:bodyPr>
        <a:lstStyle/>
        <a:p>
          <a:pPr marL="0" lvl="0" indent="0" algn="ctr" defTabSz="400050">
            <a:lnSpc>
              <a:spcPct val="90000"/>
            </a:lnSpc>
            <a:spcBef>
              <a:spcPct val="0"/>
            </a:spcBef>
            <a:spcAft>
              <a:spcPts val="0"/>
            </a:spcAft>
            <a:buNone/>
          </a:pPr>
          <a:endParaRPr lang="da-DK" sz="800" b="1" i="0" kern="1200" dirty="0">
            <a:latin typeface="Open Sans"/>
            <a:ea typeface="Open Sans"/>
            <a:cs typeface="Open Sans"/>
          </a:endParaRPr>
        </a:p>
        <a:p>
          <a:pPr marL="0" lvl="0" indent="0" algn="ctr" defTabSz="400050">
            <a:lnSpc>
              <a:spcPct val="90000"/>
            </a:lnSpc>
            <a:spcBef>
              <a:spcPct val="0"/>
            </a:spcBef>
            <a:spcAft>
              <a:spcPts val="0"/>
            </a:spcAft>
            <a:buNone/>
          </a:pPr>
          <a:r>
            <a:rPr lang="da-DK" sz="800" b="1" i="0" kern="1200" dirty="0">
              <a:latin typeface="Open Sans"/>
              <a:ea typeface="Open Sans"/>
              <a:cs typeface="Open Sans"/>
            </a:rPr>
            <a:t>DELPROGRAM 4</a:t>
          </a:r>
        </a:p>
        <a:p>
          <a:pPr marL="0" lvl="0" indent="0" algn="ctr" defTabSz="400050">
            <a:lnSpc>
              <a:spcPct val="90000"/>
            </a:lnSpc>
            <a:spcBef>
              <a:spcPct val="0"/>
            </a:spcBef>
            <a:spcAft>
              <a:spcPts val="0"/>
            </a:spcAft>
            <a:buNone/>
          </a:pPr>
          <a:r>
            <a:rPr lang="da-DK" sz="800" b="0" i="0" kern="1200" dirty="0">
              <a:latin typeface="Open Sans"/>
              <a:ea typeface="Open Sans"/>
              <a:cs typeface="Open Sans"/>
            </a:rPr>
            <a:t>SAMMENLÆGNING AF</a:t>
          </a:r>
        </a:p>
        <a:p>
          <a:pPr marL="0" lvl="0" indent="0" algn="ctr" defTabSz="400050">
            <a:lnSpc>
              <a:spcPct val="90000"/>
            </a:lnSpc>
            <a:spcBef>
              <a:spcPct val="0"/>
            </a:spcBef>
            <a:spcAft>
              <a:spcPts val="0"/>
            </a:spcAft>
            <a:buNone/>
          </a:pPr>
          <a:r>
            <a:rPr lang="da-DK" sz="800" b="0" i="0" kern="1200" dirty="0">
              <a:latin typeface="Open Sans"/>
              <a:ea typeface="Open Sans"/>
              <a:cs typeface="Open Sans"/>
            </a:rPr>
            <a:t>PSYKIATRI OG SOMATIK</a:t>
          </a:r>
          <a:endParaRPr lang="da-DK" sz="800" b="1" i="0" kern="1200" dirty="0">
            <a:latin typeface="Open Sans"/>
            <a:ea typeface="Open Sans"/>
            <a:cs typeface="Open Sans"/>
          </a:endParaRPr>
        </a:p>
      </dsp:txBody>
      <dsp:txXfrm>
        <a:off x="5948627" y="854092"/>
        <a:ext cx="1425057" cy="702284"/>
      </dsp:txXfrm>
    </dsp:sp>
    <dsp:sp modelId="{B194A332-C06A-4B0C-8C71-DC10211B7D50}">
      <dsp:nvSpPr>
        <dsp:cNvPr id="0" name=""/>
        <dsp:cNvSpPr/>
      </dsp:nvSpPr>
      <dsp:spPr>
        <a:xfrm>
          <a:off x="6304891" y="1807995"/>
          <a:ext cx="1198181" cy="599090"/>
        </a:xfrm>
        <a:prstGeom prst="rect">
          <a:avLst/>
        </a:prstGeom>
        <a:solidFill>
          <a:srgbClr val="A4B5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a-DK" sz="700" b="0" kern="12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INTEGRATION</a:t>
          </a:r>
          <a:endParaRPr lang="da-DK" sz="700" kern="1200" noProof="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6304891" y="1807995"/>
        <a:ext cx="1198181" cy="599090"/>
      </dsp:txXfrm>
    </dsp:sp>
    <dsp:sp modelId="{86739D8A-01A1-4DC3-8FE3-9AF90A2D71B4}">
      <dsp:nvSpPr>
        <dsp:cNvPr id="0" name=""/>
        <dsp:cNvSpPr/>
      </dsp:nvSpPr>
      <dsp:spPr>
        <a:xfrm>
          <a:off x="6304891" y="2658704"/>
          <a:ext cx="1198181" cy="599090"/>
        </a:xfrm>
        <a:prstGeom prst="rect">
          <a:avLst/>
        </a:prstGeom>
        <a:solidFill>
          <a:srgbClr val="A4B5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a-DK" sz="700" b="0" kern="1200" dirty="0">
              <a:solidFill>
                <a:schemeClr val="tx1">
                  <a:lumMod val="50000"/>
                </a:schemeClr>
              </a:solidFill>
              <a:latin typeface="Open Sans"/>
              <a:ea typeface="Open Sans"/>
              <a:cs typeface="Open Sans"/>
            </a:rPr>
            <a:t>KAPACITET OG KVALITET</a:t>
          </a:r>
          <a:endParaRPr lang="da-DK" sz="700" kern="1200" noProof="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6304891" y="2658704"/>
        <a:ext cx="1198181" cy="599090"/>
      </dsp:txXfrm>
    </dsp:sp>
    <dsp:sp modelId="{CA09390A-FDED-4913-864B-58F2F12BA544}">
      <dsp:nvSpPr>
        <dsp:cNvPr id="0" name=""/>
        <dsp:cNvSpPr/>
      </dsp:nvSpPr>
      <dsp:spPr>
        <a:xfrm>
          <a:off x="7625303" y="854092"/>
          <a:ext cx="1419677" cy="716297"/>
        </a:xfrm>
        <a:prstGeom prst="rect">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t" anchorCtr="0">
          <a:noAutofit/>
        </a:bodyPr>
        <a:lstStyle/>
        <a:p>
          <a:pPr marL="0" lvl="0" indent="0" algn="ctr" defTabSz="400050">
            <a:lnSpc>
              <a:spcPct val="90000"/>
            </a:lnSpc>
            <a:spcBef>
              <a:spcPct val="0"/>
            </a:spcBef>
            <a:spcAft>
              <a:spcPts val="0"/>
            </a:spcAft>
            <a:buNone/>
          </a:pPr>
          <a:endParaRPr lang="da-DK" sz="800" b="1" i="0" kern="1200" dirty="0">
            <a:latin typeface="Open Sans"/>
            <a:ea typeface="Open Sans"/>
            <a:cs typeface="Open Sans"/>
          </a:endParaRPr>
        </a:p>
        <a:p>
          <a:pPr marL="0" lvl="0" indent="0" algn="ctr" defTabSz="400050">
            <a:lnSpc>
              <a:spcPct val="90000"/>
            </a:lnSpc>
            <a:spcBef>
              <a:spcPct val="0"/>
            </a:spcBef>
            <a:spcAft>
              <a:spcPts val="0"/>
            </a:spcAft>
            <a:buNone/>
          </a:pPr>
          <a:r>
            <a:rPr lang="da-DK" sz="800" b="1" i="0" kern="1200" dirty="0">
              <a:latin typeface="Open Sans"/>
              <a:ea typeface="Open Sans"/>
              <a:cs typeface="Open Sans"/>
            </a:rPr>
            <a:t>DELPROGRAM 5</a:t>
          </a:r>
        </a:p>
        <a:p>
          <a:pPr marL="0" lvl="0" indent="0" algn="ctr" defTabSz="400050">
            <a:lnSpc>
              <a:spcPct val="90000"/>
            </a:lnSpc>
            <a:spcBef>
              <a:spcPct val="0"/>
            </a:spcBef>
            <a:spcAft>
              <a:spcPts val="0"/>
            </a:spcAft>
            <a:buNone/>
          </a:pPr>
          <a:r>
            <a:rPr lang="da-DK" sz="800" i="0" kern="1200" dirty="0">
              <a:latin typeface="Open Sans"/>
              <a:ea typeface="Open Sans"/>
              <a:cs typeface="Open Sans"/>
            </a:rPr>
            <a:t>UDVIKLING AF PRAKSISSEKTOR</a:t>
          </a:r>
          <a:endParaRPr lang="da-DK" sz="800" b="1" i="0" kern="1200" dirty="0">
            <a:latin typeface="Open Sans"/>
            <a:ea typeface="Open Sans"/>
            <a:cs typeface="Open Sans"/>
          </a:endParaRPr>
        </a:p>
      </dsp:txBody>
      <dsp:txXfrm>
        <a:off x="7625303" y="854092"/>
        <a:ext cx="1419677" cy="716297"/>
      </dsp:txXfrm>
    </dsp:sp>
    <dsp:sp modelId="{85CF6637-3A3F-476F-A9F9-54A80C3D81CD}">
      <dsp:nvSpPr>
        <dsp:cNvPr id="0" name=""/>
        <dsp:cNvSpPr/>
      </dsp:nvSpPr>
      <dsp:spPr>
        <a:xfrm>
          <a:off x="7980222" y="1822008"/>
          <a:ext cx="1198181" cy="599090"/>
        </a:xfrm>
        <a:prstGeom prst="rect">
          <a:avLst/>
        </a:prstGeom>
        <a:solidFill>
          <a:srgbClr val="A4B5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da-DK" sz="700" kern="1200" noProof="0" dirty="0">
              <a:solidFill>
                <a:schemeClr val="tx1">
                  <a:lumMod val="50000"/>
                </a:schemeClr>
              </a:solidFill>
            </a:rPr>
            <a:t>NY OPGAVEBESKRIVELSE</a:t>
          </a:r>
          <a:endParaRPr lang="da-DK" sz="700" kern="1200" dirty="0">
            <a:solidFill>
              <a:schemeClr val="tx1">
                <a:lumMod val="50000"/>
              </a:schemeClr>
            </a:solidFill>
          </a:endParaRPr>
        </a:p>
      </dsp:txBody>
      <dsp:txXfrm>
        <a:off x="7980222" y="1822008"/>
        <a:ext cx="1198181" cy="599090"/>
      </dsp:txXfrm>
    </dsp:sp>
    <dsp:sp modelId="{D896EF87-1878-4A05-B162-39D3D604E102}">
      <dsp:nvSpPr>
        <dsp:cNvPr id="0" name=""/>
        <dsp:cNvSpPr/>
      </dsp:nvSpPr>
      <dsp:spPr>
        <a:xfrm>
          <a:off x="7980222" y="2672717"/>
          <a:ext cx="1198181" cy="599090"/>
        </a:xfrm>
        <a:prstGeom prst="rect">
          <a:avLst/>
        </a:prstGeom>
        <a:solidFill>
          <a:srgbClr val="A4B5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444500">
            <a:lnSpc>
              <a:spcPct val="90000"/>
            </a:lnSpc>
            <a:spcBef>
              <a:spcPct val="0"/>
            </a:spcBef>
            <a:spcAft>
              <a:spcPct val="35000"/>
            </a:spcAft>
            <a:buNone/>
          </a:pPr>
          <a:r>
            <a:rPr lang="da-DK" sz="700" kern="12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LÆGEDÆKNING I ALMEN PRAKSIS</a:t>
          </a:r>
        </a:p>
      </dsp:txBody>
      <dsp:txXfrm>
        <a:off x="7980222" y="2672717"/>
        <a:ext cx="1198181" cy="599090"/>
      </dsp:txXfrm>
    </dsp:sp>
    <dsp:sp modelId="{B8FBDE4E-669D-4E04-A856-5C556DEB6B7F}">
      <dsp:nvSpPr>
        <dsp:cNvPr id="0" name=""/>
        <dsp:cNvSpPr/>
      </dsp:nvSpPr>
      <dsp:spPr>
        <a:xfrm>
          <a:off x="7980222" y="3523426"/>
          <a:ext cx="1198181" cy="599090"/>
        </a:xfrm>
        <a:prstGeom prst="rect">
          <a:avLst/>
        </a:prstGeom>
        <a:solidFill>
          <a:srgbClr val="A4B5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444500">
            <a:lnSpc>
              <a:spcPct val="90000"/>
            </a:lnSpc>
            <a:spcBef>
              <a:spcPct val="0"/>
            </a:spcBef>
            <a:spcAft>
              <a:spcPct val="35000"/>
            </a:spcAft>
            <a:buNone/>
          </a:pPr>
          <a:r>
            <a:rPr lang="da-DK" sz="700" kern="1200" dirty="0">
              <a:solidFill>
                <a:schemeClr val="tx1">
                  <a:lumMod val="50000"/>
                </a:schemeClr>
              </a:solidFill>
            </a:rPr>
            <a:t>NYE STYRINGSVÆRKTØJER</a:t>
          </a:r>
        </a:p>
      </dsp:txBody>
      <dsp:txXfrm>
        <a:off x="7980222" y="3523426"/>
        <a:ext cx="1198181" cy="599090"/>
      </dsp:txXfrm>
    </dsp:sp>
    <dsp:sp modelId="{93830B5C-8C5B-44A3-9B9F-B395DC1BB601}">
      <dsp:nvSpPr>
        <dsp:cNvPr id="0" name=""/>
        <dsp:cNvSpPr/>
      </dsp:nvSpPr>
      <dsp:spPr>
        <a:xfrm>
          <a:off x="7980222" y="4374135"/>
          <a:ext cx="1198181" cy="599090"/>
        </a:xfrm>
        <a:prstGeom prst="rect">
          <a:avLst/>
        </a:prstGeom>
        <a:solidFill>
          <a:srgbClr val="A4B5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a-DK" sz="700" kern="1200" dirty="0">
              <a:solidFill>
                <a:schemeClr val="tx1">
                  <a:lumMod val="50000"/>
                </a:schemeClr>
              </a:solidFill>
              <a:latin typeface="Open Sans"/>
              <a:ea typeface="Open Sans"/>
              <a:cs typeface="Open Sans"/>
            </a:rPr>
            <a:t>SPECIALLÆGE PRAKSIS</a:t>
          </a:r>
          <a:endParaRPr lang="x-none" sz="700" kern="12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7980222" y="4374135"/>
        <a:ext cx="1198181" cy="599090"/>
      </dsp:txXfrm>
    </dsp:sp>
    <dsp:sp modelId="{CCE4C54F-7BB7-41D1-B5BB-D6EA8B1762F3}">
      <dsp:nvSpPr>
        <dsp:cNvPr id="0" name=""/>
        <dsp:cNvSpPr/>
      </dsp:nvSpPr>
      <dsp:spPr>
        <a:xfrm>
          <a:off x="9296599" y="854092"/>
          <a:ext cx="1439591" cy="696071"/>
        </a:xfrm>
        <a:prstGeom prst="rect">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t" anchorCtr="0">
          <a:noAutofit/>
        </a:bodyPr>
        <a:lstStyle/>
        <a:p>
          <a:pPr marL="0" lvl="0" indent="0" algn="ctr" defTabSz="400050">
            <a:lnSpc>
              <a:spcPct val="90000"/>
            </a:lnSpc>
            <a:spcBef>
              <a:spcPct val="0"/>
            </a:spcBef>
            <a:spcAft>
              <a:spcPts val="0"/>
            </a:spcAft>
            <a:buNone/>
          </a:pPr>
          <a:endParaRPr lang="da-DK" sz="800" b="1" i="0" kern="1200" dirty="0">
            <a:latin typeface="Open Sans"/>
            <a:ea typeface="Open Sans"/>
            <a:cs typeface="Open Sans"/>
          </a:endParaRPr>
        </a:p>
        <a:p>
          <a:pPr marL="0" lvl="0" indent="0" algn="ctr" defTabSz="400050">
            <a:lnSpc>
              <a:spcPct val="90000"/>
            </a:lnSpc>
            <a:spcBef>
              <a:spcPct val="0"/>
            </a:spcBef>
            <a:spcAft>
              <a:spcPts val="0"/>
            </a:spcAft>
            <a:buNone/>
          </a:pPr>
          <a:r>
            <a:rPr lang="da-DK" sz="800" b="1" i="0" kern="1200" dirty="0">
              <a:latin typeface="Open Sans"/>
              <a:ea typeface="Open Sans"/>
              <a:cs typeface="Open Sans"/>
            </a:rPr>
            <a:t>DELPROGRAM 6</a:t>
          </a:r>
        </a:p>
        <a:p>
          <a:pPr marL="0" lvl="0" indent="0" algn="ctr" defTabSz="400050">
            <a:lnSpc>
              <a:spcPct val="90000"/>
            </a:lnSpc>
            <a:spcBef>
              <a:spcPct val="0"/>
            </a:spcBef>
            <a:spcAft>
              <a:spcPts val="0"/>
            </a:spcAft>
            <a:buNone/>
          </a:pPr>
          <a:r>
            <a:rPr lang="da-DK" sz="800" b="0" i="0" kern="1200" dirty="0">
              <a:latin typeface="Open Sans"/>
              <a:ea typeface="Open Sans"/>
              <a:cs typeface="Open Sans"/>
            </a:rPr>
            <a:t>SUNDHEDSPLANLÆGNING</a:t>
          </a:r>
          <a:endParaRPr lang="da-DK" sz="800" b="1" i="0" kern="1200" dirty="0">
            <a:latin typeface="Open Sans"/>
            <a:ea typeface="Open Sans"/>
            <a:cs typeface="Open Sans"/>
          </a:endParaRPr>
        </a:p>
      </dsp:txBody>
      <dsp:txXfrm>
        <a:off x="9296599" y="854092"/>
        <a:ext cx="1439591" cy="696071"/>
      </dsp:txXfrm>
    </dsp:sp>
    <dsp:sp modelId="{B4008311-5F13-4442-BB22-5E3CD9ADF4E2}">
      <dsp:nvSpPr>
        <dsp:cNvPr id="0" name=""/>
        <dsp:cNvSpPr/>
      </dsp:nvSpPr>
      <dsp:spPr>
        <a:xfrm>
          <a:off x="9656497" y="1801782"/>
          <a:ext cx="1198181" cy="599090"/>
        </a:xfrm>
        <a:prstGeom prst="rect">
          <a:avLst/>
        </a:prstGeom>
        <a:solidFill>
          <a:srgbClr val="A4B5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a-DK" sz="700" kern="1200" noProof="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NATIONAL SUNDHEDSPLANLÆGNING</a:t>
          </a:r>
        </a:p>
      </dsp:txBody>
      <dsp:txXfrm>
        <a:off x="9656497" y="1801782"/>
        <a:ext cx="1198181" cy="599090"/>
      </dsp:txXfrm>
    </dsp:sp>
    <dsp:sp modelId="{7FC1CEEB-B636-455C-A415-54AE618B6273}">
      <dsp:nvSpPr>
        <dsp:cNvPr id="0" name=""/>
        <dsp:cNvSpPr/>
      </dsp:nvSpPr>
      <dsp:spPr>
        <a:xfrm>
          <a:off x="9656497" y="2652491"/>
          <a:ext cx="1198181" cy="599090"/>
        </a:xfrm>
        <a:prstGeom prst="rect">
          <a:avLst/>
        </a:prstGeom>
        <a:solidFill>
          <a:srgbClr val="A4B5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444500">
            <a:lnSpc>
              <a:spcPct val="90000"/>
            </a:lnSpc>
            <a:spcBef>
              <a:spcPct val="0"/>
            </a:spcBef>
            <a:spcAft>
              <a:spcPct val="35000"/>
            </a:spcAft>
            <a:buNone/>
          </a:pPr>
          <a:r>
            <a:rPr lang="da-DK" sz="700" kern="1200" noProof="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REGIONAL- OG NÆRSUNDHEDSPLAN</a:t>
          </a:r>
          <a:endParaRPr lang="da-DK" sz="700" i="1" kern="1200" dirty="0">
            <a:latin typeface="Open Sans" panose="020B0606030504020204" pitchFamily="34" charset="0"/>
            <a:ea typeface="Open Sans" panose="020B0606030504020204" pitchFamily="34" charset="0"/>
            <a:cs typeface="Open Sans" panose="020B0606030504020204" pitchFamily="34" charset="0"/>
          </a:endParaRPr>
        </a:p>
      </dsp:txBody>
      <dsp:txXfrm>
        <a:off x="9656497" y="2652491"/>
        <a:ext cx="1198181" cy="599090"/>
      </dsp:txXfrm>
    </dsp:sp>
    <dsp:sp modelId="{A05871C7-E729-4313-A763-830A4D62B1B0}">
      <dsp:nvSpPr>
        <dsp:cNvPr id="0" name=""/>
        <dsp:cNvSpPr/>
      </dsp:nvSpPr>
      <dsp:spPr>
        <a:xfrm>
          <a:off x="9656497" y="3503201"/>
          <a:ext cx="1198181" cy="599090"/>
        </a:xfrm>
        <a:prstGeom prst="rect">
          <a:avLst/>
        </a:prstGeom>
        <a:solidFill>
          <a:srgbClr val="A4B5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444500">
            <a:lnSpc>
              <a:spcPct val="90000"/>
            </a:lnSpc>
            <a:spcBef>
              <a:spcPct val="0"/>
            </a:spcBef>
            <a:spcAft>
              <a:spcPct val="35000"/>
            </a:spcAft>
            <a:buNone/>
          </a:pPr>
          <a:r>
            <a:rPr lang="da-DK" sz="700" kern="1200" noProof="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STYRKELSE AF BEHANDLINGSTILBUD</a:t>
          </a:r>
        </a:p>
      </dsp:txBody>
      <dsp:txXfrm>
        <a:off x="9656497" y="3503201"/>
        <a:ext cx="1198181" cy="599090"/>
      </dsp:txXfrm>
    </dsp:sp>
    <dsp:sp modelId="{354B3E91-BD9D-48B5-9461-7AA517195546}">
      <dsp:nvSpPr>
        <dsp:cNvPr id="0" name=""/>
        <dsp:cNvSpPr/>
      </dsp:nvSpPr>
      <dsp:spPr>
        <a:xfrm>
          <a:off x="9656497" y="4353910"/>
          <a:ext cx="1198181" cy="599090"/>
        </a:xfrm>
        <a:prstGeom prst="rect">
          <a:avLst/>
        </a:prstGeom>
        <a:solidFill>
          <a:srgbClr val="A4B5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444500">
            <a:lnSpc>
              <a:spcPct val="90000"/>
            </a:lnSpc>
            <a:spcBef>
              <a:spcPct val="0"/>
            </a:spcBef>
            <a:spcAft>
              <a:spcPct val="35000"/>
            </a:spcAft>
            <a:buNone/>
          </a:pPr>
          <a:r>
            <a:rPr lang="da-DK" sz="700" kern="1200" noProof="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LÆGEDÆKNING</a:t>
          </a:r>
          <a:endParaRPr lang="da-DK" sz="700" kern="1200" noProof="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9656497" y="4353910"/>
        <a:ext cx="1198181" cy="599090"/>
      </dsp:txXfrm>
    </dsp:sp>
    <dsp:sp modelId="{A678E869-FE38-41B6-869B-6CBFB1C0120C}">
      <dsp:nvSpPr>
        <dsp:cNvPr id="0" name=""/>
        <dsp:cNvSpPr/>
      </dsp:nvSpPr>
      <dsp:spPr>
        <a:xfrm>
          <a:off x="9656497" y="5204619"/>
          <a:ext cx="1198181" cy="599090"/>
        </a:xfrm>
        <a:prstGeom prst="rect">
          <a:avLst/>
        </a:prstGeom>
        <a:solidFill>
          <a:srgbClr val="A4B5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444500">
            <a:lnSpc>
              <a:spcPct val="90000"/>
            </a:lnSpc>
            <a:spcBef>
              <a:spcPct val="0"/>
            </a:spcBef>
            <a:spcAft>
              <a:spcPct val="35000"/>
            </a:spcAft>
            <a:buNone/>
          </a:pPr>
          <a:r>
            <a:rPr lang="da-DK" sz="700" kern="12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UDVIKLING AF FYSISKE RAMMER</a:t>
          </a:r>
        </a:p>
      </dsp:txBody>
      <dsp:txXfrm>
        <a:off x="9656497" y="5204619"/>
        <a:ext cx="1198181" cy="59909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6DC55E8A-9D27-3A49-9995-5E6023CA6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CE433F60-25B4-C446-ABCB-AA77974EE3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096FE1-C4E4-D446-87BD-A02D6B729F2F}" type="datetimeFigureOut">
              <a:t>30-03-2025</a:t>
            </a:fld>
            <a:endParaRPr lang="da-DK"/>
          </a:p>
        </p:txBody>
      </p:sp>
      <p:sp>
        <p:nvSpPr>
          <p:cNvPr id="4" name="Pladsholder til sidefod 3">
            <a:extLst>
              <a:ext uri="{FF2B5EF4-FFF2-40B4-BE49-F238E27FC236}">
                <a16:creationId xmlns:a16="http://schemas.microsoft.com/office/drawing/2014/main" id="{E322219D-EBCB-EB42-B7E5-290A44B1BA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4628D745-92E9-C747-B2A0-6EDFC868BB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F0A214-973D-D741-96DB-340BF266A326}" type="slidenum">
              <a:t>‹nr.›</a:t>
            </a:fld>
            <a:endParaRPr lang="da-DK"/>
          </a:p>
        </p:txBody>
      </p:sp>
    </p:spTree>
    <p:extLst>
      <p:ext uri="{BB962C8B-B14F-4D97-AF65-F5344CB8AC3E}">
        <p14:creationId xmlns:p14="http://schemas.microsoft.com/office/powerpoint/2010/main" val="1216364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1947D-3E69-7B44-AD59-F1BD27BA42C1}" type="datetimeFigureOut">
              <a:rPr lang="da-DK" smtClean="0"/>
              <a:t>30-03-2025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D9645C-D7FA-D74E-BD59-FA43DBFDCD63}" type="slidenum">
              <a:rPr lang="da-DK" smtClean="0"/>
              <a:t>‹nr.›</a:t>
            </a:fld>
            <a:endParaRPr lang="da-DK"/>
          </a:p>
        </p:txBody>
      </p:sp>
    </p:spTree>
    <p:extLst>
      <p:ext uri="{BB962C8B-B14F-4D97-AF65-F5344CB8AC3E}">
        <p14:creationId xmlns:p14="http://schemas.microsoft.com/office/powerpoint/2010/main" val="1849073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6A509-AF65-9B9B-7328-33533B40541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56DA475-4BCC-7C3A-5538-71206CDDE20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25AB9BD-271C-DD19-A01D-2CB69EC56963}"/>
              </a:ext>
            </a:extLst>
          </p:cNvPr>
          <p:cNvSpPr>
            <a:spLocks noGrp="1"/>
          </p:cNvSpPr>
          <p:nvPr>
            <p:ph type="body" idx="1"/>
          </p:nvPr>
        </p:nvSpPr>
        <p:spPr/>
        <p:txBody>
          <a:bodyPr/>
          <a:lstStyle/>
          <a:p>
            <a:endParaRPr lang="da-DK" dirty="0"/>
          </a:p>
        </p:txBody>
      </p:sp>
      <p:sp>
        <p:nvSpPr>
          <p:cNvPr id="4" name="Pladsholder til dato 3">
            <a:extLst>
              <a:ext uri="{FF2B5EF4-FFF2-40B4-BE49-F238E27FC236}">
                <a16:creationId xmlns:a16="http://schemas.microsoft.com/office/drawing/2014/main" id="{0465BD03-B275-A16A-B553-6F53A515744B}"/>
              </a:ext>
            </a:extLst>
          </p:cNvPr>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E6252C-EB8A-45E9-A13D-631C0E32023F}" type="datetime2">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 marts 2025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dsholder til slidenummer 4">
            <a:extLst>
              <a:ext uri="{FF2B5EF4-FFF2-40B4-BE49-F238E27FC236}">
                <a16:creationId xmlns:a16="http://schemas.microsoft.com/office/drawing/2014/main" id="{4EB06EFC-C45C-0CF7-847E-A2603498255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FE3A2-A165-4E31-A522-9BB6D7BAC30B}"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650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9645C-D7FA-D74E-BD59-FA43DBFDCD63}"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158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114A7-73DF-57C1-5866-E8BB4C92F1C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8B52483-9F07-5A05-FC4D-F896433C5BD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F8CFD8F-241A-39A6-9144-99DBC727116D}"/>
              </a:ext>
            </a:extLst>
          </p:cNvPr>
          <p:cNvSpPr>
            <a:spLocks noGrp="1"/>
          </p:cNvSpPr>
          <p:nvPr>
            <p:ph type="body" idx="1"/>
          </p:nvPr>
        </p:nvSpPr>
        <p:spPr/>
        <p:txBody>
          <a:bodyPr/>
          <a:lstStyle/>
          <a:p>
            <a:endParaRPr lang="da-DK" dirty="0"/>
          </a:p>
        </p:txBody>
      </p:sp>
      <p:sp>
        <p:nvSpPr>
          <p:cNvPr id="4" name="Pladsholder til dato 3">
            <a:extLst>
              <a:ext uri="{FF2B5EF4-FFF2-40B4-BE49-F238E27FC236}">
                <a16:creationId xmlns:a16="http://schemas.microsoft.com/office/drawing/2014/main" id="{CE09963C-F70C-8F7B-6245-5C7D5E6A82B7}"/>
              </a:ext>
            </a:extLst>
          </p:cNvPr>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F4871-0B64-4F0F-9551-8BA167A9AFF6}" type="datetime2">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 marts 2025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dsholder til slidenummer 4">
            <a:extLst>
              <a:ext uri="{FF2B5EF4-FFF2-40B4-BE49-F238E27FC236}">
                <a16:creationId xmlns:a16="http://schemas.microsoft.com/office/drawing/2014/main" id="{21C5E001-FAFF-0DC0-1F96-B1E3855A5E7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FE3A2-A165-4E31-A522-9BB6D7BAC30B}"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0167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4" name="Pladsholder til dato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8D7825-BD5F-4A83-A64D-3DFB555994CD}" type="datetime2">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 marts 2025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dsholder til slide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FE3A2-A165-4E31-A522-9BB6D7BAC30B}"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262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ato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12009-ECB1-426A-BA66-95F286B378FC}" type="datetime2">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 marts 2025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dsholder til slide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FE3A2-A165-4E31-A522-9BB6D7BAC30B}"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591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9645C-D7FA-D74E-BD59-FA43DBFDCD63}"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162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91859EC-0992-4E2E-8236-F9BC38B7C3E8}" type="slidenum">
              <a:rPr lang="da-DK" smtClean="0"/>
              <a:t>15</a:t>
            </a:fld>
            <a:endParaRPr lang="da-DK"/>
          </a:p>
        </p:txBody>
      </p:sp>
    </p:spTree>
    <p:extLst>
      <p:ext uri="{BB962C8B-B14F-4D97-AF65-F5344CB8AC3E}">
        <p14:creationId xmlns:p14="http://schemas.microsoft.com/office/powerpoint/2010/main" val="762909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37.png"/><Relationship Id="rId16" Type="http://schemas.openxmlformats.org/officeDocument/2006/relationships/image" Target="../media/image51.png"/><Relationship Id="rId1" Type="http://schemas.openxmlformats.org/officeDocument/2006/relationships/slideMaster" Target="../slideMasters/slideMaster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hyperlink" Target="https://www.skyfish.com/p/sundhedsministeriet" TargetMode="External"/><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image" Target="../media/image2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dirty="0"/>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3" name="Titel 1">
            <a:extLst>
              <a:ext uri="{FF2B5EF4-FFF2-40B4-BE49-F238E27FC236}">
                <a16:creationId xmlns:a16="http://schemas.microsoft.com/office/drawing/2014/main" id="{0B2E8617-B33A-B54B-987B-C55A35E7603D}"/>
              </a:ext>
            </a:extLst>
          </p:cNvPr>
          <p:cNvSpPr>
            <a:spLocks noGrp="1"/>
          </p:cNvSpPr>
          <p:nvPr>
            <p:ph type="ctrTitle" hasCustomPrompt="1"/>
          </p:nvPr>
        </p:nvSpPr>
        <p:spPr>
          <a:xfrm>
            <a:off x="911226" y="615697"/>
            <a:ext cx="4464050" cy="2813304"/>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14" name="Undertitel 2">
            <a:extLst>
              <a:ext uri="{FF2B5EF4-FFF2-40B4-BE49-F238E27FC236}">
                <a16:creationId xmlns:a16="http://schemas.microsoft.com/office/drawing/2014/main" id="{0DAAD5CE-C7C5-174F-8F58-996C034BE73F}"/>
              </a:ext>
            </a:extLst>
          </p:cNvPr>
          <p:cNvSpPr>
            <a:spLocks noGrp="1"/>
          </p:cNvSpPr>
          <p:nvPr>
            <p:ph type="subTitle" idx="1" hasCustomPrompt="1"/>
          </p:nvPr>
        </p:nvSpPr>
        <p:spPr>
          <a:xfrm>
            <a:off x="911225" y="3773424"/>
            <a:ext cx="4464051" cy="877824"/>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15" name="Pladsholder til dato 3">
            <a:extLst>
              <a:ext uri="{FF2B5EF4-FFF2-40B4-BE49-F238E27FC236}">
                <a16:creationId xmlns:a16="http://schemas.microsoft.com/office/drawing/2014/main" id="{87EAF9F2-27F5-234C-9C68-F9039F3E36CC}"/>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B9DF3FB7-2679-4785-86CF-324A9660DD10}" type="datetime2">
              <a:rPr lang="da-DK" smtClean="0"/>
              <a:t>30. marts 2025</a:t>
            </a:fld>
            <a:endParaRPr lang="da-DK" dirty="0"/>
          </a:p>
        </p:txBody>
      </p:sp>
      <p:sp>
        <p:nvSpPr>
          <p:cNvPr id="18" name="Pladsholder til billede 17">
            <a:extLst>
              <a:ext uri="{FF2B5EF4-FFF2-40B4-BE49-F238E27FC236}">
                <a16:creationId xmlns:a16="http://schemas.microsoft.com/office/drawing/2014/main" id="{16E7523E-5FEF-ED42-B56C-E32805C0A6A6}"/>
              </a:ext>
            </a:extLst>
          </p:cNvPr>
          <p:cNvSpPr>
            <a:spLocks noGrp="1"/>
          </p:cNvSpPr>
          <p:nvPr>
            <p:ph type="pic" sz="quarter" idx="20" hasCustomPrompt="1"/>
          </p:nvPr>
        </p:nvSpPr>
        <p:spPr>
          <a:xfrm>
            <a:off x="5376858" y="1"/>
            <a:ext cx="6815143" cy="5337467"/>
          </a:xfrm>
          <a:custGeom>
            <a:avLst/>
            <a:gdLst>
              <a:gd name="connsiteX0" fmla="*/ 0 w 6815143"/>
              <a:gd name="connsiteY0" fmla="*/ 0 h 5337467"/>
              <a:gd name="connsiteX1" fmla="*/ 6815143 w 6815143"/>
              <a:gd name="connsiteY1" fmla="*/ 0 h 5337467"/>
              <a:gd name="connsiteX2" fmla="*/ 6815143 w 6815143"/>
              <a:gd name="connsiteY2" fmla="*/ 5148384 h 5337467"/>
              <a:gd name="connsiteX3" fmla="*/ 6747962 w 6815143"/>
              <a:gd name="connsiteY3" fmla="*/ 5167461 h 5337467"/>
              <a:gd name="connsiteX4" fmla="*/ 5398418 w 6815143"/>
              <a:gd name="connsiteY4" fmla="*/ 5337467 h 5337467"/>
              <a:gd name="connsiteX5" fmla="*/ 5445 w 6815143"/>
              <a:gd name="connsiteY5" fmla="*/ 215350 h 533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5143" h="5337467">
                <a:moveTo>
                  <a:pt x="0" y="0"/>
                </a:moveTo>
                <a:lnTo>
                  <a:pt x="6815143" y="0"/>
                </a:lnTo>
                <a:lnTo>
                  <a:pt x="6815143" y="5148384"/>
                </a:lnTo>
                <a:lnTo>
                  <a:pt x="6747962" y="5167461"/>
                </a:lnTo>
                <a:cubicBezTo>
                  <a:pt x="6316613" y="5278442"/>
                  <a:pt x="5864408" y="5337467"/>
                  <a:pt x="5398418" y="5337467"/>
                </a:cubicBezTo>
                <a:cubicBezTo>
                  <a:pt x="2509278" y="5337467"/>
                  <a:pt x="150074" y="3068548"/>
                  <a:pt x="5445" y="215350"/>
                </a:cubicBezTo>
                <a:close/>
              </a:path>
            </a:pathLst>
          </a:custGeom>
          <a:solidFill>
            <a:schemeClr val="accent2"/>
          </a:solidFill>
        </p:spPr>
        <p:txBody>
          <a:bodyPr wrap="square" lIns="1080000" tIns="1080000">
            <a:noAutofit/>
          </a:bodyPr>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19" name="Rektangel 18">
            <a:extLst>
              <a:ext uri="{FF2B5EF4-FFF2-40B4-BE49-F238E27FC236}">
                <a16:creationId xmlns:a16="http://schemas.microsoft.com/office/drawing/2014/main" id="{830ACF56-4E23-434A-82C9-C34794E963B3}"/>
              </a:ext>
            </a:extLst>
          </p:cNvPr>
          <p:cNvSpPr>
            <a:spLocks/>
          </p:cNvSpPr>
          <p:nvPr/>
        </p:nvSpPr>
        <p:spPr>
          <a:xfrm>
            <a:off x="4673809" y="5670000"/>
            <a:ext cx="7200000" cy="104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71222833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kst + billed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4D6D32C3-3E39-44FC-B677-F64FDC651BDE}"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6" y="1881188"/>
            <a:ext cx="4464050" cy="43926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billede 6">
            <a:extLst>
              <a:ext uri="{FF2B5EF4-FFF2-40B4-BE49-F238E27FC236}">
                <a16:creationId xmlns:a16="http://schemas.microsoft.com/office/drawing/2014/main" id="{3E853F44-8963-D04E-BB2E-AF324DC4F294}"/>
              </a:ext>
            </a:extLst>
          </p:cNvPr>
          <p:cNvSpPr>
            <a:spLocks noGrp="1"/>
          </p:cNvSpPr>
          <p:nvPr>
            <p:ph type="pic" sz="quarter" idx="15" hasCustomPrompt="1"/>
          </p:nvPr>
        </p:nvSpPr>
        <p:spPr>
          <a:xfrm>
            <a:off x="6096050" y="1881188"/>
            <a:ext cx="4464000" cy="4400812"/>
          </a:xfrm>
          <a:prstGeom prst="rect">
            <a:avLst/>
          </a:prstGeom>
          <a:solidFill>
            <a:schemeClr val="tx2"/>
          </a:solidFill>
        </p:spPr>
        <p:txBody>
          <a:bodyPr wrap="square" tIns="72000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Tree>
    <p:extLst>
      <p:ext uri="{BB962C8B-B14F-4D97-AF65-F5344CB8AC3E}">
        <p14:creationId xmlns:p14="http://schemas.microsoft.com/office/powerpoint/2010/main" val="27972768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 Tidslinje (mellem)">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B6F43BF4-559F-4489-8C6B-A3DBD6D01A58}"/>
              </a:ext>
            </a:extLst>
          </p:cNvPr>
          <p:cNvSpPr>
            <a:spLocks noGrp="1"/>
          </p:cNvSpPr>
          <p:nvPr>
            <p:ph type="title" hasCustomPrompt="1"/>
          </p:nvPr>
        </p:nvSpPr>
        <p:spPr>
          <a:xfrm>
            <a:off x="695325" y="613250"/>
            <a:ext cx="10801350" cy="900000"/>
          </a:xfrm>
          <a:prstGeom prst="rect">
            <a:avLst/>
          </a:prstGeom>
        </p:spPr>
        <p:txBody>
          <a:bodyPr vert="horz" lIns="0" tIns="0" rIns="0" bIns="0" rtlCol="0" anchor="t" anchorCtr="0">
            <a:noAutofit/>
          </a:bodyPr>
          <a:lstStyle>
            <a:lvl1pPr>
              <a:defRPr>
                <a:latin typeface="+mj-lt"/>
              </a:defRPr>
            </a:lvl1pPr>
          </a:lstStyle>
          <a:p>
            <a:r>
              <a:rPr lang="da-DK" dirty="0"/>
              <a:t>Her kan der stå en titel</a:t>
            </a:r>
          </a:p>
        </p:txBody>
      </p:sp>
      <p:sp>
        <p:nvSpPr>
          <p:cNvPr id="16" name="Afrundet rektangel 54">
            <a:extLst>
              <a:ext uri="{FF2B5EF4-FFF2-40B4-BE49-F238E27FC236}">
                <a16:creationId xmlns:a16="http://schemas.microsoft.com/office/drawing/2014/main" id="{9395E927-7A84-4165-83D6-23971274A350}"/>
              </a:ext>
            </a:extLst>
          </p:cNvPr>
          <p:cNvSpPr/>
          <p:nvPr userDrawn="1"/>
        </p:nvSpPr>
        <p:spPr>
          <a:xfrm rot="10800000" flipV="1">
            <a:off x="3395942" y="3610185"/>
            <a:ext cx="900082" cy="358775"/>
          </a:xfrm>
          <a:prstGeom prst="roundRect">
            <a:avLst>
              <a:gd name="adj" fmla="val 0"/>
            </a:avLst>
          </a:pr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800" dirty="0">
              <a:solidFill>
                <a:srgbClr val="001F33"/>
              </a:solidFill>
              <a:latin typeface="+mj-lt"/>
            </a:endParaRPr>
          </a:p>
        </p:txBody>
      </p:sp>
      <p:sp>
        <p:nvSpPr>
          <p:cNvPr id="17" name="Afrundet rektangel 55">
            <a:extLst>
              <a:ext uri="{FF2B5EF4-FFF2-40B4-BE49-F238E27FC236}">
                <a16:creationId xmlns:a16="http://schemas.microsoft.com/office/drawing/2014/main" id="{B3901117-246E-464F-A214-38BC4773BAEC}"/>
              </a:ext>
            </a:extLst>
          </p:cNvPr>
          <p:cNvSpPr/>
          <p:nvPr userDrawn="1"/>
        </p:nvSpPr>
        <p:spPr>
          <a:xfrm rot="10800000" flipV="1">
            <a:off x="4296023" y="3610185"/>
            <a:ext cx="900082" cy="358775"/>
          </a:xfrm>
          <a:prstGeom prst="roundRect">
            <a:avLst>
              <a:gd name="adj" fmla="val 0"/>
            </a:avLst>
          </a:pr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800" dirty="0">
              <a:solidFill>
                <a:srgbClr val="001F33"/>
              </a:solidFill>
              <a:latin typeface="+mj-lt"/>
            </a:endParaRPr>
          </a:p>
        </p:txBody>
      </p:sp>
      <p:sp>
        <p:nvSpPr>
          <p:cNvPr id="18" name="Afrundet rektangel 56">
            <a:extLst>
              <a:ext uri="{FF2B5EF4-FFF2-40B4-BE49-F238E27FC236}">
                <a16:creationId xmlns:a16="http://schemas.microsoft.com/office/drawing/2014/main" id="{B29204C6-0521-432D-9408-64A6D16B1B50}"/>
              </a:ext>
            </a:extLst>
          </p:cNvPr>
          <p:cNvSpPr/>
          <p:nvPr userDrawn="1"/>
        </p:nvSpPr>
        <p:spPr>
          <a:xfrm rot="10800000" flipV="1">
            <a:off x="2495859" y="3610185"/>
            <a:ext cx="900082" cy="358775"/>
          </a:xfrm>
          <a:prstGeom prst="roundRect">
            <a:avLst>
              <a:gd name="adj" fmla="val 0"/>
            </a:avLst>
          </a:prstGeom>
          <a:solidFill>
            <a:srgbClr val="EA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800" dirty="0">
              <a:latin typeface="+mj-lt"/>
            </a:endParaRPr>
          </a:p>
        </p:txBody>
      </p:sp>
      <p:sp>
        <p:nvSpPr>
          <p:cNvPr id="19" name="Afrundet rektangel 57">
            <a:extLst>
              <a:ext uri="{FF2B5EF4-FFF2-40B4-BE49-F238E27FC236}">
                <a16:creationId xmlns:a16="http://schemas.microsoft.com/office/drawing/2014/main" id="{550BD360-B516-4E60-9B6F-5748DCECB578}"/>
              </a:ext>
            </a:extLst>
          </p:cNvPr>
          <p:cNvSpPr/>
          <p:nvPr userDrawn="1"/>
        </p:nvSpPr>
        <p:spPr>
          <a:xfrm rot="10800000" flipV="1">
            <a:off x="1595036" y="3610185"/>
            <a:ext cx="900082" cy="358775"/>
          </a:xfrm>
          <a:prstGeom prst="roundRect">
            <a:avLst>
              <a:gd name="adj" fmla="val 0"/>
            </a:avLst>
          </a:prstGeom>
          <a:solidFill>
            <a:srgbClr val="EA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800" dirty="0">
              <a:solidFill>
                <a:srgbClr val="052C43"/>
              </a:solidFill>
              <a:latin typeface="+mj-lt"/>
              <a:cs typeface="Poppins Light" pitchFamily="2" charset="77"/>
            </a:endParaRPr>
          </a:p>
        </p:txBody>
      </p:sp>
      <p:sp>
        <p:nvSpPr>
          <p:cNvPr id="20" name="Afrundet rektangel 58">
            <a:extLst>
              <a:ext uri="{FF2B5EF4-FFF2-40B4-BE49-F238E27FC236}">
                <a16:creationId xmlns:a16="http://schemas.microsoft.com/office/drawing/2014/main" id="{3C2BF567-99F1-4940-9FCB-BBA0FB5BF0E4}"/>
              </a:ext>
            </a:extLst>
          </p:cNvPr>
          <p:cNvSpPr/>
          <p:nvPr userDrawn="1"/>
        </p:nvSpPr>
        <p:spPr>
          <a:xfrm rot="10800000" flipV="1">
            <a:off x="5196105" y="3610185"/>
            <a:ext cx="900082" cy="358775"/>
          </a:xfrm>
          <a:prstGeom prst="roundRect">
            <a:avLst>
              <a:gd name="adj" fmla="val 0"/>
            </a:avLst>
          </a:pr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800" dirty="0">
              <a:solidFill>
                <a:srgbClr val="001F33"/>
              </a:solidFill>
              <a:latin typeface="+mj-lt"/>
            </a:endParaRPr>
          </a:p>
        </p:txBody>
      </p:sp>
      <p:sp>
        <p:nvSpPr>
          <p:cNvPr id="21" name="Afrundet rektangel 59">
            <a:extLst>
              <a:ext uri="{FF2B5EF4-FFF2-40B4-BE49-F238E27FC236}">
                <a16:creationId xmlns:a16="http://schemas.microsoft.com/office/drawing/2014/main" id="{4DB6FE7C-229D-4F19-9CED-44B23C204AEB}"/>
              </a:ext>
            </a:extLst>
          </p:cNvPr>
          <p:cNvSpPr/>
          <p:nvPr userDrawn="1"/>
        </p:nvSpPr>
        <p:spPr>
          <a:xfrm rot="10800000" flipV="1">
            <a:off x="6096187" y="3610185"/>
            <a:ext cx="900082" cy="35877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800" dirty="0">
              <a:solidFill>
                <a:schemeClr val="bg1"/>
              </a:solidFill>
              <a:latin typeface="+mj-lt"/>
            </a:endParaRPr>
          </a:p>
        </p:txBody>
      </p:sp>
      <p:sp>
        <p:nvSpPr>
          <p:cNvPr id="22" name="Afrundet rektangel 60">
            <a:extLst>
              <a:ext uri="{FF2B5EF4-FFF2-40B4-BE49-F238E27FC236}">
                <a16:creationId xmlns:a16="http://schemas.microsoft.com/office/drawing/2014/main" id="{CA3D0502-31D7-43B0-8AD9-0837C873777D}"/>
              </a:ext>
            </a:extLst>
          </p:cNvPr>
          <p:cNvSpPr/>
          <p:nvPr userDrawn="1"/>
        </p:nvSpPr>
        <p:spPr>
          <a:xfrm rot="10800000" flipV="1">
            <a:off x="6996269" y="3610185"/>
            <a:ext cx="900082" cy="35877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800" dirty="0">
              <a:solidFill>
                <a:schemeClr val="bg1"/>
              </a:solidFill>
              <a:latin typeface="+mj-lt"/>
            </a:endParaRPr>
          </a:p>
        </p:txBody>
      </p:sp>
      <p:sp>
        <p:nvSpPr>
          <p:cNvPr id="23" name="Afrundet rektangel 61">
            <a:extLst>
              <a:ext uri="{FF2B5EF4-FFF2-40B4-BE49-F238E27FC236}">
                <a16:creationId xmlns:a16="http://schemas.microsoft.com/office/drawing/2014/main" id="{223B00F4-9D56-4D3A-B682-38293AFED6D4}"/>
              </a:ext>
            </a:extLst>
          </p:cNvPr>
          <p:cNvSpPr/>
          <p:nvPr userDrawn="1"/>
        </p:nvSpPr>
        <p:spPr>
          <a:xfrm rot="10800000" flipV="1">
            <a:off x="7896350" y="3610185"/>
            <a:ext cx="900082" cy="35877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800" dirty="0">
              <a:solidFill>
                <a:schemeClr val="bg1"/>
              </a:solidFill>
              <a:latin typeface="+mj-lt"/>
            </a:endParaRPr>
          </a:p>
        </p:txBody>
      </p:sp>
      <p:sp>
        <p:nvSpPr>
          <p:cNvPr id="24" name="Afrundet rektangel 62">
            <a:extLst>
              <a:ext uri="{FF2B5EF4-FFF2-40B4-BE49-F238E27FC236}">
                <a16:creationId xmlns:a16="http://schemas.microsoft.com/office/drawing/2014/main" id="{A7638C27-F6E1-4053-9BB8-7A3270FE13AB}"/>
              </a:ext>
            </a:extLst>
          </p:cNvPr>
          <p:cNvSpPr/>
          <p:nvPr userDrawn="1"/>
        </p:nvSpPr>
        <p:spPr>
          <a:xfrm rot="10800000" flipV="1">
            <a:off x="8796431" y="3610185"/>
            <a:ext cx="900082" cy="358775"/>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800" dirty="0">
              <a:solidFill>
                <a:schemeClr val="bg1"/>
              </a:solidFill>
              <a:latin typeface="+mj-lt"/>
            </a:endParaRPr>
          </a:p>
        </p:txBody>
      </p:sp>
      <p:sp>
        <p:nvSpPr>
          <p:cNvPr id="25" name="Afrundet rektangel 63">
            <a:extLst>
              <a:ext uri="{FF2B5EF4-FFF2-40B4-BE49-F238E27FC236}">
                <a16:creationId xmlns:a16="http://schemas.microsoft.com/office/drawing/2014/main" id="{E1335EE1-12B8-4B99-B24E-FD51E0F16AB2}"/>
              </a:ext>
            </a:extLst>
          </p:cNvPr>
          <p:cNvSpPr/>
          <p:nvPr userDrawn="1"/>
        </p:nvSpPr>
        <p:spPr>
          <a:xfrm rot="10800000" flipV="1">
            <a:off x="9696513" y="3610185"/>
            <a:ext cx="900082" cy="358775"/>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800" dirty="0">
              <a:solidFill>
                <a:schemeClr val="bg1"/>
              </a:solidFill>
              <a:latin typeface="+mj-lt"/>
            </a:endParaRPr>
          </a:p>
        </p:txBody>
      </p:sp>
      <p:sp>
        <p:nvSpPr>
          <p:cNvPr id="26" name="Afrundet rektangel 64">
            <a:extLst>
              <a:ext uri="{FF2B5EF4-FFF2-40B4-BE49-F238E27FC236}">
                <a16:creationId xmlns:a16="http://schemas.microsoft.com/office/drawing/2014/main" id="{C7097A14-05E4-4773-9424-B776D7791BB4}"/>
              </a:ext>
            </a:extLst>
          </p:cNvPr>
          <p:cNvSpPr/>
          <p:nvPr userDrawn="1"/>
        </p:nvSpPr>
        <p:spPr>
          <a:xfrm rot="10800000" flipV="1">
            <a:off x="10596594" y="3610184"/>
            <a:ext cx="900082" cy="358775"/>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800" dirty="0">
              <a:solidFill>
                <a:schemeClr val="bg1"/>
              </a:solidFill>
              <a:latin typeface="+mj-lt"/>
            </a:endParaRPr>
          </a:p>
        </p:txBody>
      </p:sp>
      <p:sp>
        <p:nvSpPr>
          <p:cNvPr id="27" name="Afrundet rektangel 65">
            <a:extLst>
              <a:ext uri="{FF2B5EF4-FFF2-40B4-BE49-F238E27FC236}">
                <a16:creationId xmlns:a16="http://schemas.microsoft.com/office/drawing/2014/main" id="{C7E863BE-E462-4235-BAD8-A37B940AB9A0}"/>
              </a:ext>
            </a:extLst>
          </p:cNvPr>
          <p:cNvSpPr/>
          <p:nvPr userDrawn="1"/>
        </p:nvSpPr>
        <p:spPr>
          <a:xfrm rot="10800000" flipV="1">
            <a:off x="695326" y="3608388"/>
            <a:ext cx="900082" cy="358775"/>
          </a:xfrm>
          <a:prstGeom prst="roundRect">
            <a:avLst>
              <a:gd name="adj" fmla="val 0"/>
            </a:avLst>
          </a:prstGeom>
          <a:solidFill>
            <a:srgbClr val="EA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800" dirty="0">
              <a:solidFill>
                <a:srgbClr val="052C43"/>
              </a:solidFill>
              <a:latin typeface="+mj-lt"/>
              <a:cs typeface="Poppins Light" pitchFamily="2" charset="77"/>
            </a:endParaRPr>
          </a:p>
        </p:txBody>
      </p:sp>
      <p:sp>
        <p:nvSpPr>
          <p:cNvPr id="28" name="Pladsholder til tekst 28">
            <a:extLst>
              <a:ext uri="{FF2B5EF4-FFF2-40B4-BE49-F238E27FC236}">
                <a16:creationId xmlns:a16="http://schemas.microsoft.com/office/drawing/2014/main" id="{892E967D-6716-46EB-9483-6569CCD7F745}"/>
              </a:ext>
            </a:extLst>
          </p:cNvPr>
          <p:cNvSpPr>
            <a:spLocks noGrp="1"/>
          </p:cNvSpPr>
          <p:nvPr>
            <p:ph type="body" sz="quarter" idx="10" hasCustomPrompt="1"/>
          </p:nvPr>
        </p:nvSpPr>
        <p:spPr>
          <a:xfrm>
            <a:off x="810833" y="3729091"/>
            <a:ext cx="668324" cy="117367"/>
          </a:xfrm>
          <a:prstGeom prst="rect">
            <a:avLst/>
          </a:prstGeom>
        </p:spPr>
        <p:txBody>
          <a:bodyPr/>
          <a:lstStyle>
            <a:lvl1pPr marL="0" indent="0" algn="ctr">
              <a:buNone/>
              <a:defRPr sz="800" b="0" i="0">
                <a:solidFill>
                  <a:srgbClr val="001F33"/>
                </a:solidFill>
                <a:latin typeface="Segoe UI Semilight" panose="020B0402040204020203" pitchFamily="34" charset="0"/>
                <a:cs typeface="Segoe UI Semilight" panose="020B0402040204020203" pitchFamily="34" charset="0"/>
              </a:defRPr>
            </a:lvl1pPr>
          </a:lstStyle>
          <a:p>
            <a:pPr lvl="0"/>
            <a:r>
              <a:rPr lang="da-DK" dirty="0"/>
              <a:t>Indsæt tekst</a:t>
            </a:r>
          </a:p>
        </p:txBody>
      </p:sp>
      <p:sp>
        <p:nvSpPr>
          <p:cNvPr id="29" name="Pladsholder til tekst 28">
            <a:extLst>
              <a:ext uri="{FF2B5EF4-FFF2-40B4-BE49-F238E27FC236}">
                <a16:creationId xmlns:a16="http://schemas.microsoft.com/office/drawing/2014/main" id="{70EE362C-96C7-4280-B50D-946CC9276D01}"/>
              </a:ext>
            </a:extLst>
          </p:cNvPr>
          <p:cNvSpPr>
            <a:spLocks noGrp="1"/>
          </p:cNvSpPr>
          <p:nvPr>
            <p:ph type="body" sz="quarter" idx="11" hasCustomPrompt="1"/>
          </p:nvPr>
        </p:nvSpPr>
        <p:spPr>
          <a:xfrm>
            <a:off x="1707264" y="3729090"/>
            <a:ext cx="668324" cy="117367"/>
          </a:xfrm>
          <a:prstGeom prst="rect">
            <a:avLst/>
          </a:prstGeom>
        </p:spPr>
        <p:txBody>
          <a:bodyPr/>
          <a:lstStyle>
            <a:lvl1pPr marL="0" indent="0" algn="ctr">
              <a:buNone/>
              <a:defRPr sz="800" b="0" i="0">
                <a:solidFill>
                  <a:srgbClr val="001F33"/>
                </a:solidFill>
                <a:latin typeface="Segoe UI Semilight" panose="020B0402040204020203" pitchFamily="34" charset="0"/>
                <a:cs typeface="Segoe UI Semilight" panose="020B0402040204020203" pitchFamily="34" charset="0"/>
              </a:defRPr>
            </a:lvl1pPr>
          </a:lstStyle>
          <a:p>
            <a:pPr lvl="0"/>
            <a:r>
              <a:rPr lang="da-DK" dirty="0"/>
              <a:t>Indsæt tekst</a:t>
            </a:r>
          </a:p>
        </p:txBody>
      </p:sp>
      <p:sp>
        <p:nvSpPr>
          <p:cNvPr id="30" name="Pladsholder til tekst 28">
            <a:extLst>
              <a:ext uri="{FF2B5EF4-FFF2-40B4-BE49-F238E27FC236}">
                <a16:creationId xmlns:a16="http://schemas.microsoft.com/office/drawing/2014/main" id="{E885C9E2-F94C-400C-8896-A3A6B42836DC}"/>
              </a:ext>
            </a:extLst>
          </p:cNvPr>
          <p:cNvSpPr>
            <a:spLocks noGrp="1"/>
          </p:cNvSpPr>
          <p:nvPr>
            <p:ph type="body" sz="quarter" idx="12" hasCustomPrompt="1"/>
          </p:nvPr>
        </p:nvSpPr>
        <p:spPr>
          <a:xfrm>
            <a:off x="2606974" y="3729090"/>
            <a:ext cx="668324" cy="117367"/>
          </a:xfrm>
          <a:prstGeom prst="rect">
            <a:avLst/>
          </a:prstGeom>
        </p:spPr>
        <p:txBody>
          <a:bodyPr/>
          <a:lstStyle>
            <a:lvl1pPr marL="0" indent="0" algn="ctr">
              <a:buNone/>
              <a:defRPr sz="800" b="0" i="0">
                <a:solidFill>
                  <a:srgbClr val="001F33"/>
                </a:solidFill>
                <a:latin typeface="Segoe UI Semilight" panose="020B0402040204020203" pitchFamily="34" charset="0"/>
                <a:cs typeface="Segoe UI Semilight" panose="020B0402040204020203" pitchFamily="34" charset="0"/>
              </a:defRPr>
            </a:lvl1pPr>
          </a:lstStyle>
          <a:p>
            <a:pPr lvl="0"/>
            <a:r>
              <a:rPr lang="da-DK" dirty="0"/>
              <a:t>Indsæt tekst</a:t>
            </a:r>
          </a:p>
        </p:txBody>
      </p:sp>
      <p:sp>
        <p:nvSpPr>
          <p:cNvPr id="31" name="Pladsholder til tekst 28">
            <a:extLst>
              <a:ext uri="{FF2B5EF4-FFF2-40B4-BE49-F238E27FC236}">
                <a16:creationId xmlns:a16="http://schemas.microsoft.com/office/drawing/2014/main" id="{AE3B8C2D-363C-4707-9F31-32D5E5507AD9}"/>
              </a:ext>
            </a:extLst>
          </p:cNvPr>
          <p:cNvSpPr>
            <a:spLocks noGrp="1"/>
          </p:cNvSpPr>
          <p:nvPr>
            <p:ph type="body" sz="quarter" idx="13" hasCustomPrompt="1"/>
          </p:nvPr>
        </p:nvSpPr>
        <p:spPr>
          <a:xfrm>
            <a:off x="3516584" y="3730911"/>
            <a:ext cx="668324" cy="117367"/>
          </a:xfrm>
          <a:prstGeom prst="rect">
            <a:avLst/>
          </a:prstGeom>
        </p:spPr>
        <p:txBody>
          <a:bodyPr/>
          <a:lstStyle>
            <a:lvl1pPr marL="0" indent="0" algn="ctr">
              <a:buNone/>
              <a:defRPr sz="800" b="0" i="0">
                <a:solidFill>
                  <a:srgbClr val="001F33"/>
                </a:solidFill>
                <a:latin typeface="Segoe UI Semilight" panose="020B0402040204020203" pitchFamily="34" charset="0"/>
                <a:cs typeface="Segoe UI Semilight" panose="020B0402040204020203" pitchFamily="34" charset="0"/>
              </a:defRPr>
            </a:lvl1pPr>
          </a:lstStyle>
          <a:p>
            <a:pPr lvl="0"/>
            <a:r>
              <a:rPr lang="da-DK" dirty="0"/>
              <a:t>Indsæt tekst</a:t>
            </a:r>
          </a:p>
        </p:txBody>
      </p:sp>
      <p:sp>
        <p:nvSpPr>
          <p:cNvPr id="32" name="Pladsholder til tekst 28">
            <a:extLst>
              <a:ext uri="{FF2B5EF4-FFF2-40B4-BE49-F238E27FC236}">
                <a16:creationId xmlns:a16="http://schemas.microsoft.com/office/drawing/2014/main" id="{869F5DDD-F5EB-435E-8681-D9CF64437CA4}"/>
              </a:ext>
            </a:extLst>
          </p:cNvPr>
          <p:cNvSpPr>
            <a:spLocks noGrp="1"/>
          </p:cNvSpPr>
          <p:nvPr>
            <p:ph type="body" sz="quarter" idx="14" hasCustomPrompt="1"/>
          </p:nvPr>
        </p:nvSpPr>
        <p:spPr>
          <a:xfrm>
            <a:off x="4416667" y="3729089"/>
            <a:ext cx="668324" cy="117367"/>
          </a:xfrm>
          <a:prstGeom prst="rect">
            <a:avLst/>
          </a:prstGeom>
        </p:spPr>
        <p:txBody>
          <a:bodyPr/>
          <a:lstStyle>
            <a:lvl1pPr marL="0" indent="0" algn="ctr">
              <a:buNone/>
              <a:defRPr sz="800" b="0" i="0">
                <a:solidFill>
                  <a:srgbClr val="001F33"/>
                </a:solidFill>
                <a:latin typeface="Segoe UI Semilight" panose="020B0402040204020203" pitchFamily="34" charset="0"/>
                <a:cs typeface="Segoe UI Semilight" panose="020B0402040204020203" pitchFamily="34" charset="0"/>
              </a:defRPr>
            </a:lvl1pPr>
          </a:lstStyle>
          <a:p>
            <a:pPr lvl="0"/>
            <a:r>
              <a:rPr lang="da-DK" dirty="0"/>
              <a:t>Indsæt tekst</a:t>
            </a:r>
          </a:p>
        </p:txBody>
      </p:sp>
      <p:sp>
        <p:nvSpPr>
          <p:cNvPr id="33" name="Pladsholder til tekst 28">
            <a:extLst>
              <a:ext uri="{FF2B5EF4-FFF2-40B4-BE49-F238E27FC236}">
                <a16:creationId xmlns:a16="http://schemas.microsoft.com/office/drawing/2014/main" id="{8F3082EC-F747-4E0A-B03C-BC015D983A0F}"/>
              </a:ext>
            </a:extLst>
          </p:cNvPr>
          <p:cNvSpPr>
            <a:spLocks noGrp="1"/>
          </p:cNvSpPr>
          <p:nvPr>
            <p:ph type="body" sz="quarter" idx="15" hasCustomPrompt="1"/>
          </p:nvPr>
        </p:nvSpPr>
        <p:spPr>
          <a:xfrm>
            <a:off x="5307217" y="3729088"/>
            <a:ext cx="668324" cy="117367"/>
          </a:xfrm>
          <a:prstGeom prst="rect">
            <a:avLst/>
          </a:prstGeom>
        </p:spPr>
        <p:txBody>
          <a:bodyPr/>
          <a:lstStyle>
            <a:lvl1pPr marL="0" indent="0" algn="ctr">
              <a:buNone/>
              <a:defRPr sz="800" b="0" i="0">
                <a:solidFill>
                  <a:srgbClr val="001F33"/>
                </a:solidFill>
                <a:latin typeface="Segoe UI Semilight" panose="020B0402040204020203" pitchFamily="34" charset="0"/>
                <a:cs typeface="Segoe UI Semilight" panose="020B0402040204020203" pitchFamily="34" charset="0"/>
              </a:defRPr>
            </a:lvl1pPr>
          </a:lstStyle>
          <a:p>
            <a:pPr lvl="0"/>
            <a:r>
              <a:rPr lang="da-DK" dirty="0"/>
              <a:t>Indsæt tekst</a:t>
            </a:r>
          </a:p>
        </p:txBody>
      </p:sp>
      <p:sp>
        <p:nvSpPr>
          <p:cNvPr id="34" name="Pladsholder til tekst 28">
            <a:extLst>
              <a:ext uri="{FF2B5EF4-FFF2-40B4-BE49-F238E27FC236}">
                <a16:creationId xmlns:a16="http://schemas.microsoft.com/office/drawing/2014/main" id="{522C902B-735B-401C-B638-42D4B3D83BB9}"/>
              </a:ext>
            </a:extLst>
          </p:cNvPr>
          <p:cNvSpPr>
            <a:spLocks noGrp="1"/>
          </p:cNvSpPr>
          <p:nvPr>
            <p:ph type="body" sz="quarter" idx="16" hasCustomPrompt="1"/>
          </p:nvPr>
        </p:nvSpPr>
        <p:spPr>
          <a:xfrm>
            <a:off x="6207297" y="3729087"/>
            <a:ext cx="668324" cy="117367"/>
          </a:xfrm>
          <a:prstGeom prst="rect">
            <a:avLst/>
          </a:prstGeom>
        </p:spPr>
        <p:txBody>
          <a:bodyPr/>
          <a:lstStyle>
            <a:lvl1pPr marL="0" indent="0" algn="ctr">
              <a:buNone/>
              <a:defRPr sz="800" b="0" i="0">
                <a:solidFill>
                  <a:schemeClr val="bg1"/>
                </a:solidFill>
                <a:latin typeface="Segoe UI Semilight" panose="020B0402040204020203" pitchFamily="34" charset="0"/>
                <a:cs typeface="Segoe UI Semilight" panose="020B0402040204020203" pitchFamily="34" charset="0"/>
              </a:defRPr>
            </a:lvl1pPr>
          </a:lstStyle>
          <a:p>
            <a:pPr lvl="0"/>
            <a:r>
              <a:rPr lang="da-DK" dirty="0"/>
              <a:t>Indsæt tekst</a:t>
            </a:r>
          </a:p>
        </p:txBody>
      </p:sp>
      <p:sp>
        <p:nvSpPr>
          <p:cNvPr id="35" name="Pladsholder til tekst 28">
            <a:extLst>
              <a:ext uri="{FF2B5EF4-FFF2-40B4-BE49-F238E27FC236}">
                <a16:creationId xmlns:a16="http://schemas.microsoft.com/office/drawing/2014/main" id="{F33EC6F4-6539-4916-B4DB-B0C211B48FA7}"/>
              </a:ext>
            </a:extLst>
          </p:cNvPr>
          <p:cNvSpPr>
            <a:spLocks noGrp="1"/>
          </p:cNvSpPr>
          <p:nvPr>
            <p:ph type="body" sz="quarter" idx="17" hasCustomPrompt="1"/>
          </p:nvPr>
        </p:nvSpPr>
        <p:spPr>
          <a:xfrm>
            <a:off x="7116909" y="3729086"/>
            <a:ext cx="668324" cy="117367"/>
          </a:xfrm>
          <a:prstGeom prst="rect">
            <a:avLst/>
          </a:prstGeom>
        </p:spPr>
        <p:txBody>
          <a:bodyPr/>
          <a:lstStyle>
            <a:lvl1pPr marL="0" indent="0" algn="ctr">
              <a:buNone/>
              <a:defRPr sz="800" b="0" i="0">
                <a:solidFill>
                  <a:schemeClr val="bg1"/>
                </a:solidFill>
                <a:latin typeface="Segoe UI Semilight" panose="020B0402040204020203" pitchFamily="34" charset="0"/>
                <a:cs typeface="Segoe UI Semilight" panose="020B0402040204020203" pitchFamily="34" charset="0"/>
              </a:defRPr>
            </a:lvl1pPr>
          </a:lstStyle>
          <a:p>
            <a:pPr lvl="0"/>
            <a:r>
              <a:rPr lang="da-DK" dirty="0"/>
              <a:t>Indsæt tekst</a:t>
            </a:r>
          </a:p>
        </p:txBody>
      </p:sp>
      <p:sp>
        <p:nvSpPr>
          <p:cNvPr id="36" name="Pladsholder til tekst 28">
            <a:extLst>
              <a:ext uri="{FF2B5EF4-FFF2-40B4-BE49-F238E27FC236}">
                <a16:creationId xmlns:a16="http://schemas.microsoft.com/office/drawing/2014/main" id="{EBB8C7AE-0B04-44BB-8DF4-FF18E4DF4AA0}"/>
              </a:ext>
            </a:extLst>
          </p:cNvPr>
          <p:cNvSpPr>
            <a:spLocks noGrp="1"/>
          </p:cNvSpPr>
          <p:nvPr>
            <p:ph type="body" sz="quarter" idx="18" hasCustomPrompt="1"/>
          </p:nvPr>
        </p:nvSpPr>
        <p:spPr>
          <a:xfrm>
            <a:off x="8007459" y="3729085"/>
            <a:ext cx="668324" cy="117367"/>
          </a:xfrm>
          <a:prstGeom prst="rect">
            <a:avLst/>
          </a:prstGeom>
        </p:spPr>
        <p:txBody>
          <a:bodyPr/>
          <a:lstStyle>
            <a:lvl1pPr marL="0" indent="0" algn="ctr">
              <a:buNone/>
              <a:defRPr sz="800" b="0" i="0">
                <a:solidFill>
                  <a:schemeClr val="bg1"/>
                </a:solidFill>
                <a:latin typeface="Segoe UI Semilight" panose="020B0402040204020203" pitchFamily="34" charset="0"/>
                <a:cs typeface="Segoe UI Semilight" panose="020B0402040204020203" pitchFamily="34" charset="0"/>
              </a:defRPr>
            </a:lvl1pPr>
          </a:lstStyle>
          <a:p>
            <a:pPr lvl="0"/>
            <a:r>
              <a:rPr lang="da-DK" dirty="0"/>
              <a:t>Indsæt tekst</a:t>
            </a:r>
          </a:p>
        </p:txBody>
      </p:sp>
      <p:sp>
        <p:nvSpPr>
          <p:cNvPr id="37" name="Pladsholder til tekst 28">
            <a:extLst>
              <a:ext uri="{FF2B5EF4-FFF2-40B4-BE49-F238E27FC236}">
                <a16:creationId xmlns:a16="http://schemas.microsoft.com/office/drawing/2014/main" id="{61AC2594-2E39-4755-B2E0-AABAE27320B4}"/>
              </a:ext>
            </a:extLst>
          </p:cNvPr>
          <p:cNvSpPr>
            <a:spLocks noGrp="1"/>
          </p:cNvSpPr>
          <p:nvPr>
            <p:ph type="body" sz="quarter" idx="19" hasCustomPrompt="1"/>
          </p:nvPr>
        </p:nvSpPr>
        <p:spPr>
          <a:xfrm>
            <a:off x="8916702" y="3729084"/>
            <a:ext cx="668324" cy="117367"/>
          </a:xfrm>
          <a:prstGeom prst="rect">
            <a:avLst/>
          </a:prstGeom>
        </p:spPr>
        <p:txBody>
          <a:bodyPr/>
          <a:lstStyle>
            <a:lvl1pPr marL="0" indent="0" algn="ctr">
              <a:buNone/>
              <a:defRPr sz="800" b="0" i="0">
                <a:solidFill>
                  <a:schemeClr val="bg1"/>
                </a:solidFill>
                <a:latin typeface="Segoe UI Semilight" panose="020B0402040204020203" pitchFamily="34" charset="0"/>
                <a:cs typeface="Segoe UI Semilight" panose="020B0402040204020203" pitchFamily="34" charset="0"/>
              </a:defRPr>
            </a:lvl1pPr>
          </a:lstStyle>
          <a:p>
            <a:pPr lvl="0"/>
            <a:r>
              <a:rPr lang="da-DK" dirty="0"/>
              <a:t>Indsæt tekst</a:t>
            </a:r>
          </a:p>
        </p:txBody>
      </p:sp>
      <p:sp>
        <p:nvSpPr>
          <p:cNvPr id="38" name="Pladsholder til tekst 28">
            <a:extLst>
              <a:ext uri="{FF2B5EF4-FFF2-40B4-BE49-F238E27FC236}">
                <a16:creationId xmlns:a16="http://schemas.microsoft.com/office/drawing/2014/main" id="{E1FEA013-F7CF-481E-B8D6-1E5C0C06E95D}"/>
              </a:ext>
            </a:extLst>
          </p:cNvPr>
          <p:cNvSpPr>
            <a:spLocks noGrp="1"/>
          </p:cNvSpPr>
          <p:nvPr>
            <p:ph type="body" sz="quarter" idx="20" hasCustomPrompt="1"/>
          </p:nvPr>
        </p:nvSpPr>
        <p:spPr>
          <a:xfrm>
            <a:off x="9816783" y="3729083"/>
            <a:ext cx="668324" cy="117367"/>
          </a:xfrm>
          <a:prstGeom prst="rect">
            <a:avLst/>
          </a:prstGeom>
        </p:spPr>
        <p:txBody>
          <a:bodyPr/>
          <a:lstStyle>
            <a:lvl1pPr marL="0" indent="0" algn="ctr">
              <a:buNone/>
              <a:defRPr sz="800" b="0" i="0">
                <a:solidFill>
                  <a:schemeClr val="bg1"/>
                </a:solidFill>
                <a:latin typeface="Segoe UI Semilight" panose="020B0402040204020203" pitchFamily="34" charset="0"/>
                <a:cs typeface="Segoe UI Semilight" panose="020B0402040204020203" pitchFamily="34" charset="0"/>
              </a:defRPr>
            </a:lvl1pPr>
          </a:lstStyle>
          <a:p>
            <a:pPr lvl="0"/>
            <a:r>
              <a:rPr lang="da-DK" dirty="0"/>
              <a:t>Indsæt tekst</a:t>
            </a:r>
          </a:p>
        </p:txBody>
      </p:sp>
      <p:sp>
        <p:nvSpPr>
          <p:cNvPr id="39" name="Pladsholder til tekst 28">
            <a:extLst>
              <a:ext uri="{FF2B5EF4-FFF2-40B4-BE49-F238E27FC236}">
                <a16:creationId xmlns:a16="http://schemas.microsoft.com/office/drawing/2014/main" id="{CF0796A8-0302-4272-A4A9-47E99A7D4FA5}"/>
              </a:ext>
            </a:extLst>
          </p:cNvPr>
          <p:cNvSpPr>
            <a:spLocks noGrp="1"/>
          </p:cNvSpPr>
          <p:nvPr>
            <p:ph type="body" sz="quarter" idx="21" hasCustomPrompt="1"/>
          </p:nvPr>
        </p:nvSpPr>
        <p:spPr>
          <a:xfrm>
            <a:off x="10716865" y="3729082"/>
            <a:ext cx="668324" cy="117367"/>
          </a:xfrm>
          <a:prstGeom prst="rect">
            <a:avLst/>
          </a:prstGeom>
        </p:spPr>
        <p:txBody>
          <a:bodyPr/>
          <a:lstStyle>
            <a:lvl1pPr marL="0" indent="0" algn="ctr">
              <a:buNone/>
              <a:defRPr sz="800" b="0" i="0">
                <a:solidFill>
                  <a:schemeClr val="bg1"/>
                </a:solidFill>
                <a:latin typeface="Segoe UI Semilight" panose="020B0402040204020203" pitchFamily="34" charset="0"/>
                <a:cs typeface="Segoe UI Semilight" panose="020B0402040204020203" pitchFamily="34" charset="0"/>
              </a:defRPr>
            </a:lvl1pPr>
          </a:lstStyle>
          <a:p>
            <a:pPr lvl="0"/>
            <a:r>
              <a:rPr lang="da-DK" dirty="0"/>
              <a:t>Indsæt tekst</a:t>
            </a:r>
          </a:p>
        </p:txBody>
      </p:sp>
      <p:sp>
        <p:nvSpPr>
          <p:cNvPr id="40" name="Pladsholder til tekst 2">
            <a:extLst>
              <a:ext uri="{FF2B5EF4-FFF2-40B4-BE49-F238E27FC236}">
                <a16:creationId xmlns:a16="http://schemas.microsoft.com/office/drawing/2014/main" id="{BDFCDBEA-7809-4790-8043-173BC0934CC2}"/>
              </a:ext>
            </a:extLst>
          </p:cNvPr>
          <p:cNvSpPr>
            <a:spLocks noGrp="1"/>
          </p:cNvSpPr>
          <p:nvPr>
            <p:ph type="body" sz="quarter" idx="29" hasCustomPrompt="1"/>
          </p:nvPr>
        </p:nvSpPr>
        <p:spPr>
          <a:xfrm>
            <a:off x="1223038" y="4290652"/>
            <a:ext cx="1636776" cy="738187"/>
          </a:xfrm>
          <a:prstGeom prst="rect">
            <a:avLst/>
          </a:prstGeom>
        </p:spPr>
        <p:txBody>
          <a:bodyPr/>
          <a:lstStyle>
            <a:lvl1pPr marL="0" indent="0" algn="ctr">
              <a:buNone/>
              <a:defRPr sz="1300" b="0" i="0">
                <a:latin typeface="Segoe UI Semilight" panose="020B0402040204020203" pitchFamily="34" charset="0"/>
                <a:cs typeface="Segoe UI Semilight" panose="020B0402040204020203" pitchFamily="34" charset="0"/>
              </a:defRPr>
            </a:lvl1pPr>
          </a:lstStyle>
          <a:p>
            <a:pPr lvl="0"/>
            <a:r>
              <a:rPr lang="da-DK" dirty="0"/>
              <a:t>Her kan der stå en forklarende tekst</a:t>
            </a:r>
          </a:p>
        </p:txBody>
      </p:sp>
      <p:sp>
        <p:nvSpPr>
          <p:cNvPr id="41" name="Pladsholder til tekst 2">
            <a:extLst>
              <a:ext uri="{FF2B5EF4-FFF2-40B4-BE49-F238E27FC236}">
                <a16:creationId xmlns:a16="http://schemas.microsoft.com/office/drawing/2014/main" id="{B76D7C93-0CA2-4AE9-A798-80497FFB6E95}"/>
              </a:ext>
            </a:extLst>
          </p:cNvPr>
          <p:cNvSpPr>
            <a:spLocks noGrp="1"/>
          </p:cNvSpPr>
          <p:nvPr>
            <p:ph type="body" sz="quarter" idx="30" hasCustomPrompt="1"/>
          </p:nvPr>
        </p:nvSpPr>
        <p:spPr>
          <a:xfrm>
            <a:off x="3927675" y="4290651"/>
            <a:ext cx="1636776" cy="738187"/>
          </a:xfrm>
          <a:prstGeom prst="rect">
            <a:avLst/>
          </a:prstGeom>
        </p:spPr>
        <p:txBody>
          <a:bodyPr/>
          <a:lstStyle>
            <a:lvl1pPr marL="0" indent="0" algn="ctr">
              <a:buNone/>
              <a:defRPr sz="1300" b="0" i="0">
                <a:latin typeface="Segoe UI Semilight" panose="020B0402040204020203" pitchFamily="34" charset="0"/>
                <a:cs typeface="Segoe UI Semilight" panose="020B0402040204020203" pitchFamily="34" charset="0"/>
              </a:defRPr>
            </a:lvl1pPr>
          </a:lstStyle>
          <a:p>
            <a:pPr lvl="0"/>
            <a:r>
              <a:rPr lang="da-DK" dirty="0"/>
              <a:t>Her kan der stå en forklarende tekst</a:t>
            </a:r>
          </a:p>
        </p:txBody>
      </p:sp>
      <p:sp>
        <p:nvSpPr>
          <p:cNvPr id="42" name="Pladsholder til tekst 2">
            <a:extLst>
              <a:ext uri="{FF2B5EF4-FFF2-40B4-BE49-F238E27FC236}">
                <a16:creationId xmlns:a16="http://schemas.microsoft.com/office/drawing/2014/main" id="{262D1944-45C8-4A77-B8F6-2BA8EEED5C3A}"/>
              </a:ext>
            </a:extLst>
          </p:cNvPr>
          <p:cNvSpPr>
            <a:spLocks noGrp="1"/>
          </p:cNvSpPr>
          <p:nvPr>
            <p:ph type="body" sz="quarter" idx="31" hasCustomPrompt="1"/>
          </p:nvPr>
        </p:nvSpPr>
        <p:spPr>
          <a:xfrm>
            <a:off x="6627921" y="4290651"/>
            <a:ext cx="1636776" cy="738187"/>
          </a:xfrm>
          <a:prstGeom prst="rect">
            <a:avLst/>
          </a:prstGeom>
        </p:spPr>
        <p:txBody>
          <a:bodyPr/>
          <a:lstStyle>
            <a:lvl1pPr marL="0" indent="0" algn="ctr">
              <a:buNone/>
              <a:defRPr sz="1300" b="0" i="0">
                <a:latin typeface="Segoe UI Semilight" panose="020B0402040204020203" pitchFamily="34" charset="0"/>
                <a:cs typeface="Segoe UI Semilight" panose="020B0402040204020203" pitchFamily="34" charset="0"/>
              </a:defRPr>
            </a:lvl1pPr>
          </a:lstStyle>
          <a:p>
            <a:pPr lvl="0"/>
            <a:r>
              <a:rPr lang="da-DK" dirty="0"/>
              <a:t>Her kan der stå en forklarende tekst</a:t>
            </a:r>
          </a:p>
        </p:txBody>
      </p:sp>
      <p:sp>
        <p:nvSpPr>
          <p:cNvPr id="43" name="Pladsholder til tekst 2">
            <a:extLst>
              <a:ext uri="{FF2B5EF4-FFF2-40B4-BE49-F238E27FC236}">
                <a16:creationId xmlns:a16="http://schemas.microsoft.com/office/drawing/2014/main" id="{FF322C22-E0F8-4E73-8141-5FB4E903C2DC}"/>
              </a:ext>
            </a:extLst>
          </p:cNvPr>
          <p:cNvSpPr>
            <a:spLocks noGrp="1"/>
          </p:cNvSpPr>
          <p:nvPr>
            <p:ph type="body" sz="quarter" idx="32" hasCustomPrompt="1"/>
          </p:nvPr>
        </p:nvSpPr>
        <p:spPr>
          <a:xfrm>
            <a:off x="9332186" y="4290650"/>
            <a:ext cx="1636776" cy="738187"/>
          </a:xfrm>
          <a:prstGeom prst="rect">
            <a:avLst/>
          </a:prstGeom>
        </p:spPr>
        <p:txBody>
          <a:bodyPr/>
          <a:lstStyle>
            <a:lvl1pPr marL="0" indent="0" algn="ctr">
              <a:buNone/>
              <a:defRPr sz="1300" b="0" i="0">
                <a:latin typeface="Segoe UI Semilight" panose="020B0402040204020203" pitchFamily="34" charset="0"/>
                <a:cs typeface="Segoe UI Semilight" panose="020B0402040204020203" pitchFamily="34" charset="0"/>
              </a:defRPr>
            </a:lvl1pPr>
          </a:lstStyle>
          <a:p>
            <a:pPr lvl="0"/>
            <a:r>
              <a:rPr lang="da-DK" dirty="0"/>
              <a:t>Her kan der stå en forklarende tekst</a:t>
            </a:r>
          </a:p>
        </p:txBody>
      </p:sp>
      <p:sp>
        <p:nvSpPr>
          <p:cNvPr id="44" name="Højre klammeparentes 43">
            <a:extLst>
              <a:ext uri="{FF2B5EF4-FFF2-40B4-BE49-F238E27FC236}">
                <a16:creationId xmlns:a16="http://schemas.microsoft.com/office/drawing/2014/main" id="{C3CC4728-2532-4758-92E1-5A34D66BBFCB}"/>
              </a:ext>
            </a:extLst>
          </p:cNvPr>
          <p:cNvSpPr/>
          <p:nvPr userDrawn="1"/>
        </p:nvSpPr>
        <p:spPr>
          <a:xfrm rot="5400000">
            <a:off x="1997689" y="2830863"/>
            <a:ext cx="87474" cy="2603500"/>
          </a:xfrm>
          <a:prstGeom prst="rightBrace">
            <a:avLst>
              <a:gd name="adj1" fmla="val 0"/>
              <a:gd name="adj2" fmla="val 49938"/>
            </a:avLst>
          </a:prstGeom>
          <a:noFill/>
          <a:ln w="3175" cap="rnd">
            <a:solidFill>
              <a:schemeClr val="tx1"/>
            </a:solidFill>
            <a:prstDash val="solid"/>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latin typeface="+mj-lt"/>
            </a:endParaRPr>
          </a:p>
        </p:txBody>
      </p:sp>
      <p:sp>
        <p:nvSpPr>
          <p:cNvPr id="45" name="Højre klammeparentes 44">
            <a:extLst>
              <a:ext uri="{FF2B5EF4-FFF2-40B4-BE49-F238E27FC236}">
                <a16:creationId xmlns:a16="http://schemas.microsoft.com/office/drawing/2014/main" id="{441FF71A-8A78-41F9-88B1-AB31B0ECA900}"/>
              </a:ext>
            </a:extLst>
          </p:cNvPr>
          <p:cNvSpPr/>
          <p:nvPr userDrawn="1"/>
        </p:nvSpPr>
        <p:spPr>
          <a:xfrm rot="5400000">
            <a:off x="4702327" y="2830863"/>
            <a:ext cx="87474" cy="2603500"/>
          </a:xfrm>
          <a:prstGeom prst="rightBrace">
            <a:avLst>
              <a:gd name="adj1" fmla="val 0"/>
              <a:gd name="adj2" fmla="val 49938"/>
            </a:avLst>
          </a:prstGeom>
          <a:noFill/>
          <a:ln w="3175" cap="rnd">
            <a:solidFill>
              <a:schemeClr val="tx1"/>
            </a:solidFill>
            <a:prstDash val="solid"/>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latin typeface="+mj-lt"/>
            </a:endParaRPr>
          </a:p>
        </p:txBody>
      </p:sp>
      <p:sp>
        <p:nvSpPr>
          <p:cNvPr id="46" name="Højre klammeparentes 45">
            <a:extLst>
              <a:ext uri="{FF2B5EF4-FFF2-40B4-BE49-F238E27FC236}">
                <a16:creationId xmlns:a16="http://schemas.microsoft.com/office/drawing/2014/main" id="{275BAFD2-0F7F-40A2-8B21-B7F5A173B453}"/>
              </a:ext>
            </a:extLst>
          </p:cNvPr>
          <p:cNvSpPr/>
          <p:nvPr userDrawn="1"/>
        </p:nvSpPr>
        <p:spPr>
          <a:xfrm rot="5400000">
            <a:off x="7402202" y="2830863"/>
            <a:ext cx="87473" cy="2603500"/>
          </a:xfrm>
          <a:prstGeom prst="rightBrace">
            <a:avLst>
              <a:gd name="adj1" fmla="val 0"/>
              <a:gd name="adj2" fmla="val 49938"/>
            </a:avLst>
          </a:prstGeom>
          <a:noFill/>
          <a:ln w="3175" cap="rnd">
            <a:solidFill>
              <a:schemeClr val="tx1"/>
            </a:solidFill>
            <a:prstDash val="solid"/>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latin typeface="+mj-lt"/>
            </a:endParaRPr>
          </a:p>
        </p:txBody>
      </p:sp>
      <p:sp>
        <p:nvSpPr>
          <p:cNvPr id="47" name="Højre klammeparentes 46">
            <a:extLst>
              <a:ext uri="{FF2B5EF4-FFF2-40B4-BE49-F238E27FC236}">
                <a16:creationId xmlns:a16="http://schemas.microsoft.com/office/drawing/2014/main" id="{EF72C973-A1F0-4E5F-8CCA-BCDCA302DBA5}"/>
              </a:ext>
            </a:extLst>
          </p:cNvPr>
          <p:cNvSpPr/>
          <p:nvPr userDrawn="1"/>
        </p:nvSpPr>
        <p:spPr>
          <a:xfrm rot="5400000">
            <a:off x="10106837" y="2830863"/>
            <a:ext cx="87474" cy="2603500"/>
          </a:xfrm>
          <a:prstGeom prst="rightBrace">
            <a:avLst>
              <a:gd name="adj1" fmla="val 0"/>
              <a:gd name="adj2" fmla="val 49938"/>
            </a:avLst>
          </a:prstGeom>
          <a:noFill/>
          <a:ln w="3175" cap="rnd">
            <a:solidFill>
              <a:schemeClr val="tx1"/>
            </a:solidFill>
            <a:prstDash val="solid"/>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latin typeface="+mj-lt"/>
            </a:endParaRPr>
          </a:p>
        </p:txBody>
      </p:sp>
      <p:sp>
        <p:nvSpPr>
          <p:cNvPr id="3" name="Pladsholder til slidenummer 1">
            <a:extLst>
              <a:ext uri="{FF2B5EF4-FFF2-40B4-BE49-F238E27FC236}">
                <a16:creationId xmlns:a16="http://schemas.microsoft.com/office/drawing/2014/main" id="{A5E6B879-B655-925C-0A0C-8E6DC0E662AF}"/>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8449458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 Tidslinje (kort)">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C788505E-EACA-427F-9771-CB0856BF82F5}"/>
              </a:ext>
            </a:extLst>
          </p:cNvPr>
          <p:cNvSpPr>
            <a:spLocks noGrp="1"/>
          </p:cNvSpPr>
          <p:nvPr>
            <p:ph type="title" hasCustomPrompt="1"/>
          </p:nvPr>
        </p:nvSpPr>
        <p:spPr>
          <a:xfrm>
            <a:off x="695325" y="613250"/>
            <a:ext cx="10801350" cy="900000"/>
          </a:xfrm>
          <a:prstGeom prst="rect">
            <a:avLst/>
          </a:prstGeom>
        </p:spPr>
        <p:txBody>
          <a:bodyPr vert="horz" lIns="0" tIns="0" rIns="0" bIns="0" rtlCol="0" anchor="t" anchorCtr="0">
            <a:noAutofit/>
          </a:bodyPr>
          <a:lstStyle>
            <a:lvl1pPr>
              <a:defRPr>
                <a:latin typeface="+mj-lt"/>
              </a:defRPr>
            </a:lvl1pPr>
          </a:lstStyle>
          <a:p>
            <a:r>
              <a:rPr lang="da-DK" dirty="0"/>
              <a:t>Her kan der stå en titel</a:t>
            </a:r>
          </a:p>
        </p:txBody>
      </p:sp>
      <p:sp>
        <p:nvSpPr>
          <p:cNvPr id="3" name="Afrundet rektangel 50">
            <a:extLst>
              <a:ext uri="{FF2B5EF4-FFF2-40B4-BE49-F238E27FC236}">
                <a16:creationId xmlns:a16="http://schemas.microsoft.com/office/drawing/2014/main" id="{B5DEBA70-41E2-4BF5-A7A0-F4084B1297D0}"/>
              </a:ext>
            </a:extLst>
          </p:cNvPr>
          <p:cNvSpPr/>
          <p:nvPr userDrawn="1"/>
        </p:nvSpPr>
        <p:spPr>
          <a:xfrm>
            <a:off x="3521614" y="2492883"/>
            <a:ext cx="2189167" cy="2089277"/>
          </a:xfrm>
          <a:prstGeom prst="roundRect">
            <a:avLst/>
          </a:prstGeom>
          <a:solidFill>
            <a:schemeClr val="bg1"/>
          </a:solidFill>
          <a:ln>
            <a:noFill/>
          </a:ln>
          <a:effectLst>
            <a:outerShdw blurRad="330200" dist="38100" dir="120000" sx="97000" sy="97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mj-lt"/>
              <a:cs typeface="Poppins" pitchFamily="2" charset="77"/>
            </a:endParaRPr>
          </a:p>
        </p:txBody>
      </p:sp>
      <p:sp>
        <p:nvSpPr>
          <p:cNvPr id="4" name="Afrundet rektangel 51">
            <a:extLst>
              <a:ext uri="{FF2B5EF4-FFF2-40B4-BE49-F238E27FC236}">
                <a16:creationId xmlns:a16="http://schemas.microsoft.com/office/drawing/2014/main" id="{37CB72C7-AF31-4425-9E39-033A934C49AC}"/>
              </a:ext>
            </a:extLst>
          </p:cNvPr>
          <p:cNvSpPr/>
          <p:nvPr userDrawn="1"/>
        </p:nvSpPr>
        <p:spPr>
          <a:xfrm>
            <a:off x="3521614" y="2769877"/>
            <a:ext cx="2189167" cy="250291"/>
          </a:xfrm>
          <a:prstGeom prst="roundRect">
            <a:avLst>
              <a:gd name="adj" fmla="val 0"/>
            </a:avLst>
          </a:prstGeom>
          <a:solidFill>
            <a:srgbClr val="D74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mj-lt"/>
              <a:cs typeface="Poppins" pitchFamily="2" charset="77"/>
            </a:endParaRPr>
          </a:p>
        </p:txBody>
      </p:sp>
      <p:sp>
        <p:nvSpPr>
          <p:cNvPr id="5" name="Afrundet rektangel 52">
            <a:extLst>
              <a:ext uri="{FF2B5EF4-FFF2-40B4-BE49-F238E27FC236}">
                <a16:creationId xmlns:a16="http://schemas.microsoft.com/office/drawing/2014/main" id="{912563F9-A30B-423B-B0A4-23F459ECAC1C}"/>
              </a:ext>
            </a:extLst>
          </p:cNvPr>
          <p:cNvSpPr/>
          <p:nvPr userDrawn="1"/>
        </p:nvSpPr>
        <p:spPr>
          <a:xfrm>
            <a:off x="3521614" y="2492883"/>
            <a:ext cx="2189167" cy="456509"/>
          </a:xfrm>
          <a:prstGeom prst="roundRect">
            <a:avLst>
              <a:gd name="adj" fmla="val 32576"/>
            </a:avLst>
          </a:prstGeom>
          <a:solidFill>
            <a:srgbClr val="D74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mj-lt"/>
              <a:cs typeface="Poppins" pitchFamily="2" charset="77"/>
            </a:endParaRPr>
          </a:p>
        </p:txBody>
      </p:sp>
      <p:grpSp>
        <p:nvGrpSpPr>
          <p:cNvPr id="6" name="Gruppe 5">
            <a:extLst>
              <a:ext uri="{FF2B5EF4-FFF2-40B4-BE49-F238E27FC236}">
                <a16:creationId xmlns:a16="http://schemas.microsoft.com/office/drawing/2014/main" id="{569A95AB-220E-4D00-B241-66CDBC762729}"/>
              </a:ext>
            </a:extLst>
          </p:cNvPr>
          <p:cNvGrpSpPr/>
          <p:nvPr userDrawn="1"/>
        </p:nvGrpSpPr>
        <p:grpSpPr>
          <a:xfrm>
            <a:off x="3784838" y="2604622"/>
            <a:ext cx="1662719" cy="330509"/>
            <a:chOff x="1016635" y="2292577"/>
            <a:chExt cx="1831760" cy="364110"/>
          </a:xfrm>
        </p:grpSpPr>
        <p:sp>
          <p:nvSpPr>
            <p:cNvPr id="7" name="Ellipse 6">
              <a:extLst>
                <a:ext uri="{FF2B5EF4-FFF2-40B4-BE49-F238E27FC236}">
                  <a16:creationId xmlns:a16="http://schemas.microsoft.com/office/drawing/2014/main" id="{6B48DC92-6A85-4B0E-9305-9CE5B9023CA1}"/>
                </a:ext>
              </a:extLst>
            </p:cNvPr>
            <p:cNvSpPr/>
            <p:nvPr/>
          </p:nvSpPr>
          <p:spPr>
            <a:xfrm>
              <a:off x="1016635" y="2292577"/>
              <a:ext cx="364110" cy="364110"/>
            </a:xfrm>
            <a:prstGeom prst="ellipse">
              <a:avLst/>
            </a:prstGeom>
            <a:solidFill>
              <a:srgbClr val="A91A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mj-lt"/>
                <a:cs typeface="Poppins" pitchFamily="2" charset="77"/>
              </a:endParaRPr>
            </a:p>
          </p:txBody>
        </p:sp>
        <p:sp>
          <p:nvSpPr>
            <p:cNvPr id="8" name="Ellipse 7">
              <a:extLst>
                <a:ext uri="{FF2B5EF4-FFF2-40B4-BE49-F238E27FC236}">
                  <a16:creationId xmlns:a16="http://schemas.microsoft.com/office/drawing/2014/main" id="{15075CDF-77D4-478E-9782-7116D52AEFBF}"/>
                </a:ext>
              </a:extLst>
            </p:cNvPr>
            <p:cNvSpPr/>
            <p:nvPr/>
          </p:nvSpPr>
          <p:spPr>
            <a:xfrm>
              <a:off x="2484285" y="2292577"/>
              <a:ext cx="364110" cy="364110"/>
            </a:xfrm>
            <a:prstGeom prst="ellipse">
              <a:avLst/>
            </a:prstGeom>
            <a:solidFill>
              <a:srgbClr val="A91A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mj-lt"/>
                <a:cs typeface="Poppins" pitchFamily="2" charset="77"/>
              </a:endParaRPr>
            </a:p>
          </p:txBody>
        </p:sp>
      </p:grpSp>
      <p:sp>
        <p:nvSpPr>
          <p:cNvPr id="9" name="Afrundet rektangel 56">
            <a:extLst>
              <a:ext uri="{FF2B5EF4-FFF2-40B4-BE49-F238E27FC236}">
                <a16:creationId xmlns:a16="http://schemas.microsoft.com/office/drawing/2014/main" id="{0575E2B3-DA77-4C9E-9CF5-6C26F5569753}"/>
              </a:ext>
            </a:extLst>
          </p:cNvPr>
          <p:cNvSpPr/>
          <p:nvPr userDrawn="1"/>
        </p:nvSpPr>
        <p:spPr>
          <a:xfrm>
            <a:off x="3838164" y="2362696"/>
            <a:ext cx="226729" cy="536365"/>
          </a:xfrm>
          <a:prstGeom prst="roundRect">
            <a:avLst>
              <a:gd name="adj" fmla="val 50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mj-lt"/>
              <a:cs typeface="Poppins" pitchFamily="2" charset="77"/>
            </a:endParaRPr>
          </a:p>
        </p:txBody>
      </p:sp>
      <p:sp>
        <p:nvSpPr>
          <p:cNvPr id="10" name="Afrundet rektangel 57">
            <a:extLst>
              <a:ext uri="{FF2B5EF4-FFF2-40B4-BE49-F238E27FC236}">
                <a16:creationId xmlns:a16="http://schemas.microsoft.com/office/drawing/2014/main" id="{D3B32CA7-411D-47C9-928B-E84462308A24}"/>
              </a:ext>
            </a:extLst>
          </p:cNvPr>
          <p:cNvSpPr/>
          <p:nvPr userDrawn="1"/>
        </p:nvSpPr>
        <p:spPr>
          <a:xfrm>
            <a:off x="5168937" y="2362696"/>
            <a:ext cx="226729" cy="536365"/>
          </a:xfrm>
          <a:prstGeom prst="roundRect">
            <a:avLst>
              <a:gd name="adj" fmla="val 50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mj-lt"/>
              <a:cs typeface="Poppins" pitchFamily="2" charset="77"/>
            </a:endParaRPr>
          </a:p>
        </p:txBody>
      </p:sp>
      <p:sp>
        <p:nvSpPr>
          <p:cNvPr id="11" name="Afrundet rektangel 58">
            <a:extLst>
              <a:ext uri="{FF2B5EF4-FFF2-40B4-BE49-F238E27FC236}">
                <a16:creationId xmlns:a16="http://schemas.microsoft.com/office/drawing/2014/main" id="{31C24354-6EF6-400C-917A-27D3DC399F19}"/>
              </a:ext>
            </a:extLst>
          </p:cNvPr>
          <p:cNvSpPr/>
          <p:nvPr userDrawn="1"/>
        </p:nvSpPr>
        <p:spPr>
          <a:xfrm>
            <a:off x="706465" y="2492883"/>
            <a:ext cx="2189167" cy="2089277"/>
          </a:xfrm>
          <a:prstGeom prst="roundRect">
            <a:avLst/>
          </a:prstGeom>
          <a:solidFill>
            <a:schemeClr val="bg1"/>
          </a:solidFill>
          <a:ln>
            <a:noFill/>
          </a:ln>
          <a:effectLst>
            <a:outerShdw blurRad="330200" dist="38100" dir="2700000" sx="96891" sy="96891"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mj-lt"/>
              <a:cs typeface="Poppins" pitchFamily="2" charset="77"/>
            </a:endParaRPr>
          </a:p>
        </p:txBody>
      </p:sp>
      <p:sp>
        <p:nvSpPr>
          <p:cNvPr id="12" name="Afrundet rektangel 59">
            <a:extLst>
              <a:ext uri="{FF2B5EF4-FFF2-40B4-BE49-F238E27FC236}">
                <a16:creationId xmlns:a16="http://schemas.microsoft.com/office/drawing/2014/main" id="{FD743E04-22A1-44BA-8627-2AC544828CDD}"/>
              </a:ext>
            </a:extLst>
          </p:cNvPr>
          <p:cNvSpPr/>
          <p:nvPr userDrawn="1"/>
        </p:nvSpPr>
        <p:spPr>
          <a:xfrm>
            <a:off x="706465" y="2769877"/>
            <a:ext cx="2189167" cy="250291"/>
          </a:xfrm>
          <a:prstGeom prst="roundRect">
            <a:avLst>
              <a:gd name="adj" fmla="val 0"/>
            </a:avLst>
          </a:prstGeom>
          <a:solidFill>
            <a:srgbClr val="D74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mj-lt"/>
              <a:cs typeface="Poppins" pitchFamily="2" charset="77"/>
            </a:endParaRPr>
          </a:p>
        </p:txBody>
      </p:sp>
      <p:sp>
        <p:nvSpPr>
          <p:cNvPr id="13" name="Afrundet rektangel 60">
            <a:extLst>
              <a:ext uri="{FF2B5EF4-FFF2-40B4-BE49-F238E27FC236}">
                <a16:creationId xmlns:a16="http://schemas.microsoft.com/office/drawing/2014/main" id="{1C5FBEA1-FE23-4B5F-A95B-1D0979E51E0B}"/>
              </a:ext>
            </a:extLst>
          </p:cNvPr>
          <p:cNvSpPr/>
          <p:nvPr userDrawn="1"/>
        </p:nvSpPr>
        <p:spPr>
          <a:xfrm>
            <a:off x="706465" y="2492883"/>
            <a:ext cx="2189167" cy="456509"/>
          </a:xfrm>
          <a:prstGeom prst="roundRect">
            <a:avLst>
              <a:gd name="adj" fmla="val 32576"/>
            </a:avLst>
          </a:prstGeom>
          <a:solidFill>
            <a:srgbClr val="D74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mj-lt"/>
              <a:cs typeface="Poppins" pitchFamily="2" charset="77"/>
            </a:endParaRPr>
          </a:p>
        </p:txBody>
      </p:sp>
      <p:grpSp>
        <p:nvGrpSpPr>
          <p:cNvPr id="14" name="Gruppe 13">
            <a:extLst>
              <a:ext uri="{FF2B5EF4-FFF2-40B4-BE49-F238E27FC236}">
                <a16:creationId xmlns:a16="http://schemas.microsoft.com/office/drawing/2014/main" id="{E9138A38-8385-4436-A68F-7A7B9BD8F5C1}"/>
              </a:ext>
            </a:extLst>
          </p:cNvPr>
          <p:cNvGrpSpPr/>
          <p:nvPr userDrawn="1"/>
        </p:nvGrpSpPr>
        <p:grpSpPr>
          <a:xfrm>
            <a:off x="969689" y="2604622"/>
            <a:ext cx="1662719" cy="330509"/>
            <a:chOff x="1016635" y="2292577"/>
            <a:chExt cx="1831760" cy="364110"/>
          </a:xfrm>
        </p:grpSpPr>
        <p:sp>
          <p:nvSpPr>
            <p:cNvPr id="15" name="Ellipse 14">
              <a:extLst>
                <a:ext uri="{FF2B5EF4-FFF2-40B4-BE49-F238E27FC236}">
                  <a16:creationId xmlns:a16="http://schemas.microsoft.com/office/drawing/2014/main" id="{D05A0D27-96D3-4D3C-843B-85B7DFBD8666}"/>
                </a:ext>
              </a:extLst>
            </p:cNvPr>
            <p:cNvSpPr/>
            <p:nvPr/>
          </p:nvSpPr>
          <p:spPr>
            <a:xfrm>
              <a:off x="1016635" y="2292577"/>
              <a:ext cx="364110" cy="364110"/>
            </a:xfrm>
            <a:prstGeom prst="ellipse">
              <a:avLst/>
            </a:prstGeom>
            <a:solidFill>
              <a:srgbClr val="A91A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mj-lt"/>
                <a:cs typeface="Poppins" pitchFamily="2" charset="77"/>
              </a:endParaRPr>
            </a:p>
          </p:txBody>
        </p:sp>
        <p:sp>
          <p:nvSpPr>
            <p:cNvPr id="16" name="Ellipse 15">
              <a:extLst>
                <a:ext uri="{FF2B5EF4-FFF2-40B4-BE49-F238E27FC236}">
                  <a16:creationId xmlns:a16="http://schemas.microsoft.com/office/drawing/2014/main" id="{3336BF99-4417-46EA-B9E2-92E2C346EFFC}"/>
                </a:ext>
              </a:extLst>
            </p:cNvPr>
            <p:cNvSpPr/>
            <p:nvPr/>
          </p:nvSpPr>
          <p:spPr>
            <a:xfrm>
              <a:off x="2484285" y="2292577"/>
              <a:ext cx="364110" cy="364110"/>
            </a:xfrm>
            <a:prstGeom prst="ellipse">
              <a:avLst/>
            </a:prstGeom>
            <a:solidFill>
              <a:srgbClr val="A91A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mj-lt"/>
                <a:cs typeface="Poppins" pitchFamily="2" charset="77"/>
              </a:endParaRPr>
            </a:p>
          </p:txBody>
        </p:sp>
      </p:grpSp>
      <p:sp>
        <p:nvSpPr>
          <p:cNvPr id="17" name="Afrundet rektangel 64">
            <a:extLst>
              <a:ext uri="{FF2B5EF4-FFF2-40B4-BE49-F238E27FC236}">
                <a16:creationId xmlns:a16="http://schemas.microsoft.com/office/drawing/2014/main" id="{0E4B6EE2-DA02-40A2-AFF9-00C0FD7D8A1C}"/>
              </a:ext>
            </a:extLst>
          </p:cNvPr>
          <p:cNvSpPr/>
          <p:nvPr userDrawn="1"/>
        </p:nvSpPr>
        <p:spPr>
          <a:xfrm>
            <a:off x="1023015" y="2362696"/>
            <a:ext cx="226729" cy="536365"/>
          </a:xfrm>
          <a:prstGeom prst="roundRect">
            <a:avLst>
              <a:gd name="adj" fmla="val 50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mj-lt"/>
              <a:cs typeface="Poppins" pitchFamily="2" charset="77"/>
            </a:endParaRPr>
          </a:p>
        </p:txBody>
      </p:sp>
      <p:sp>
        <p:nvSpPr>
          <p:cNvPr id="18" name="Afrundet rektangel 65">
            <a:extLst>
              <a:ext uri="{FF2B5EF4-FFF2-40B4-BE49-F238E27FC236}">
                <a16:creationId xmlns:a16="http://schemas.microsoft.com/office/drawing/2014/main" id="{2F5E272C-2DDF-4141-B1DF-ACD1FFDB857E}"/>
              </a:ext>
            </a:extLst>
          </p:cNvPr>
          <p:cNvSpPr/>
          <p:nvPr userDrawn="1"/>
        </p:nvSpPr>
        <p:spPr>
          <a:xfrm>
            <a:off x="2353788" y="2362696"/>
            <a:ext cx="226729" cy="536365"/>
          </a:xfrm>
          <a:prstGeom prst="roundRect">
            <a:avLst>
              <a:gd name="adj" fmla="val 50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mj-lt"/>
              <a:cs typeface="Poppins" pitchFamily="2" charset="77"/>
            </a:endParaRPr>
          </a:p>
        </p:txBody>
      </p:sp>
      <p:sp>
        <p:nvSpPr>
          <p:cNvPr id="19" name="Afrundet rektangel 66">
            <a:extLst>
              <a:ext uri="{FF2B5EF4-FFF2-40B4-BE49-F238E27FC236}">
                <a16:creationId xmlns:a16="http://schemas.microsoft.com/office/drawing/2014/main" id="{EF70C358-F25B-40E5-B247-1018E97C86E6}"/>
              </a:ext>
            </a:extLst>
          </p:cNvPr>
          <p:cNvSpPr/>
          <p:nvPr userDrawn="1"/>
        </p:nvSpPr>
        <p:spPr>
          <a:xfrm>
            <a:off x="6481219" y="2492883"/>
            <a:ext cx="2189167" cy="2089277"/>
          </a:xfrm>
          <a:prstGeom prst="roundRect">
            <a:avLst/>
          </a:prstGeom>
          <a:solidFill>
            <a:schemeClr val="bg1"/>
          </a:solidFill>
          <a:ln>
            <a:noFill/>
          </a:ln>
          <a:effectLst>
            <a:outerShdw blurRad="330200" dist="38100" dir="2700000" sx="97000" sy="97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mj-lt"/>
              <a:cs typeface="Poppins" pitchFamily="2" charset="77"/>
            </a:endParaRPr>
          </a:p>
        </p:txBody>
      </p:sp>
      <p:sp>
        <p:nvSpPr>
          <p:cNvPr id="20" name="Afrundet rektangel 67">
            <a:extLst>
              <a:ext uri="{FF2B5EF4-FFF2-40B4-BE49-F238E27FC236}">
                <a16:creationId xmlns:a16="http://schemas.microsoft.com/office/drawing/2014/main" id="{1196EDA8-4A72-4592-B30C-19DE3692EB2A}"/>
              </a:ext>
            </a:extLst>
          </p:cNvPr>
          <p:cNvSpPr/>
          <p:nvPr userDrawn="1"/>
        </p:nvSpPr>
        <p:spPr>
          <a:xfrm>
            <a:off x="6481219" y="2769877"/>
            <a:ext cx="2189167" cy="250291"/>
          </a:xfrm>
          <a:prstGeom prst="roundRect">
            <a:avLst>
              <a:gd name="adj" fmla="val 0"/>
            </a:avLst>
          </a:prstGeom>
          <a:solidFill>
            <a:srgbClr val="D74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mj-lt"/>
              <a:cs typeface="Poppins" pitchFamily="2" charset="77"/>
            </a:endParaRPr>
          </a:p>
        </p:txBody>
      </p:sp>
      <p:sp>
        <p:nvSpPr>
          <p:cNvPr id="21" name="Afrundet rektangel 68">
            <a:extLst>
              <a:ext uri="{FF2B5EF4-FFF2-40B4-BE49-F238E27FC236}">
                <a16:creationId xmlns:a16="http://schemas.microsoft.com/office/drawing/2014/main" id="{2A535B24-9258-45D0-806F-663EBAB952D1}"/>
              </a:ext>
            </a:extLst>
          </p:cNvPr>
          <p:cNvSpPr/>
          <p:nvPr userDrawn="1"/>
        </p:nvSpPr>
        <p:spPr>
          <a:xfrm>
            <a:off x="6481219" y="2492883"/>
            <a:ext cx="2189167" cy="456509"/>
          </a:xfrm>
          <a:prstGeom prst="roundRect">
            <a:avLst>
              <a:gd name="adj" fmla="val 32576"/>
            </a:avLst>
          </a:prstGeom>
          <a:solidFill>
            <a:srgbClr val="D74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mj-lt"/>
              <a:cs typeface="Poppins" pitchFamily="2" charset="77"/>
            </a:endParaRPr>
          </a:p>
        </p:txBody>
      </p:sp>
      <p:grpSp>
        <p:nvGrpSpPr>
          <p:cNvPr id="22" name="Gruppe 21">
            <a:extLst>
              <a:ext uri="{FF2B5EF4-FFF2-40B4-BE49-F238E27FC236}">
                <a16:creationId xmlns:a16="http://schemas.microsoft.com/office/drawing/2014/main" id="{4738DBCF-C82A-4051-945A-4FBEBA290E07}"/>
              </a:ext>
            </a:extLst>
          </p:cNvPr>
          <p:cNvGrpSpPr/>
          <p:nvPr userDrawn="1"/>
        </p:nvGrpSpPr>
        <p:grpSpPr>
          <a:xfrm>
            <a:off x="6744443" y="2604622"/>
            <a:ext cx="1662719" cy="330509"/>
            <a:chOff x="1016635" y="2292577"/>
            <a:chExt cx="1831760" cy="364110"/>
          </a:xfrm>
        </p:grpSpPr>
        <p:sp>
          <p:nvSpPr>
            <p:cNvPr id="23" name="Ellipse 22">
              <a:extLst>
                <a:ext uri="{FF2B5EF4-FFF2-40B4-BE49-F238E27FC236}">
                  <a16:creationId xmlns:a16="http://schemas.microsoft.com/office/drawing/2014/main" id="{32EF117A-6407-4C93-8EB0-DA26AF5963C7}"/>
                </a:ext>
              </a:extLst>
            </p:cNvPr>
            <p:cNvSpPr/>
            <p:nvPr/>
          </p:nvSpPr>
          <p:spPr>
            <a:xfrm>
              <a:off x="1016635" y="2292577"/>
              <a:ext cx="364110" cy="364110"/>
            </a:xfrm>
            <a:prstGeom prst="ellipse">
              <a:avLst/>
            </a:prstGeom>
            <a:solidFill>
              <a:srgbClr val="A91A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mj-lt"/>
                <a:cs typeface="Poppins" pitchFamily="2" charset="77"/>
              </a:endParaRPr>
            </a:p>
          </p:txBody>
        </p:sp>
        <p:sp>
          <p:nvSpPr>
            <p:cNvPr id="24" name="Ellipse 23">
              <a:extLst>
                <a:ext uri="{FF2B5EF4-FFF2-40B4-BE49-F238E27FC236}">
                  <a16:creationId xmlns:a16="http://schemas.microsoft.com/office/drawing/2014/main" id="{5B70133E-FF71-44AC-9ABD-CC8411221C46}"/>
                </a:ext>
              </a:extLst>
            </p:cNvPr>
            <p:cNvSpPr/>
            <p:nvPr/>
          </p:nvSpPr>
          <p:spPr>
            <a:xfrm>
              <a:off x="2484285" y="2292577"/>
              <a:ext cx="364110" cy="364110"/>
            </a:xfrm>
            <a:prstGeom prst="ellipse">
              <a:avLst/>
            </a:prstGeom>
            <a:solidFill>
              <a:srgbClr val="A91A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mj-lt"/>
                <a:cs typeface="Poppins" pitchFamily="2" charset="77"/>
              </a:endParaRPr>
            </a:p>
          </p:txBody>
        </p:sp>
      </p:grpSp>
      <p:sp>
        <p:nvSpPr>
          <p:cNvPr id="25" name="Afrundet rektangel 72">
            <a:extLst>
              <a:ext uri="{FF2B5EF4-FFF2-40B4-BE49-F238E27FC236}">
                <a16:creationId xmlns:a16="http://schemas.microsoft.com/office/drawing/2014/main" id="{1CBBA8EC-4762-489B-AD8D-99563B6F01D5}"/>
              </a:ext>
            </a:extLst>
          </p:cNvPr>
          <p:cNvSpPr/>
          <p:nvPr userDrawn="1"/>
        </p:nvSpPr>
        <p:spPr>
          <a:xfrm>
            <a:off x="6797769" y="2362696"/>
            <a:ext cx="226729" cy="536365"/>
          </a:xfrm>
          <a:prstGeom prst="roundRect">
            <a:avLst>
              <a:gd name="adj" fmla="val 50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mj-lt"/>
              <a:cs typeface="Poppins" pitchFamily="2" charset="77"/>
            </a:endParaRPr>
          </a:p>
        </p:txBody>
      </p:sp>
      <p:sp>
        <p:nvSpPr>
          <p:cNvPr id="26" name="Afrundet rektangel 73">
            <a:extLst>
              <a:ext uri="{FF2B5EF4-FFF2-40B4-BE49-F238E27FC236}">
                <a16:creationId xmlns:a16="http://schemas.microsoft.com/office/drawing/2014/main" id="{EB1C30EA-E6A2-4F07-8359-92929B0A896C}"/>
              </a:ext>
            </a:extLst>
          </p:cNvPr>
          <p:cNvSpPr/>
          <p:nvPr userDrawn="1"/>
        </p:nvSpPr>
        <p:spPr>
          <a:xfrm>
            <a:off x="8128542" y="2362696"/>
            <a:ext cx="226729" cy="536365"/>
          </a:xfrm>
          <a:prstGeom prst="roundRect">
            <a:avLst>
              <a:gd name="adj" fmla="val 50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mj-lt"/>
              <a:cs typeface="Poppins" pitchFamily="2" charset="77"/>
            </a:endParaRPr>
          </a:p>
        </p:txBody>
      </p:sp>
      <p:sp>
        <p:nvSpPr>
          <p:cNvPr id="27" name="Afrundet rektangel 74">
            <a:extLst>
              <a:ext uri="{FF2B5EF4-FFF2-40B4-BE49-F238E27FC236}">
                <a16:creationId xmlns:a16="http://schemas.microsoft.com/office/drawing/2014/main" id="{05A11207-7FEA-4E83-A480-3D6C72ECD60B}"/>
              </a:ext>
            </a:extLst>
          </p:cNvPr>
          <p:cNvSpPr/>
          <p:nvPr userDrawn="1"/>
        </p:nvSpPr>
        <p:spPr>
          <a:xfrm>
            <a:off x="9296368" y="2492883"/>
            <a:ext cx="2189167" cy="2089277"/>
          </a:xfrm>
          <a:prstGeom prst="roundRect">
            <a:avLst/>
          </a:prstGeom>
          <a:solidFill>
            <a:schemeClr val="bg1"/>
          </a:solidFill>
          <a:ln>
            <a:noFill/>
          </a:ln>
          <a:effectLst>
            <a:outerShdw blurRad="338596" dist="38100" dir="2700000" sx="97000" sy="97000" algn="tl" rotWithShape="0">
              <a:prstClr val="black">
                <a:alpha val="25771"/>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mj-lt"/>
              <a:cs typeface="Poppins" pitchFamily="2" charset="77"/>
            </a:endParaRPr>
          </a:p>
        </p:txBody>
      </p:sp>
      <p:sp>
        <p:nvSpPr>
          <p:cNvPr id="28" name="Afrundet rektangel 75">
            <a:extLst>
              <a:ext uri="{FF2B5EF4-FFF2-40B4-BE49-F238E27FC236}">
                <a16:creationId xmlns:a16="http://schemas.microsoft.com/office/drawing/2014/main" id="{E2041512-A6F4-4FF0-AFFB-92F7181DA62F}"/>
              </a:ext>
            </a:extLst>
          </p:cNvPr>
          <p:cNvSpPr/>
          <p:nvPr userDrawn="1"/>
        </p:nvSpPr>
        <p:spPr>
          <a:xfrm>
            <a:off x="9296368" y="2769877"/>
            <a:ext cx="2189167" cy="250291"/>
          </a:xfrm>
          <a:prstGeom prst="roundRect">
            <a:avLst>
              <a:gd name="adj" fmla="val 0"/>
            </a:avLst>
          </a:prstGeom>
          <a:solidFill>
            <a:srgbClr val="D74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mj-lt"/>
              <a:cs typeface="Poppins" pitchFamily="2" charset="77"/>
            </a:endParaRPr>
          </a:p>
        </p:txBody>
      </p:sp>
      <p:sp>
        <p:nvSpPr>
          <p:cNvPr id="29" name="Afrundet rektangel 76">
            <a:extLst>
              <a:ext uri="{FF2B5EF4-FFF2-40B4-BE49-F238E27FC236}">
                <a16:creationId xmlns:a16="http://schemas.microsoft.com/office/drawing/2014/main" id="{D53CBD36-0949-4103-96F8-994872714397}"/>
              </a:ext>
            </a:extLst>
          </p:cNvPr>
          <p:cNvSpPr/>
          <p:nvPr userDrawn="1"/>
        </p:nvSpPr>
        <p:spPr>
          <a:xfrm>
            <a:off x="9296368" y="2492883"/>
            <a:ext cx="2189167" cy="456509"/>
          </a:xfrm>
          <a:prstGeom prst="roundRect">
            <a:avLst>
              <a:gd name="adj" fmla="val 32576"/>
            </a:avLst>
          </a:prstGeom>
          <a:solidFill>
            <a:srgbClr val="D74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mj-lt"/>
              <a:cs typeface="Poppins" pitchFamily="2" charset="77"/>
            </a:endParaRPr>
          </a:p>
        </p:txBody>
      </p:sp>
      <p:grpSp>
        <p:nvGrpSpPr>
          <p:cNvPr id="30" name="Gruppe 29">
            <a:extLst>
              <a:ext uri="{FF2B5EF4-FFF2-40B4-BE49-F238E27FC236}">
                <a16:creationId xmlns:a16="http://schemas.microsoft.com/office/drawing/2014/main" id="{31A9B692-BF2C-410F-96C0-C090A52054E2}"/>
              </a:ext>
            </a:extLst>
          </p:cNvPr>
          <p:cNvGrpSpPr/>
          <p:nvPr userDrawn="1"/>
        </p:nvGrpSpPr>
        <p:grpSpPr>
          <a:xfrm>
            <a:off x="9559592" y="2604622"/>
            <a:ext cx="1662719" cy="330509"/>
            <a:chOff x="1016635" y="2292577"/>
            <a:chExt cx="1831760" cy="364110"/>
          </a:xfrm>
        </p:grpSpPr>
        <p:sp>
          <p:nvSpPr>
            <p:cNvPr id="31" name="Ellipse 30">
              <a:extLst>
                <a:ext uri="{FF2B5EF4-FFF2-40B4-BE49-F238E27FC236}">
                  <a16:creationId xmlns:a16="http://schemas.microsoft.com/office/drawing/2014/main" id="{CFBC6164-4750-4B21-8958-0A580D65172C}"/>
                </a:ext>
              </a:extLst>
            </p:cNvPr>
            <p:cNvSpPr/>
            <p:nvPr/>
          </p:nvSpPr>
          <p:spPr>
            <a:xfrm>
              <a:off x="1016635" y="2292577"/>
              <a:ext cx="364110" cy="364110"/>
            </a:xfrm>
            <a:prstGeom prst="ellipse">
              <a:avLst/>
            </a:prstGeom>
            <a:solidFill>
              <a:srgbClr val="A91A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mj-lt"/>
                <a:cs typeface="Poppins" pitchFamily="2" charset="77"/>
              </a:endParaRPr>
            </a:p>
          </p:txBody>
        </p:sp>
        <p:sp>
          <p:nvSpPr>
            <p:cNvPr id="32" name="Ellipse 31">
              <a:extLst>
                <a:ext uri="{FF2B5EF4-FFF2-40B4-BE49-F238E27FC236}">
                  <a16:creationId xmlns:a16="http://schemas.microsoft.com/office/drawing/2014/main" id="{7D6BEB72-7F30-4F62-843E-1236F9BE7944}"/>
                </a:ext>
              </a:extLst>
            </p:cNvPr>
            <p:cNvSpPr/>
            <p:nvPr/>
          </p:nvSpPr>
          <p:spPr>
            <a:xfrm>
              <a:off x="2484285" y="2292577"/>
              <a:ext cx="364110" cy="364110"/>
            </a:xfrm>
            <a:prstGeom prst="ellipse">
              <a:avLst/>
            </a:prstGeom>
            <a:solidFill>
              <a:srgbClr val="A91A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mj-lt"/>
                <a:cs typeface="Poppins" pitchFamily="2" charset="77"/>
              </a:endParaRPr>
            </a:p>
          </p:txBody>
        </p:sp>
      </p:grpSp>
      <p:sp>
        <p:nvSpPr>
          <p:cNvPr id="33" name="Afrundet rektangel 80">
            <a:extLst>
              <a:ext uri="{FF2B5EF4-FFF2-40B4-BE49-F238E27FC236}">
                <a16:creationId xmlns:a16="http://schemas.microsoft.com/office/drawing/2014/main" id="{2101C32F-CF46-492C-8AE6-36ADEEFA193E}"/>
              </a:ext>
            </a:extLst>
          </p:cNvPr>
          <p:cNvSpPr/>
          <p:nvPr userDrawn="1"/>
        </p:nvSpPr>
        <p:spPr>
          <a:xfrm>
            <a:off x="9612918" y="2362696"/>
            <a:ext cx="226729" cy="536365"/>
          </a:xfrm>
          <a:prstGeom prst="roundRect">
            <a:avLst>
              <a:gd name="adj" fmla="val 50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mj-lt"/>
              <a:cs typeface="Poppins" pitchFamily="2" charset="77"/>
            </a:endParaRPr>
          </a:p>
        </p:txBody>
      </p:sp>
      <p:sp>
        <p:nvSpPr>
          <p:cNvPr id="34" name="Afrundet rektangel 81">
            <a:extLst>
              <a:ext uri="{FF2B5EF4-FFF2-40B4-BE49-F238E27FC236}">
                <a16:creationId xmlns:a16="http://schemas.microsoft.com/office/drawing/2014/main" id="{A53433CD-EB06-40DD-98C0-36FC74652C6A}"/>
              </a:ext>
            </a:extLst>
          </p:cNvPr>
          <p:cNvSpPr/>
          <p:nvPr userDrawn="1"/>
        </p:nvSpPr>
        <p:spPr>
          <a:xfrm>
            <a:off x="10943691" y="2362696"/>
            <a:ext cx="226729" cy="536365"/>
          </a:xfrm>
          <a:prstGeom prst="roundRect">
            <a:avLst>
              <a:gd name="adj" fmla="val 50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mj-lt"/>
              <a:cs typeface="Poppins" pitchFamily="2" charset="77"/>
            </a:endParaRPr>
          </a:p>
        </p:txBody>
      </p:sp>
      <p:sp>
        <p:nvSpPr>
          <p:cNvPr id="35" name="Pladsholder til tekst 3">
            <a:extLst>
              <a:ext uri="{FF2B5EF4-FFF2-40B4-BE49-F238E27FC236}">
                <a16:creationId xmlns:a16="http://schemas.microsoft.com/office/drawing/2014/main" id="{FDB8F8E9-F68B-4252-A436-F6006B100A58}"/>
              </a:ext>
            </a:extLst>
          </p:cNvPr>
          <p:cNvSpPr>
            <a:spLocks noGrp="1"/>
          </p:cNvSpPr>
          <p:nvPr>
            <p:ph type="body" sz="quarter" idx="10" hasCustomPrompt="1"/>
          </p:nvPr>
        </p:nvSpPr>
        <p:spPr>
          <a:xfrm>
            <a:off x="935053" y="3247451"/>
            <a:ext cx="1717675" cy="223829"/>
          </a:xfrm>
          <a:prstGeom prst="rect">
            <a:avLst/>
          </a:prstGeom>
        </p:spPr>
        <p:txBody>
          <a:bodyPr/>
          <a:lstStyle>
            <a:lvl1pPr marL="0" indent="0">
              <a:buNone/>
              <a:defRPr sz="1300" b="1" i="0">
                <a:solidFill>
                  <a:srgbClr val="001F32"/>
                </a:solidFill>
                <a:latin typeface="+mj-lt"/>
                <a:cs typeface="Poppins" pitchFamily="2" charset="77"/>
              </a:defRPr>
            </a:lvl1pPr>
          </a:lstStyle>
          <a:p>
            <a:pPr lvl="0"/>
            <a:r>
              <a:rPr lang="da-DK" dirty="0"/>
              <a:t>Kort titel skrives her</a:t>
            </a:r>
          </a:p>
        </p:txBody>
      </p:sp>
      <p:sp>
        <p:nvSpPr>
          <p:cNvPr id="36" name="Pladsholder til tekst 3">
            <a:extLst>
              <a:ext uri="{FF2B5EF4-FFF2-40B4-BE49-F238E27FC236}">
                <a16:creationId xmlns:a16="http://schemas.microsoft.com/office/drawing/2014/main" id="{BA3CFF73-845C-4EB5-9B53-3599BEE40C6B}"/>
              </a:ext>
            </a:extLst>
          </p:cNvPr>
          <p:cNvSpPr>
            <a:spLocks noGrp="1"/>
          </p:cNvSpPr>
          <p:nvPr>
            <p:ph type="body" sz="quarter" idx="11" hasCustomPrompt="1"/>
          </p:nvPr>
        </p:nvSpPr>
        <p:spPr>
          <a:xfrm>
            <a:off x="935053" y="3504538"/>
            <a:ext cx="1717675" cy="776748"/>
          </a:xfrm>
          <a:prstGeom prst="rect">
            <a:avLst/>
          </a:prstGeom>
        </p:spPr>
        <p:txBody>
          <a:bodyPr/>
          <a:lstStyle>
            <a:lvl1pPr marL="0" indent="0">
              <a:buNone/>
              <a:defRPr sz="1200" b="0" i="0">
                <a:solidFill>
                  <a:srgbClr val="001F32"/>
                </a:solidFill>
                <a:latin typeface="Segoe UI Semilight" panose="020B0402040204020203" pitchFamily="34" charset="0"/>
                <a:cs typeface="Segoe UI Semilight" panose="020B0402040204020203" pitchFamily="34" charset="0"/>
              </a:defRPr>
            </a:lvl1pPr>
          </a:lstStyle>
          <a:p>
            <a:pPr lvl="0"/>
            <a:r>
              <a:rPr lang="da-DK" dirty="0"/>
              <a:t>Her kan der stå en forklarende tekst </a:t>
            </a:r>
          </a:p>
        </p:txBody>
      </p:sp>
      <p:sp>
        <p:nvSpPr>
          <p:cNvPr id="37" name="Pladsholder til tekst 3">
            <a:extLst>
              <a:ext uri="{FF2B5EF4-FFF2-40B4-BE49-F238E27FC236}">
                <a16:creationId xmlns:a16="http://schemas.microsoft.com/office/drawing/2014/main" id="{C6B375D6-8212-42DB-8850-E7317589AE70}"/>
              </a:ext>
            </a:extLst>
          </p:cNvPr>
          <p:cNvSpPr>
            <a:spLocks noGrp="1"/>
          </p:cNvSpPr>
          <p:nvPr>
            <p:ph type="body" sz="quarter" idx="12" hasCustomPrompt="1"/>
          </p:nvPr>
        </p:nvSpPr>
        <p:spPr>
          <a:xfrm>
            <a:off x="3750202" y="3247451"/>
            <a:ext cx="1717675" cy="223829"/>
          </a:xfrm>
          <a:prstGeom prst="rect">
            <a:avLst/>
          </a:prstGeom>
        </p:spPr>
        <p:txBody>
          <a:bodyPr/>
          <a:lstStyle>
            <a:lvl1pPr marL="0" indent="0">
              <a:buNone/>
              <a:defRPr sz="1300" b="1" i="0">
                <a:solidFill>
                  <a:srgbClr val="001F32"/>
                </a:solidFill>
                <a:latin typeface="+mj-lt"/>
                <a:cs typeface="Poppins" pitchFamily="2" charset="77"/>
              </a:defRPr>
            </a:lvl1pPr>
          </a:lstStyle>
          <a:p>
            <a:pPr lvl="0"/>
            <a:r>
              <a:rPr lang="da-DK" dirty="0"/>
              <a:t>Kort titel skrives her</a:t>
            </a:r>
          </a:p>
        </p:txBody>
      </p:sp>
      <p:sp>
        <p:nvSpPr>
          <p:cNvPr id="38" name="Pladsholder til tekst 3">
            <a:extLst>
              <a:ext uri="{FF2B5EF4-FFF2-40B4-BE49-F238E27FC236}">
                <a16:creationId xmlns:a16="http://schemas.microsoft.com/office/drawing/2014/main" id="{BA330EA0-4421-410A-A510-5AFCFF7EB9D1}"/>
              </a:ext>
            </a:extLst>
          </p:cNvPr>
          <p:cNvSpPr>
            <a:spLocks noGrp="1"/>
          </p:cNvSpPr>
          <p:nvPr>
            <p:ph type="body" sz="quarter" idx="13" hasCustomPrompt="1"/>
          </p:nvPr>
        </p:nvSpPr>
        <p:spPr>
          <a:xfrm>
            <a:off x="3750202" y="3504538"/>
            <a:ext cx="1717675" cy="776748"/>
          </a:xfrm>
          <a:prstGeom prst="rect">
            <a:avLst/>
          </a:prstGeom>
        </p:spPr>
        <p:txBody>
          <a:bodyPr/>
          <a:lstStyle>
            <a:lvl1pPr marL="0" indent="0">
              <a:buNone/>
              <a:defRPr sz="1200" b="0" i="0">
                <a:solidFill>
                  <a:srgbClr val="001F32"/>
                </a:solidFill>
                <a:latin typeface="Segoe UI Semilight" panose="020B0402040204020203" pitchFamily="34" charset="0"/>
                <a:cs typeface="Segoe UI Semilight" panose="020B0402040204020203" pitchFamily="34" charset="0"/>
              </a:defRPr>
            </a:lvl1pPr>
          </a:lstStyle>
          <a:p>
            <a:pPr lvl="0"/>
            <a:r>
              <a:rPr lang="da-DK" dirty="0"/>
              <a:t>Her kan der stå en forklarende tekst </a:t>
            </a:r>
          </a:p>
        </p:txBody>
      </p:sp>
      <p:sp>
        <p:nvSpPr>
          <p:cNvPr id="39" name="Pladsholder til tekst 3">
            <a:extLst>
              <a:ext uri="{FF2B5EF4-FFF2-40B4-BE49-F238E27FC236}">
                <a16:creationId xmlns:a16="http://schemas.microsoft.com/office/drawing/2014/main" id="{D75D1C88-7CEA-4059-9E1C-CCED43FBC977}"/>
              </a:ext>
            </a:extLst>
          </p:cNvPr>
          <p:cNvSpPr>
            <a:spLocks noGrp="1"/>
          </p:cNvSpPr>
          <p:nvPr>
            <p:ph type="body" sz="quarter" idx="14" hasCustomPrompt="1"/>
          </p:nvPr>
        </p:nvSpPr>
        <p:spPr>
          <a:xfrm>
            <a:off x="6709807" y="3247451"/>
            <a:ext cx="1717675" cy="223829"/>
          </a:xfrm>
          <a:prstGeom prst="rect">
            <a:avLst/>
          </a:prstGeom>
        </p:spPr>
        <p:txBody>
          <a:bodyPr/>
          <a:lstStyle>
            <a:lvl1pPr marL="0" indent="0">
              <a:buNone/>
              <a:defRPr sz="1300" b="1" i="0">
                <a:solidFill>
                  <a:srgbClr val="001F32"/>
                </a:solidFill>
                <a:latin typeface="+mj-lt"/>
                <a:cs typeface="Poppins" pitchFamily="2" charset="77"/>
              </a:defRPr>
            </a:lvl1pPr>
          </a:lstStyle>
          <a:p>
            <a:pPr lvl="0"/>
            <a:r>
              <a:rPr lang="da-DK" dirty="0"/>
              <a:t>Kort titel skrives her</a:t>
            </a:r>
          </a:p>
        </p:txBody>
      </p:sp>
      <p:sp>
        <p:nvSpPr>
          <p:cNvPr id="40" name="Pladsholder til tekst 3">
            <a:extLst>
              <a:ext uri="{FF2B5EF4-FFF2-40B4-BE49-F238E27FC236}">
                <a16:creationId xmlns:a16="http://schemas.microsoft.com/office/drawing/2014/main" id="{1BA87ADF-A200-4A20-952B-64806606CF0C}"/>
              </a:ext>
            </a:extLst>
          </p:cNvPr>
          <p:cNvSpPr>
            <a:spLocks noGrp="1"/>
          </p:cNvSpPr>
          <p:nvPr>
            <p:ph type="body" sz="quarter" idx="15" hasCustomPrompt="1"/>
          </p:nvPr>
        </p:nvSpPr>
        <p:spPr>
          <a:xfrm>
            <a:off x="6709807" y="3504538"/>
            <a:ext cx="1717675" cy="776748"/>
          </a:xfrm>
          <a:prstGeom prst="rect">
            <a:avLst/>
          </a:prstGeom>
        </p:spPr>
        <p:txBody>
          <a:bodyPr/>
          <a:lstStyle>
            <a:lvl1pPr marL="0" indent="0">
              <a:buNone/>
              <a:defRPr sz="1200" b="0" i="0">
                <a:solidFill>
                  <a:srgbClr val="001F32"/>
                </a:solidFill>
                <a:latin typeface="Segoe UI Semilight" panose="020B0402040204020203" pitchFamily="34" charset="0"/>
                <a:cs typeface="Segoe UI Semilight" panose="020B0402040204020203" pitchFamily="34" charset="0"/>
              </a:defRPr>
            </a:lvl1pPr>
          </a:lstStyle>
          <a:p>
            <a:pPr lvl="0"/>
            <a:r>
              <a:rPr lang="da-DK" dirty="0"/>
              <a:t>Her kan der stå en forklarende tekst </a:t>
            </a:r>
          </a:p>
        </p:txBody>
      </p:sp>
      <p:sp>
        <p:nvSpPr>
          <p:cNvPr id="41" name="Pladsholder til tekst 3">
            <a:extLst>
              <a:ext uri="{FF2B5EF4-FFF2-40B4-BE49-F238E27FC236}">
                <a16:creationId xmlns:a16="http://schemas.microsoft.com/office/drawing/2014/main" id="{7C7763ED-5D8C-4B45-8BA2-42436DE44A4E}"/>
              </a:ext>
            </a:extLst>
          </p:cNvPr>
          <p:cNvSpPr>
            <a:spLocks noGrp="1"/>
          </p:cNvSpPr>
          <p:nvPr>
            <p:ph type="body" sz="quarter" idx="16" hasCustomPrompt="1"/>
          </p:nvPr>
        </p:nvSpPr>
        <p:spPr>
          <a:xfrm>
            <a:off x="9524956" y="3247451"/>
            <a:ext cx="1717675" cy="223829"/>
          </a:xfrm>
          <a:prstGeom prst="rect">
            <a:avLst/>
          </a:prstGeom>
        </p:spPr>
        <p:txBody>
          <a:bodyPr/>
          <a:lstStyle>
            <a:lvl1pPr marL="0" indent="0">
              <a:buNone/>
              <a:defRPr sz="1300" b="1" i="0">
                <a:solidFill>
                  <a:srgbClr val="001F32"/>
                </a:solidFill>
                <a:latin typeface="+mj-lt"/>
                <a:cs typeface="Poppins" pitchFamily="2" charset="77"/>
              </a:defRPr>
            </a:lvl1pPr>
          </a:lstStyle>
          <a:p>
            <a:pPr lvl="0"/>
            <a:r>
              <a:rPr lang="da-DK" dirty="0"/>
              <a:t>Kort titel skrives her</a:t>
            </a:r>
          </a:p>
        </p:txBody>
      </p:sp>
      <p:sp>
        <p:nvSpPr>
          <p:cNvPr id="42" name="Pladsholder til tekst 3">
            <a:extLst>
              <a:ext uri="{FF2B5EF4-FFF2-40B4-BE49-F238E27FC236}">
                <a16:creationId xmlns:a16="http://schemas.microsoft.com/office/drawing/2014/main" id="{20F365AF-96D4-4EA6-B886-7528A5669B84}"/>
              </a:ext>
            </a:extLst>
          </p:cNvPr>
          <p:cNvSpPr>
            <a:spLocks noGrp="1"/>
          </p:cNvSpPr>
          <p:nvPr>
            <p:ph type="body" sz="quarter" idx="17" hasCustomPrompt="1"/>
          </p:nvPr>
        </p:nvSpPr>
        <p:spPr>
          <a:xfrm>
            <a:off x="9524956" y="3504538"/>
            <a:ext cx="1717675" cy="776748"/>
          </a:xfrm>
          <a:prstGeom prst="rect">
            <a:avLst/>
          </a:prstGeom>
        </p:spPr>
        <p:txBody>
          <a:bodyPr/>
          <a:lstStyle>
            <a:lvl1pPr marL="0" indent="0">
              <a:buNone/>
              <a:defRPr sz="1200" b="0" i="0">
                <a:solidFill>
                  <a:srgbClr val="001F32"/>
                </a:solidFill>
                <a:latin typeface="Segoe UI Semilight" panose="020B0402040204020203" pitchFamily="34" charset="0"/>
                <a:cs typeface="Segoe UI Semilight" panose="020B0402040204020203" pitchFamily="34" charset="0"/>
              </a:defRPr>
            </a:lvl1pPr>
          </a:lstStyle>
          <a:p>
            <a:pPr lvl="0"/>
            <a:r>
              <a:rPr lang="da-DK" dirty="0"/>
              <a:t>Her kan der stå en forklarende tekst </a:t>
            </a:r>
          </a:p>
        </p:txBody>
      </p:sp>
      <p:sp>
        <p:nvSpPr>
          <p:cNvPr id="43" name="Pladsholder til slidenummer 1">
            <a:extLst>
              <a:ext uri="{FF2B5EF4-FFF2-40B4-BE49-F238E27FC236}">
                <a16:creationId xmlns:a16="http://schemas.microsoft.com/office/drawing/2014/main" id="{B2C54960-4899-B21C-5C31-21961B633347}"/>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7841657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 Overskrift + underoverskrift">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AF4A6902-95F3-4B52-AAAD-F115EFA1032A}"/>
              </a:ext>
            </a:extLst>
          </p:cNvPr>
          <p:cNvSpPr>
            <a:spLocks noGrp="1"/>
          </p:cNvSpPr>
          <p:nvPr>
            <p:ph type="title" hasCustomPrompt="1"/>
          </p:nvPr>
        </p:nvSpPr>
        <p:spPr>
          <a:xfrm>
            <a:off x="695325" y="613250"/>
            <a:ext cx="10801350" cy="900000"/>
          </a:xfrm>
          <a:prstGeom prst="rect">
            <a:avLst/>
          </a:prstGeom>
        </p:spPr>
        <p:txBody>
          <a:bodyPr vert="horz" lIns="0" tIns="0" rIns="0" bIns="0" rtlCol="0" anchor="t" anchorCtr="0">
            <a:noAutofit/>
          </a:bodyPr>
          <a:lstStyle>
            <a:lvl1pPr>
              <a:defRPr>
                <a:latin typeface="Segoe UI Black" panose="020B0A02040204020203" pitchFamily="34" charset="0"/>
                <a:ea typeface="Segoe UI Black" panose="020B0A02040204020203" pitchFamily="34" charset="0"/>
              </a:defRPr>
            </a:lvl1pPr>
          </a:lstStyle>
          <a:p>
            <a:r>
              <a:rPr lang="da-DK" dirty="0"/>
              <a:t>Her kan der stå en titel</a:t>
            </a:r>
          </a:p>
        </p:txBody>
      </p:sp>
      <p:sp>
        <p:nvSpPr>
          <p:cNvPr id="3" name="Text Placeholder 2">
            <a:extLst>
              <a:ext uri="{FF2B5EF4-FFF2-40B4-BE49-F238E27FC236}">
                <a16:creationId xmlns:a16="http://schemas.microsoft.com/office/drawing/2014/main" id="{74126C86-9DB2-4966-BB18-9661049BC016}"/>
              </a:ext>
            </a:extLst>
          </p:cNvPr>
          <p:cNvSpPr>
            <a:spLocks noGrp="1"/>
          </p:cNvSpPr>
          <p:nvPr>
            <p:ph idx="1" hasCustomPrompt="1"/>
          </p:nvPr>
        </p:nvSpPr>
        <p:spPr>
          <a:xfrm>
            <a:off x="719998" y="1598348"/>
            <a:ext cx="10752002" cy="307455"/>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rgbClr val="001F33"/>
                </a:solidFill>
                <a:latin typeface="Segoe UI Semilight" panose="020B0402040204020203" pitchFamily="34" charset="0"/>
                <a:ea typeface="Segoe UI Black" panose="020B0A02040204020203" pitchFamily="34" charset="0"/>
                <a:cs typeface="Segoe UI Semilight" panose="020B04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Her kan der stå en undertitel</a:t>
            </a:r>
          </a:p>
          <a:p>
            <a:pPr lvl="0"/>
            <a:endParaRPr lang="da-DK" noProof="0" dirty="0"/>
          </a:p>
        </p:txBody>
      </p:sp>
      <p:sp>
        <p:nvSpPr>
          <p:cNvPr id="4" name="Pladsholder til slidenummer 1">
            <a:extLst>
              <a:ext uri="{FF2B5EF4-FFF2-40B4-BE49-F238E27FC236}">
                <a16:creationId xmlns:a16="http://schemas.microsoft.com/office/drawing/2014/main" id="{AEA0619E-41A4-601E-3379-01374953BE1E}"/>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Segoe UI Black" panose="020B0A02040204020203" pitchFamily="34" charset="0"/>
                <a:ea typeface="Segoe UI Black" panose="020B0A02040204020203" pitchFamily="34" charset="0"/>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2498328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 Overskrift">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B6F43BF4-559F-4489-8C6B-A3DBD6D01A58}"/>
              </a:ext>
            </a:extLst>
          </p:cNvPr>
          <p:cNvSpPr>
            <a:spLocks noGrp="1"/>
          </p:cNvSpPr>
          <p:nvPr>
            <p:ph type="title" hasCustomPrompt="1"/>
          </p:nvPr>
        </p:nvSpPr>
        <p:spPr>
          <a:xfrm>
            <a:off x="695325" y="613250"/>
            <a:ext cx="10801350" cy="900000"/>
          </a:xfrm>
          <a:prstGeom prst="rect">
            <a:avLst/>
          </a:prstGeom>
        </p:spPr>
        <p:txBody>
          <a:bodyPr vert="horz" lIns="0" tIns="0" rIns="0" bIns="0" rtlCol="0" anchor="t" anchorCtr="0">
            <a:noAutofit/>
          </a:bodyPr>
          <a:lstStyle>
            <a:lvl1pPr>
              <a:defRPr>
                <a:latin typeface="Segoe UI Black" panose="020B0A02040204020203" pitchFamily="34" charset="0"/>
                <a:ea typeface="Segoe UI Black" panose="020B0A02040204020203" pitchFamily="34" charset="0"/>
              </a:defRPr>
            </a:lvl1pPr>
          </a:lstStyle>
          <a:p>
            <a:r>
              <a:rPr lang="da-DK" dirty="0"/>
              <a:t>Her kan der stå en titel</a:t>
            </a:r>
          </a:p>
        </p:txBody>
      </p:sp>
      <p:sp>
        <p:nvSpPr>
          <p:cNvPr id="3" name="Pladsholder til slidenummer 1">
            <a:extLst>
              <a:ext uri="{FF2B5EF4-FFF2-40B4-BE49-F238E27FC236}">
                <a16:creationId xmlns:a16="http://schemas.microsoft.com/office/drawing/2014/main" id="{6EA36D69-DEE3-B225-6FF8-5E781F63FD72}"/>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Segoe UI Black" panose="020B0A02040204020203" pitchFamily="34" charset="0"/>
                <a:ea typeface="Segoe UI Black" panose="020B0A02040204020203" pitchFamily="34" charset="0"/>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26588647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 Tomt slide med sidetal">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ECC6BA05-C0DC-D06A-9FA1-AF7607BE9488}"/>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Segoe UI Black" panose="020B0A02040204020203" pitchFamily="34" charset="0"/>
                <a:ea typeface="Segoe UI Black" panose="020B0A02040204020203" pitchFamily="34" charset="0"/>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21533715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 Tom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9492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 Projektoversigt eller projektstatus">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A5214F8E-3C9C-412A-B3C8-5DBEB06716BE}"/>
              </a:ext>
            </a:extLst>
          </p:cNvPr>
          <p:cNvSpPr txBox="1"/>
          <p:nvPr userDrawn="1"/>
        </p:nvSpPr>
        <p:spPr>
          <a:xfrm>
            <a:off x="611063" y="5852338"/>
            <a:ext cx="709737" cy="307777"/>
          </a:xfrm>
          <a:prstGeom prst="rect">
            <a:avLst/>
          </a:prstGeom>
          <a:noFill/>
        </p:spPr>
        <p:txBody>
          <a:bodyPr wrap="square" rtlCol="0">
            <a:spAutoFit/>
          </a:bodyPr>
          <a:lstStyle/>
          <a:p>
            <a:r>
              <a:rPr lang="da-DK" sz="1400" b="0" i="0" dirty="0">
                <a:solidFill>
                  <a:schemeClr val="tx1"/>
                </a:solidFill>
                <a:latin typeface="Calibri" panose="020F0502020204030204" pitchFamily="34" charset="0"/>
                <a:cs typeface="Calibri" panose="020F0502020204030204" pitchFamily="34" charset="0"/>
              </a:rPr>
              <a:t>Status</a:t>
            </a:r>
            <a:r>
              <a:rPr lang="da-DK" sz="1200" b="0" i="0" dirty="0">
                <a:solidFill>
                  <a:schemeClr val="tx1"/>
                </a:solidFill>
                <a:latin typeface="Poppins Light" pitchFamily="2" charset="77"/>
                <a:cs typeface="Poppins Light" pitchFamily="2" charset="77"/>
              </a:rPr>
              <a:t>:</a:t>
            </a:r>
          </a:p>
        </p:txBody>
      </p:sp>
      <p:sp>
        <p:nvSpPr>
          <p:cNvPr id="16" name="Title Placeholder 6">
            <a:extLst>
              <a:ext uri="{FF2B5EF4-FFF2-40B4-BE49-F238E27FC236}">
                <a16:creationId xmlns:a16="http://schemas.microsoft.com/office/drawing/2014/main" id="{1D4CAD90-325E-4E40-8D17-2AE8925D74F2}"/>
              </a:ext>
            </a:extLst>
          </p:cNvPr>
          <p:cNvSpPr>
            <a:spLocks noGrp="1"/>
          </p:cNvSpPr>
          <p:nvPr>
            <p:ph type="title" hasCustomPrompt="1"/>
          </p:nvPr>
        </p:nvSpPr>
        <p:spPr>
          <a:xfrm>
            <a:off x="695325" y="613250"/>
            <a:ext cx="3708400" cy="900000"/>
          </a:xfrm>
          <a:prstGeom prst="rect">
            <a:avLst/>
          </a:prstGeom>
        </p:spPr>
        <p:txBody>
          <a:bodyPr vert="horz" lIns="0" tIns="0" rIns="0" bIns="0" rtlCol="0" anchor="t" anchorCtr="0">
            <a:noAutofit/>
          </a:bodyPr>
          <a:lstStyle>
            <a:lvl1pPr>
              <a:defRPr>
                <a:latin typeface="Segoe UI Black" panose="020B0A02040204020203" pitchFamily="34" charset="0"/>
                <a:ea typeface="Segoe UI Black" panose="020B0A02040204020203" pitchFamily="34" charset="0"/>
              </a:defRPr>
            </a:lvl1pPr>
          </a:lstStyle>
          <a:p>
            <a:r>
              <a:rPr lang="da-DK" dirty="0"/>
              <a:t>Her kan der stå en titel </a:t>
            </a:r>
          </a:p>
        </p:txBody>
      </p:sp>
      <p:sp>
        <p:nvSpPr>
          <p:cNvPr id="2" name="Pladsholder til slidenummer 1">
            <a:extLst>
              <a:ext uri="{FF2B5EF4-FFF2-40B4-BE49-F238E27FC236}">
                <a16:creationId xmlns:a16="http://schemas.microsoft.com/office/drawing/2014/main" id="{475B6BC2-A808-3A02-DD1A-80C269A53FA9}"/>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Segoe UI Black" panose="020B0A02040204020203" pitchFamily="34" charset="0"/>
                <a:ea typeface="Segoe UI Black" panose="020B0A02040204020203" pitchFamily="34" charset="0"/>
                <a:cs typeface="Poppins ExtraBold" pitchFamily="2" charset="77"/>
              </a:defRPr>
            </a:lvl1pPr>
          </a:lstStyle>
          <a:p>
            <a:fld id="{F8D14BDA-C419-F344-9039-0BCDE95FAB14}" type="slidenum">
              <a:rPr lang="da-DK" smtClean="0"/>
              <a:pPr/>
              <a:t>‹nr.›</a:t>
            </a:fld>
            <a:endParaRPr lang="da-DK" dirty="0"/>
          </a:p>
        </p:txBody>
      </p:sp>
      <p:sp>
        <p:nvSpPr>
          <p:cNvPr id="8" name="Rektangel 7">
            <a:extLst>
              <a:ext uri="{FF2B5EF4-FFF2-40B4-BE49-F238E27FC236}">
                <a16:creationId xmlns:a16="http://schemas.microsoft.com/office/drawing/2014/main" id="{F28F896F-1622-4014-B64D-985F3437CC2F}"/>
              </a:ext>
            </a:extLst>
          </p:cNvPr>
          <p:cNvSpPr/>
          <p:nvPr userDrawn="1"/>
        </p:nvSpPr>
        <p:spPr>
          <a:xfrm>
            <a:off x="13052062" y="0"/>
            <a:ext cx="6535349"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94BCB091-5334-490E-816B-B2DDB9EA4924}"/>
              </a:ext>
            </a:extLst>
          </p:cNvPr>
          <p:cNvSpPr txBox="1"/>
          <p:nvPr userDrawn="1"/>
        </p:nvSpPr>
        <p:spPr>
          <a:xfrm>
            <a:off x="13453366" y="458836"/>
            <a:ext cx="5580592" cy="46012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600"/>
              </a:spcBef>
              <a:spcAft>
                <a:spcPts val="0"/>
              </a:spcAft>
              <a:buClrTx/>
              <a:buSzTx/>
              <a:buFontTx/>
              <a:buNone/>
              <a:tabLst/>
              <a:defRPr/>
            </a:pPr>
            <a:r>
              <a:rPr lang="da-DK" sz="1600" b="1" dirty="0">
                <a:solidFill>
                  <a:schemeClr val="tx2"/>
                </a:solidFill>
                <a:latin typeface="Segoe UI Black" panose="020B0A02040204020203" pitchFamily="34" charset="0"/>
                <a:ea typeface="Segoe UI Black" panose="020B0A02040204020203" pitchFamily="34" charset="0"/>
                <a:cs typeface="Calibri" panose="020F0502020204030204" pitchFamily="34" charset="0"/>
              </a:rPr>
              <a:t>TIPS &amp; TRICKS</a:t>
            </a:r>
            <a:br>
              <a:rPr lang="da-DK" sz="1600" b="1" dirty="0">
                <a:solidFill>
                  <a:schemeClr val="tx2"/>
                </a:solidFill>
                <a:latin typeface="Segoe UI Black" panose="020B0A02040204020203" pitchFamily="34" charset="0"/>
                <a:ea typeface="Segoe UI Black" panose="020B0A02040204020203" pitchFamily="34" charset="0"/>
                <a:cs typeface="Calibri" panose="020F0502020204030204" pitchFamily="34" charset="0"/>
              </a:rPr>
            </a:br>
            <a:r>
              <a:rPr lang="da-DK" sz="1600" dirty="0">
                <a:solidFill>
                  <a:schemeClr val="tx2"/>
                </a:solidFill>
                <a:latin typeface="Calibri Light" panose="020F0302020204030204" pitchFamily="34" charset="0"/>
                <a:ea typeface="Segoe UI Black" panose="020B0A02040204020203" pitchFamily="34" charset="0"/>
                <a:cs typeface="Calibri Light" panose="020F0302020204030204" pitchFamily="34" charset="0"/>
              </a:rPr>
              <a:t>(Projektoversigt / projektstatus) </a:t>
            </a:r>
            <a:br>
              <a:rPr lang="da-DK" sz="1600" dirty="0">
                <a:solidFill>
                  <a:schemeClr val="tx2"/>
                </a:solidFill>
                <a:latin typeface="Calibri Light" panose="020F0302020204030204" pitchFamily="34" charset="0"/>
                <a:ea typeface="Segoe UI Black" panose="020B0A02040204020203" pitchFamily="34" charset="0"/>
                <a:cs typeface="Calibri Light" panose="020F0302020204030204" pitchFamily="34" charset="0"/>
              </a:rPr>
            </a:br>
            <a:br>
              <a:rPr lang="da-DK" sz="1600" dirty="0">
                <a:solidFill>
                  <a:schemeClr val="tx2"/>
                </a:solidFill>
                <a:latin typeface="Calibri Light" panose="020F0302020204030204" pitchFamily="34" charset="0"/>
                <a:ea typeface="Segoe UI Black" panose="020B0A02040204020203" pitchFamily="34" charset="0"/>
                <a:cs typeface="Calibri Light" panose="020F0302020204030204" pitchFamily="34" charset="0"/>
              </a:rPr>
            </a:br>
            <a:r>
              <a:rPr lang="da-DK" sz="1400" dirty="0">
                <a:latin typeface="Calibri Light" panose="020F0302020204030204" pitchFamily="34" charset="0"/>
                <a:ea typeface="Segoe UI Black" panose="020B0A02040204020203" pitchFamily="34" charset="0"/>
                <a:cs typeface="Calibri Light" panose="020F0302020204030204" pitchFamily="34" charset="0"/>
              </a:rPr>
              <a:t>Sæt flueben eller kryds ved dine igangværende projekter.</a:t>
            </a:r>
            <a:br>
              <a:rPr lang="da-DK" sz="1400" dirty="0">
                <a:latin typeface="Calibri Light" panose="020F0302020204030204" pitchFamily="34" charset="0"/>
                <a:ea typeface="Segoe UI Black" panose="020B0A02040204020203" pitchFamily="34" charset="0"/>
                <a:cs typeface="Calibri Light" panose="020F0302020204030204" pitchFamily="34" charset="0"/>
              </a:rPr>
            </a:br>
            <a:r>
              <a:rPr lang="da-DK" sz="1400" b="1" dirty="0">
                <a:latin typeface="Calibri Light" panose="020F0302020204030204" pitchFamily="34" charset="0"/>
                <a:ea typeface="Segoe UI Black" panose="020B0A02040204020203" pitchFamily="34" charset="0"/>
                <a:cs typeface="Calibri Light" panose="020F0302020204030204" pitchFamily="34" charset="0"/>
              </a:rPr>
              <a:t>&gt;</a:t>
            </a:r>
            <a:r>
              <a:rPr lang="da-DK" sz="1400" dirty="0">
                <a:latin typeface="Calibri Light" panose="020F0302020204030204" pitchFamily="34" charset="0"/>
                <a:ea typeface="Segoe UI Black" panose="020B0A02040204020203" pitchFamily="34" charset="0"/>
                <a:cs typeface="Calibri Light" panose="020F0302020204030204" pitchFamily="34" charset="0"/>
              </a:rPr>
              <a:t> Dette gøres ved at klikke på fluebenet eller krydset. </a:t>
            </a:r>
            <a:br>
              <a:rPr lang="da-DK" sz="1400" dirty="0">
                <a:latin typeface="Calibri Light" panose="020F0302020204030204" pitchFamily="34" charset="0"/>
                <a:ea typeface="Segoe UI Black" panose="020B0A02040204020203" pitchFamily="34" charset="0"/>
                <a:cs typeface="Calibri Light" panose="020F0302020204030204" pitchFamily="34" charset="0"/>
              </a:rPr>
            </a:br>
            <a:r>
              <a:rPr lang="da-DK" sz="1400" dirty="0">
                <a:latin typeface="Calibri Light" panose="020F0302020204030204" pitchFamily="34" charset="0"/>
                <a:ea typeface="Segoe UI Black" panose="020B0A02040204020203" pitchFamily="34" charset="0"/>
                <a:cs typeface="Calibri Light" panose="020F0302020204030204" pitchFamily="34" charset="0"/>
              </a:rPr>
              <a:t>Herefter kan du trække det hen i skemaet og placere dem som ønsket. </a:t>
            </a:r>
            <a:br>
              <a:rPr lang="da-DK" sz="1400" dirty="0">
                <a:latin typeface="Calibri Light" panose="020F0302020204030204" pitchFamily="34" charset="0"/>
                <a:ea typeface="Segoe UI Black" panose="020B0A02040204020203" pitchFamily="34" charset="0"/>
                <a:cs typeface="Calibri Light" panose="020F0302020204030204" pitchFamily="34" charset="0"/>
              </a:rPr>
            </a:br>
            <a:r>
              <a:rPr lang="da-DK" sz="1400" b="1" dirty="0">
                <a:latin typeface="Calibri Light" panose="020F0302020204030204" pitchFamily="34" charset="0"/>
                <a:ea typeface="Segoe UI Black" panose="020B0A02040204020203" pitchFamily="34" charset="0"/>
                <a:cs typeface="Calibri Light" panose="020F0302020204030204" pitchFamily="34" charset="0"/>
              </a:rPr>
              <a:t>&gt;</a:t>
            </a:r>
            <a:r>
              <a:rPr lang="da-DK" sz="1400" dirty="0">
                <a:latin typeface="Calibri Light" panose="020F0302020204030204" pitchFamily="34" charset="0"/>
                <a:ea typeface="Segoe UI Black" panose="020B0A02040204020203" pitchFamily="34" charset="0"/>
                <a:cs typeface="Calibri Light" panose="020F0302020204030204" pitchFamily="34" charset="0"/>
              </a:rPr>
              <a:t> Hvis du ønsker flere flueben eller krydser, kan du højreklikke og trykke </a:t>
            </a:r>
            <a:r>
              <a:rPr lang="da-DK" sz="1400" kern="1200" dirty="0">
                <a:solidFill>
                  <a:schemeClr val="tx1"/>
                </a:solidFill>
                <a:latin typeface="Calibri Light" panose="020F0302020204030204" pitchFamily="34" charset="0"/>
                <a:ea typeface="Segoe UI Black" panose="020B0A02040204020203" pitchFamily="34" charset="0"/>
                <a:cs typeface="Calibri Light" panose="020F0302020204030204" pitchFamily="34" charset="0"/>
              </a:rPr>
              <a:t>‘</a:t>
            </a:r>
            <a:r>
              <a:rPr lang="da-DK" sz="1400" b="1" kern="1200" dirty="0">
                <a:solidFill>
                  <a:schemeClr val="tx1"/>
                </a:solidFill>
                <a:latin typeface="Calibri Light" panose="020F0302020204030204" pitchFamily="34" charset="0"/>
                <a:ea typeface="Segoe UI Black" panose="020B0A02040204020203" pitchFamily="34" charset="0"/>
                <a:cs typeface="Calibri Light" panose="020F0302020204030204" pitchFamily="34" charset="0"/>
              </a:rPr>
              <a:t>Kopiér</a:t>
            </a:r>
            <a:r>
              <a:rPr lang="da-DK" sz="1400" kern="1200" dirty="0">
                <a:solidFill>
                  <a:schemeClr val="tx1"/>
                </a:solidFill>
                <a:latin typeface="Calibri Light" panose="020F0302020204030204" pitchFamily="34" charset="0"/>
                <a:ea typeface="Segoe UI Black" panose="020B0A02040204020203" pitchFamily="34" charset="0"/>
                <a:cs typeface="Calibri Light" panose="020F0302020204030204" pitchFamily="34" charset="0"/>
              </a:rPr>
              <a:t>’ </a:t>
            </a:r>
            <a:r>
              <a:rPr lang="da-DK" sz="1400" dirty="0">
                <a:latin typeface="Calibri Light" panose="020F0302020204030204" pitchFamily="34" charset="0"/>
                <a:ea typeface="Segoe UI Black" panose="020B0A02040204020203" pitchFamily="34" charset="0"/>
                <a:cs typeface="Calibri Light" panose="020F0302020204030204" pitchFamily="34" charset="0"/>
              </a:rPr>
              <a:t>og </a:t>
            </a:r>
            <a:r>
              <a:rPr lang="da-DK" sz="1400" kern="1200" dirty="0">
                <a:solidFill>
                  <a:schemeClr val="tx1"/>
                </a:solidFill>
                <a:latin typeface="Calibri Light" panose="020F0302020204030204" pitchFamily="34" charset="0"/>
                <a:ea typeface="Segoe UI Black" panose="020B0A02040204020203" pitchFamily="34" charset="0"/>
                <a:cs typeface="Calibri Light" panose="020F0302020204030204" pitchFamily="34" charset="0"/>
              </a:rPr>
              <a:t>‘</a:t>
            </a:r>
            <a:r>
              <a:rPr lang="da-DK" sz="1400" b="1" kern="1200" dirty="0">
                <a:solidFill>
                  <a:schemeClr val="tx1"/>
                </a:solidFill>
                <a:latin typeface="Calibri Light" panose="020F0302020204030204" pitchFamily="34" charset="0"/>
                <a:ea typeface="Segoe UI Black" panose="020B0A02040204020203" pitchFamily="34" charset="0"/>
                <a:cs typeface="Calibri Light" panose="020F0302020204030204" pitchFamily="34" charset="0"/>
              </a:rPr>
              <a:t>Sæt ind</a:t>
            </a:r>
            <a:r>
              <a:rPr lang="da-DK" sz="1400" kern="1200" dirty="0">
                <a:solidFill>
                  <a:schemeClr val="tx1"/>
                </a:solidFill>
                <a:latin typeface="Calibri Light" panose="020F0302020204030204" pitchFamily="34" charset="0"/>
                <a:ea typeface="Segoe UI Black" panose="020B0A02040204020203" pitchFamily="34" charset="0"/>
                <a:cs typeface="Calibri Light" panose="020F0302020204030204" pitchFamily="34" charset="0"/>
              </a:rPr>
              <a:t>’</a:t>
            </a:r>
            <a:r>
              <a:rPr lang="da-DK" sz="1400" dirty="0">
                <a:latin typeface="Calibri Light" panose="020F0302020204030204" pitchFamily="34" charset="0"/>
                <a:ea typeface="Segoe UI Black" panose="020B0A02040204020203" pitchFamily="34" charset="0"/>
                <a:cs typeface="Calibri Light" panose="020F0302020204030204" pitchFamily="34" charset="0"/>
              </a:rPr>
              <a:t>.</a:t>
            </a:r>
            <a:br>
              <a:rPr lang="da-DK" altLang="da-DK" sz="1400" b="1" dirty="0">
                <a:latin typeface="Segoe UI Black" panose="020B0A02040204020203" pitchFamily="34" charset="0"/>
                <a:ea typeface="Segoe UI Black" panose="020B0A02040204020203" pitchFamily="34" charset="0"/>
                <a:cs typeface="Poppins Light" pitchFamily="2" charset="77"/>
              </a:rPr>
            </a:br>
            <a:endParaRPr lang="da-DK" sz="1400" dirty="0">
              <a:latin typeface="Segoe UI Black" panose="020B0A02040204020203" pitchFamily="34" charset="0"/>
              <a:ea typeface="Segoe UI Black" panose="020B0A02040204020203" pitchFamily="34" charset="0"/>
              <a:cs typeface="Poppins Light" pitchFamily="2" charset="77"/>
            </a:endParaRPr>
          </a:p>
          <a:p>
            <a:pPr>
              <a:lnSpc>
                <a:spcPct val="150000"/>
              </a:lnSpc>
              <a:spcBef>
                <a:spcPts val="600"/>
              </a:spcBef>
            </a:pPr>
            <a:br>
              <a:rPr lang="da-DK" dirty="0">
                <a:latin typeface="Segoe UI Black" panose="020B0A02040204020203" pitchFamily="34" charset="0"/>
                <a:ea typeface="Segoe UI Black" panose="020B0A02040204020203" pitchFamily="34" charset="0"/>
                <a:cs typeface="Poppins Light" pitchFamily="2" charset="77"/>
              </a:rPr>
            </a:br>
            <a:endParaRPr lang="da-DK" dirty="0">
              <a:latin typeface="Segoe UI Black" panose="020B0A02040204020203" pitchFamily="34" charset="0"/>
              <a:ea typeface="Segoe UI Black" panose="020B0A02040204020203" pitchFamily="34" charset="0"/>
              <a:cs typeface="Poppins Light" pitchFamily="2" charset="77"/>
            </a:endParaRPr>
          </a:p>
          <a:p>
            <a:br>
              <a:rPr lang="da-DK" dirty="0">
                <a:latin typeface="Segoe UI Black" panose="020B0A02040204020203" pitchFamily="34" charset="0"/>
                <a:ea typeface="Segoe UI Black" panose="020B0A02040204020203" pitchFamily="34" charset="0"/>
                <a:cs typeface="Poppins Light" pitchFamily="2" charset="77"/>
              </a:rPr>
            </a:br>
            <a:endParaRPr lang="da-DK" dirty="0">
              <a:latin typeface="Segoe UI Black" panose="020B0A02040204020203" pitchFamily="34" charset="0"/>
              <a:ea typeface="Segoe UI Black" panose="020B0A02040204020203" pitchFamily="34" charset="0"/>
              <a:cs typeface="Poppins Light" pitchFamily="2" charset="77"/>
            </a:endParaRPr>
          </a:p>
        </p:txBody>
      </p:sp>
    </p:spTree>
    <p:extLst>
      <p:ext uri="{BB962C8B-B14F-4D97-AF65-F5344CB8AC3E}">
        <p14:creationId xmlns:p14="http://schemas.microsoft.com/office/powerpoint/2010/main" val="35356515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 Projektstatus">
    <p:spTree>
      <p:nvGrpSpPr>
        <p:cNvPr id="1" name=""/>
        <p:cNvGrpSpPr/>
        <p:nvPr/>
      </p:nvGrpSpPr>
      <p:grpSpPr>
        <a:xfrm>
          <a:off x="0" y="0"/>
          <a:ext cx="0" cy="0"/>
          <a:chOff x="0" y="0"/>
          <a:chExt cx="0" cy="0"/>
        </a:xfrm>
      </p:grpSpPr>
      <p:sp>
        <p:nvSpPr>
          <p:cNvPr id="7" name="Afrundet rektangel 11">
            <a:extLst>
              <a:ext uri="{FF2B5EF4-FFF2-40B4-BE49-F238E27FC236}">
                <a16:creationId xmlns:a16="http://schemas.microsoft.com/office/drawing/2014/main" id="{C5C42FF9-9673-4E08-81A1-49E4D9F81E4A}"/>
              </a:ext>
            </a:extLst>
          </p:cNvPr>
          <p:cNvSpPr/>
          <p:nvPr userDrawn="1"/>
        </p:nvSpPr>
        <p:spPr>
          <a:xfrm flipV="1">
            <a:off x="695325" y="3416562"/>
            <a:ext cx="10801350" cy="199538"/>
          </a:xfrm>
          <a:prstGeom prst="roundRect">
            <a:avLst>
              <a:gd name="adj" fmla="val 50000"/>
            </a:avLst>
          </a:prstGeom>
          <a:solidFill>
            <a:schemeClr val="bg1">
              <a:lumMod val="95000"/>
              <a:alpha val="7960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latin typeface="Segoe UI Black" panose="020B0A02040204020203" pitchFamily="34" charset="0"/>
              <a:ea typeface="Segoe UI Black" panose="020B0A02040204020203" pitchFamily="34" charset="0"/>
            </a:endParaRPr>
          </a:p>
        </p:txBody>
      </p:sp>
      <p:sp>
        <p:nvSpPr>
          <p:cNvPr id="8" name="Text Placeholder 2">
            <a:extLst>
              <a:ext uri="{FF2B5EF4-FFF2-40B4-BE49-F238E27FC236}">
                <a16:creationId xmlns:a16="http://schemas.microsoft.com/office/drawing/2014/main" id="{611E5D32-3A7F-4148-8A0B-F4B877D6BB6D}"/>
              </a:ext>
            </a:extLst>
          </p:cNvPr>
          <p:cNvSpPr>
            <a:spLocks noGrp="1"/>
          </p:cNvSpPr>
          <p:nvPr>
            <p:ph idx="1" hasCustomPrompt="1"/>
          </p:nvPr>
        </p:nvSpPr>
        <p:spPr>
          <a:xfrm>
            <a:off x="1353501" y="3778933"/>
            <a:ext cx="1379539" cy="366347"/>
          </a:xfrm>
          <a:prstGeom prst="rect">
            <a:avLst/>
          </a:prstGeom>
        </p:spPr>
        <p:txBody>
          <a:bodyPr vert="horz" lIns="0" tIns="0" rIns="0" bIns="0" rtlCol="0">
            <a:noAutofit/>
          </a:bodyPr>
          <a:lstStyle>
            <a:lvl1pPr marL="0" indent="0">
              <a:lnSpc>
                <a:spcPct val="100000"/>
              </a:lnSpc>
              <a:buFont typeface="Arial" panose="020B0604020202020204" pitchFamily="34" charset="0"/>
              <a:buNone/>
              <a:defRPr sz="1200" b="1" i="0">
                <a:solidFill>
                  <a:srgbClr val="001F32"/>
                </a:solidFill>
                <a:latin typeface="Segoe UI Black" panose="020B0A02040204020203" pitchFamily="34" charset="0"/>
                <a:ea typeface="Segoe UI Black" panose="020B0A02040204020203" pitchFamily="34" charset="0"/>
                <a:cs typeface="Poppins SemiBold" pitchFamily="2" charset="77"/>
              </a:defRPr>
            </a:lvl1pPr>
          </a:lstStyle>
          <a:p>
            <a:pPr lvl="0"/>
            <a:r>
              <a:rPr lang="da-DK" noProof="0" dirty="0"/>
              <a:t>Her kan der stå en kort overskrift</a:t>
            </a:r>
          </a:p>
        </p:txBody>
      </p:sp>
      <p:sp>
        <p:nvSpPr>
          <p:cNvPr id="9" name="Text Placeholder 2">
            <a:extLst>
              <a:ext uri="{FF2B5EF4-FFF2-40B4-BE49-F238E27FC236}">
                <a16:creationId xmlns:a16="http://schemas.microsoft.com/office/drawing/2014/main" id="{946DC6A4-BF6D-467D-9039-41C5F8610637}"/>
              </a:ext>
            </a:extLst>
          </p:cNvPr>
          <p:cNvSpPr>
            <a:spLocks noGrp="1"/>
          </p:cNvSpPr>
          <p:nvPr>
            <p:ph idx="10" hasCustomPrompt="1"/>
          </p:nvPr>
        </p:nvSpPr>
        <p:spPr>
          <a:xfrm>
            <a:off x="1353501" y="4219122"/>
            <a:ext cx="1379539" cy="962478"/>
          </a:xfrm>
          <a:prstGeom prst="rect">
            <a:avLst/>
          </a:prstGeom>
        </p:spPr>
        <p:txBody>
          <a:bodyPr vert="horz" lIns="0" tIns="0" rIns="0" bIns="0" rtlCol="0">
            <a:noAutofit/>
          </a:bodyPr>
          <a:lstStyle>
            <a:lvl1pPr marL="0" indent="0">
              <a:lnSpc>
                <a:spcPct val="100000"/>
              </a:lnSpc>
              <a:buFont typeface="Arial" panose="020B0604020202020204" pitchFamily="34" charset="0"/>
              <a:buNone/>
              <a:defRPr sz="1200" b="0" i="0">
                <a:solidFill>
                  <a:srgbClr val="001F32"/>
                </a:solidFill>
                <a:latin typeface="Segoe UI Semilight" panose="020B0402040204020203" pitchFamily="34" charset="0"/>
                <a:ea typeface="Segoe UI Black" panose="020B0A02040204020203" pitchFamily="34" charset="0"/>
                <a:cs typeface="Segoe UI Semilight" panose="020B0402040204020203" pitchFamily="34" charset="0"/>
              </a:defRPr>
            </a:lvl1pPr>
          </a:lstStyle>
          <a:p>
            <a:pPr lvl="0"/>
            <a:r>
              <a:rPr lang="da-DK" noProof="0" dirty="0"/>
              <a:t>Her kan der stå en uddybende tekst</a:t>
            </a:r>
          </a:p>
        </p:txBody>
      </p:sp>
      <p:sp>
        <p:nvSpPr>
          <p:cNvPr id="10" name="Text Placeholder 2">
            <a:extLst>
              <a:ext uri="{FF2B5EF4-FFF2-40B4-BE49-F238E27FC236}">
                <a16:creationId xmlns:a16="http://schemas.microsoft.com/office/drawing/2014/main" id="{03C64FB1-2590-454B-9B58-4549EC9F05B1}"/>
              </a:ext>
            </a:extLst>
          </p:cNvPr>
          <p:cNvSpPr>
            <a:spLocks noGrp="1"/>
          </p:cNvSpPr>
          <p:nvPr>
            <p:ph idx="11" hasCustomPrompt="1"/>
          </p:nvPr>
        </p:nvSpPr>
        <p:spPr>
          <a:xfrm>
            <a:off x="2979101" y="3778933"/>
            <a:ext cx="1379539" cy="366347"/>
          </a:xfrm>
          <a:prstGeom prst="rect">
            <a:avLst/>
          </a:prstGeom>
        </p:spPr>
        <p:txBody>
          <a:bodyPr vert="horz" lIns="0" tIns="0" rIns="0" bIns="0" rtlCol="0">
            <a:noAutofit/>
          </a:bodyPr>
          <a:lstStyle>
            <a:lvl1pPr marL="0" indent="0">
              <a:lnSpc>
                <a:spcPct val="100000"/>
              </a:lnSpc>
              <a:buFont typeface="Arial" panose="020B0604020202020204" pitchFamily="34" charset="0"/>
              <a:buNone/>
              <a:defRPr sz="1200" b="1" i="0">
                <a:solidFill>
                  <a:srgbClr val="001F32"/>
                </a:solidFill>
                <a:latin typeface="Segoe UI Black" panose="020B0A02040204020203" pitchFamily="34" charset="0"/>
                <a:ea typeface="Segoe UI Black" panose="020B0A02040204020203" pitchFamily="34" charset="0"/>
                <a:cs typeface="Poppins SemiBold" pitchFamily="2" charset="77"/>
              </a:defRPr>
            </a:lvl1pPr>
          </a:lstStyle>
          <a:p>
            <a:pPr lvl="0"/>
            <a:r>
              <a:rPr lang="da-DK" noProof="0" dirty="0"/>
              <a:t>Her kan der stå en kort overskrift</a:t>
            </a:r>
          </a:p>
        </p:txBody>
      </p:sp>
      <p:sp>
        <p:nvSpPr>
          <p:cNvPr id="11" name="Text Placeholder 2">
            <a:extLst>
              <a:ext uri="{FF2B5EF4-FFF2-40B4-BE49-F238E27FC236}">
                <a16:creationId xmlns:a16="http://schemas.microsoft.com/office/drawing/2014/main" id="{1252CC1A-4A35-4025-8628-D92B187B0B55}"/>
              </a:ext>
            </a:extLst>
          </p:cNvPr>
          <p:cNvSpPr>
            <a:spLocks noGrp="1"/>
          </p:cNvSpPr>
          <p:nvPr>
            <p:ph idx="12" hasCustomPrompt="1"/>
          </p:nvPr>
        </p:nvSpPr>
        <p:spPr>
          <a:xfrm>
            <a:off x="2979101" y="4219122"/>
            <a:ext cx="1379539" cy="962478"/>
          </a:xfrm>
          <a:prstGeom prst="rect">
            <a:avLst/>
          </a:prstGeom>
        </p:spPr>
        <p:txBody>
          <a:bodyPr vert="horz" lIns="0" tIns="0" rIns="0" bIns="0" rtlCol="0">
            <a:noAutofit/>
          </a:bodyPr>
          <a:lstStyle>
            <a:lvl1pPr marL="0" indent="0">
              <a:lnSpc>
                <a:spcPct val="100000"/>
              </a:lnSpc>
              <a:buFont typeface="Arial" panose="020B0604020202020204" pitchFamily="34" charset="0"/>
              <a:buNone/>
              <a:defRPr sz="1200" b="0" i="0">
                <a:solidFill>
                  <a:srgbClr val="001F32"/>
                </a:solidFill>
                <a:latin typeface="Segoe UI Semilight" panose="020B0402040204020203" pitchFamily="34" charset="0"/>
                <a:ea typeface="Segoe UI Black" panose="020B0A02040204020203" pitchFamily="34" charset="0"/>
                <a:cs typeface="Segoe UI Semilight" panose="020B0402040204020203" pitchFamily="34" charset="0"/>
              </a:defRPr>
            </a:lvl1pPr>
          </a:lstStyle>
          <a:p>
            <a:pPr lvl="0"/>
            <a:r>
              <a:rPr lang="da-DK" noProof="0" dirty="0"/>
              <a:t>Her kan der stå en uddybende tekst</a:t>
            </a:r>
          </a:p>
        </p:txBody>
      </p:sp>
      <p:sp>
        <p:nvSpPr>
          <p:cNvPr id="12" name="Text Placeholder 2">
            <a:extLst>
              <a:ext uri="{FF2B5EF4-FFF2-40B4-BE49-F238E27FC236}">
                <a16:creationId xmlns:a16="http://schemas.microsoft.com/office/drawing/2014/main" id="{229DF20D-0A3A-41CD-9784-5A293293CD6E}"/>
              </a:ext>
            </a:extLst>
          </p:cNvPr>
          <p:cNvSpPr>
            <a:spLocks noGrp="1"/>
          </p:cNvSpPr>
          <p:nvPr>
            <p:ph idx="13" hasCustomPrompt="1"/>
          </p:nvPr>
        </p:nvSpPr>
        <p:spPr>
          <a:xfrm>
            <a:off x="4604701" y="3778933"/>
            <a:ext cx="1379539" cy="366347"/>
          </a:xfrm>
          <a:prstGeom prst="rect">
            <a:avLst/>
          </a:prstGeom>
        </p:spPr>
        <p:txBody>
          <a:bodyPr vert="horz" lIns="0" tIns="0" rIns="0" bIns="0" rtlCol="0">
            <a:noAutofit/>
          </a:bodyPr>
          <a:lstStyle>
            <a:lvl1pPr marL="0" indent="0">
              <a:lnSpc>
                <a:spcPct val="100000"/>
              </a:lnSpc>
              <a:buFont typeface="Arial" panose="020B0604020202020204" pitchFamily="34" charset="0"/>
              <a:buNone/>
              <a:defRPr sz="1200" b="1" i="0">
                <a:solidFill>
                  <a:srgbClr val="001F32"/>
                </a:solidFill>
                <a:latin typeface="Segoe UI Black" panose="020B0A02040204020203" pitchFamily="34" charset="0"/>
                <a:ea typeface="Segoe UI Black" panose="020B0A02040204020203" pitchFamily="34" charset="0"/>
                <a:cs typeface="Poppins SemiBold" pitchFamily="2" charset="77"/>
              </a:defRPr>
            </a:lvl1pPr>
          </a:lstStyle>
          <a:p>
            <a:pPr lvl="0"/>
            <a:r>
              <a:rPr lang="da-DK" noProof="0" dirty="0"/>
              <a:t>Her kan der stå en kort overskrift</a:t>
            </a:r>
          </a:p>
        </p:txBody>
      </p:sp>
      <p:sp>
        <p:nvSpPr>
          <p:cNvPr id="13" name="Text Placeholder 2">
            <a:extLst>
              <a:ext uri="{FF2B5EF4-FFF2-40B4-BE49-F238E27FC236}">
                <a16:creationId xmlns:a16="http://schemas.microsoft.com/office/drawing/2014/main" id="{68A679BD-F529-48D8-ABD9-9EA8FC606C3B}"/>
              </a:ext>
            </a:extLst>
          </p:cNvPr>
          <p:cNvSpPr>
            <a:spLocks noGrp="1"/>
          </p:cNvSpPr>
          <p:nvPr>
            <p:ph idx="14" hasCustomPrompt="1"/>
          </p:nvPr>
        </p:nvSpPr>
        <p:spPr>
          <a:xfrm>
            <a:off x="4604701" y="4219122"/>
            <a:ext cx="1379539" cy="962478"/>
          </a:xfrm>
          <a:prstGeom prst="rect">
            <a:avLst/>
          </a:prstGeom>
        </p:spPr>
        <p:txBody>
          <a:bodyPr vert="horz" lIns="0" tIns="0" rIns="0" bIns="0" rtlCol="0">
            <a:noAutofit/>
          </a:bodyPr>
          <a:lstStyle>
            <a:lvl1pPr marL="0" indent="0">
              <a:lnSpc>
                <a:spcPct val="100000"/>
              </a:lnSpc>
              <a:buFont typeface="Arial" panose="020B0604020202020204" pitchFamily="34" charset="0"/>
              <a:buNone/>
              <a:defRPr sz="1200" b="0" i="0">
                <a:solidFill>
                  <a:srgbClr val="001F32"/>
                </a:solidFill>
                <a:latin typeface="Segoe UI Semilight" panose="020B0402040204020203" pitchFamily="34" charset="0"/>
                <a:ea typeface="Segoe UI Black" panose="020B0A02040204020203" pitchFamily="34" charset="0"/>
                <a:cs typeface="Segoe UI Semilight" panose="020B0402040204020203" pitchFamily="34" charset="0"/>
              </a:defRPr>
            </a:lvl1pPr>
          </a:lstStyle>
          <a:p>
            <a:pPr lvl="0"/>
            <a:r>
              <a:rPr lang="da-DK" noProof="0" dirty="0"/>
              <a:t>Her kan der stå en uddybende tekst</a:t>
            </a:r>
          </a:p>
        </p:txBody>
      </p:sp>
      <p:sp>
        <p:nvSpPr>
          <p:cNvPr id="14" name="Text Placeholder 2">
            <a:extLst>
              <a:ext uri="{FF2B5EF4-FFF2-40B4-BE49-F238E27FC236}">
                <a16:creationId xmlns:a16="http://schemas.microsoft.com/office/drawing/2014/main" id="{E33E3472-E396-44E3-A18E-0ED0D3C2932B}"/>
              </a:ext>
            </a:extLst>
          </p:cNvPr>
          <p:cNvSpPr>
            <a:spLocks noGrp="1"/>
          </p:cNvSpPr>
          <p:nvPr>
            <p:ph idx="15" hasCustomPrompt="1"/>
          </p:nvPr>
        </p:nvSpPr>
        <p:spPr>
          <a:xfrm>
            <a:off x="6230301" y="3778933"/>
            <a:ext cx="1379539" cy="366347"/>
          </a:xfrm>
          <a:prstGeom prst="rect">
            <a:avLst/>
          </a:prstGeom>
        </p:spPr>
        <p:txBody>
          <a:bodyPr vert="horz" lIns="0" tIns="0" rIns="0" bIns="0" rtlCol="0">
            <a:noAutofit/>
          </a:bodyPr>
          <a:lstStyle>
            <a:lvl1pPr marL="0" indent="0">
              <a:lnSpc>
                <a:spcPct val="100000"/>
              </a:lnSpc>
              <a:buFont typeface="Arial" panose="020B0604020202020204" pitchFamily="34" charset="0"/>
              <a:buNone/>
              <a:defRPr sz="1200" b="1" i="0">
                <a:solidFill>
                  <a:srgbClr val="001F32"/>
                </a:solidFill>
                <a:latin typeface="Segoe UI Black" panose="020B0A02040204020203" pitchFamily="34" charset="0"/>
                <a:ea typeface="Segoe UI Black" panose="020B0A02040204020203" pitchFamily="34" charset="0"/>
                <a:cs typeface="Poppins SemiBold" pitchFamily="2" charset="77"/>
              </a:defRPr>
            </a:lvl1pPr>
          </a:lstStyle>
          <a:p>
            <a:pPr lvl="0"/>
            <a:r>
              <a:rPr lang="da-DK" noProof="0" dirty="0"/>
              <a:t>Her kan der stå en kort overskrift</a:t>
            </a:r>
          </a:p>
        </p:txBody>
      </p:sp>
      <p:sp>
        <p:nvSpPr>
          <p:cNvPr id="15" name="Text Placeholder 2">
            <a:extLst>
              <a:ext uri="{FF2B5EF4-FFF2-40B4-BE49-F238E27FC236}">
                <a16:creationId xmlns:a16="http://schemas.microsoft.com/office/drawing/2014/main" id="{8A268223-AEAF-4896-A1CF-B1314001BBE4}"/>
              </a:ext>
            </a:extLst>
          </p:cNvPr>
          <p:cNvSpPr>
            <a:spLocks noGrp="1"/>
          </p:cNvSpPr>
          <p:nvPr>
            <p:ph idx="16" hasCustomPrompt="1"/>
          </p:nvPr>
        </p:nvSpPr>
        <p:spPr>
          <a:xfrm>
            <a:off x="6230301" y="4219122"/>
            <a:ext cx="1379539" cy="962478"/>
          </a:xfrm>
          <a:prstGeom prst="rect">
            <a:avLst/>
          </a:prstGeom>
        </p:spPr>
        <p:txBody>
          <a:bodyPr vert="horz" lIns="0" tIns="0" rIns="0" bIns="0" rtlCol="0">
            <a:noAutofit/>
          </a:bodyPr>
          <a:lstStyle>
            <a:lvl1pPr marL="0" indent="0">
              <a:lnSpc>
                <a:spcPct val="100000"/>
              </a:lnSpc>
              <a:buFont typeface="Arial" panose="020B0604020202020204" pitchFamily="34" charset="0"/>
              <a:buNone/>
              <a:defRPr sz="1200" b="0" i="0">
                <a:solidFill>
                  <a:srgbClr val="001F32"/>
                </a:solidFill>
                <a:latin typeface="Segoe UI Semilight" panose="020B0402040204020203" pitchFamily="34" charset="0"/>
                <a:ea typeface="Segoe UI Black" panose="020B0A02040204020203" pitchFamily="34" charset="0"/>
                <a:cs typeface="Segoe UI Semilight" panose="020B0402040204020203" pitchFamily="34" charset="0"/>
              </a:defRPr>
            </a:lvl1pPr>
          </a:lstStyle>
          <a:p>
            <a:pPr lvl="0"/>
            <a:r>
              <a:rPr lang="da-DK" noProof="0" dirty="0"/>
              <a:t>Her kan der stå en uddybende tekst</a:t>
            </a:r>
          </a:p>
        </p:txBody>
      </p:sp>
      <p:sp>
        <p:nvSpPr>
          <p:cNvPr id="16" name="Text Placeholder 2">
            <a:extLst>
              <a:ext uri="{FF2B5EF4-FFF2-40B4-BE49-F238E27FC236}">
                <a16:creationId xmlns:a16="http://schemas.microsoft.com/office/drawing/2014/main" id="{C600A25B-30B6-4ABA-B289-3E3722D627F4}"/>
              </a:ext>
            </a:extLst>
          </p:cNvPr>
          <p:cNvSpPr>
            <a:spLocks noGrp="1"/>
          </p:cNvSpPr>
          <p:nvPr>
            <p:ph idx="17" hasCustomPrompt="1"/>
          </p:nvPr>
        </p:nvSpPr>
        <p:spPr>
          <a:xfrm>
            <a:off x="7855901" y="3778933"/>
            <a:ext cx="1379539" cy="366347"/>
          </a:xfrm>
          <a:prstGeom prst="rect">
            <a:avLst/>
          </a:prstGeom>
        </p:spPr>
        <p:txBody>
          <a:bodyPr vert="horz" lIns="0" tIns="0" rIns="0" bIns="0" rtlCol="0">
            <a:noAutofit/>
          </a:bodyPr>
          <a:lstStyle>
            <a:lvl1pPr marL="0" indent="0">
              <a:lnSpc>
                <a:spcPct val="100000"/>
              </a:lnSpc>
              <a:buFont typeface="Arial" panose="020B0604020202020204" pitchFamily="34" charset="0"/>
              <a:buNone/>
              <a:defRPr sz="1200" b="1" i="0">
                <a:solidFill>
                  <a:srgbClr val="001F32"/>
                </a:solidFill>
                <a:latin typeface="Segoe UI Black" panose="020B0A02040204020203" pitchFamily="34" charset="0"/>
                <a:ea typeface="Segoe UI Black" panose="020B0A02040204020203" pitchFamily="34" charset="0"/>
                <a:cs typeface="Poppins SemiBold" pitchFamily="2" charset="77"/>
              </a:defRPr>
            </a:lvl1pPr>
          </a:lstStyle>
          <a:p>
            <a:pPr lvl="0"/>
            <a:r>
              <a:rPr lang="da-DK" noProof="0" dirty="0"/>
              <a:t>Her kan der stå en kort overskrift</a:t>
            </a:r>
          </a:p>
        </p:txBody>
      </p:sp>
      <p:sp>
        <p:nvSpPr>
          <p:cNvPr id="17" name="Text Placeholder 2">
            <a:extLst>
              <a:ext uri="{FF2B5EF4-FFF2-40B4-BE49-F238E27FC236}">
                <a16:creationId xmlns:a16="http://schemas.microsoft.com/office/drawing/2014/main" id="{E504D582-9CEE-4B62-8D8E-3CB55E41FE0E}"/>
              </a:ext>
            </a:extLst>
          </p:cNvPr>
          <p:cNvSpPr>
            <a:spLocks noGrp="1"/>
          </p:cNvSpPr>
          <p:nvPr>
            <p:ph idx="18" hasCustomPrompt="1"/>
          </p:nvPr>
        </p:nvSpPr>
        <p:spPr>
          <a:xfrm>
            <a:off x="7855901" y="4219122"/>
            <a:ext cx="1379539" cy="962478"/>
          </a:xfrm>
          <a:prstGeom prst="rect">
            <a:avLst/>
          </a:prstGeom>
        </p:spPr>
        <p:txBody>
          <a:bodyPr vert="horz" lIns="0" tIns="0" rIns="0" bIns="0" rtlCol="0">
            <a:noAutofit/>
          </a:bodyPr>
          <a:lstStyle>
            <a:lvl1pPr marL="0" indent="0">
              <a:lnSpc>
                <a:spcPct val="100000"/>
              </a:lnSpc>
              <a:buFont typeface="Arial" panose="020B0604020202020204" pitchFamily="34" charset="0"/>
              <a:buNone/>
              <a:defRPr sz="1200" b="0" i="0">
                <a:solidFill>
                  <a:srgbClr val="001F32"/>
                </a:solidFill>
                <a:latin typeface="Segoe UI Semilight" panose="020B0402040204020203" pitchFamily="34" charset="0"/>
                <a:ea typeface="Segoe UI Black" panose="020B0A02040204020203" pitchFamily="34" charset="0"/>
                <a:cs typeface="Segoe UI Semilight" panose="020B0402040204020203" pitchFamily="34" charset="0"/>
              </a:defRPr>
            </a:lvl1pPr>
          </a:lstStyle>
          <a:p>
            <a:pPr lvl="0"/>
            <a:r>
              <a:rPr lang="da-DK" noProof="0" dirty="0"/>
              <a:t>Her kan der stå en uddybende tekst</a:t>
            </a:r>
          </a:p>
        </p:txBody>
      </p:sp>
      <p:sp>
        <p:nvSpPr>
          <p:cNvPr id="18" name="Text Placeholder 2">
            <a:extLst>
              <a:ext uri="{FF2B5EF4-FFF2-40B4-BE49-F238E27FC236}">
                <a16:creationId xmlns:a16="http://schemas.microsoft.com/office/drawing/2014/main" id="{F0DA25CD-2F61-4CF2-A1BE-1472C8E1E488}"/>
              </a:ext>
            </a:extLst>
          </p:cNvPr>
          <p:cNvSpPr>
            <a:spLocks noGrp="1"/>
          </p:cNvSpPr>
          <p:nvPr>
            <p:ph idx="19" hasCustomPrompt="1"/>
          </p:nvPr>
        </p:nvSpPr>
        <p:spPr>
          <a:xfrm>
            <a:off x="9481501" y="3778933"/>
            <a:ext cx="1379539" cy="366347"/>
          </a:xfrm>
          <a:prstGeom prst="rect">
            <a:avLst/>
          </a:prstGeom>
        </p:spPr>
        <p:txBody>
          <a:bodyPr vert="horz" lIns="0" tIns="0" rIns="0" bIns="0" rtlCol="0">
            <a:noAutofit/>
          </a:bodyPr>
          <a:lstStyle>
            <a:lvl1pPr marL="0" indent="0">
              <a:lnSpc>
                <a:spcPct val="100000"/>
              </a:lnSpc>
              <a:buFont typeface="Arial" panose="020B0604020202020204" pitchFamily="34" charset="0"/>
              <a:buNone/>
              <a:defRPr sz="1200" b="1" i="0">
                <a:solidFill>
                  <a:srgbClr val="001F32"/>
                </a:solidFill>
                <a:latin typeface="Segoe UI Black" panose="020B0A02040204020203" pitchFamily="34" charset="0"/>
                <a:ea typeface="Segoe UI Black" panose="020B0A02040204020203" pitchFamily="34" charset="0"/>
                <a:cs typeface="Poppins SemiBold" pitchFamily="2" charset="77"/>
              </a:defRPr>
            </a:lvl1pPr>
          </a:lstStyle>
          <a:p>
            <a:pPr lvl="0"/>
            <a:r>
              <a:rPr lang="da-DK" noProof="0" dirty="0"/>
              <a:t>Her kan der stå en kort overskrift</a:t>
            </a:r>
          </a:p>
        </p:txBody>
      </p:sp>
      <p:sp>
        <p:nvSpPr>
          <p:cNvPr id="19" name="Text Placeholder 2">
            <a:extLst>
              <a:ext uri="{FF2B5EF4-FFF2-40B4-BE49-F238E27FC236}">
                <a16:creationId xmlns:a16="http://schemas.microsoft.com/office/drawing/2014/main" id="{1418BE0B-420B-43F4-9635-DAD3619EB861}"/>
              </a:ext>
            </a:extLst>
          </p:cNvPr>
          <p:cNvSpPr>
            <a:spLocks noGrp="1"/>
          </p:cNvSpPr>
          <p:nvPr>
            <p:ph idx="20" hasCustomPrompt="1"/>
          </p:nvPr>
        </p:nvSpPr>
        <p:spPr>
          <a:xfrm>
            <a:off x="9481501" y="4219122"/>
            <a:ext cx="1379539" cy="962478"/>
          </a:xfrm>
          <a:prstGeom prst="rect">
            <a:avLst/>
          </a:prstGeom>
        </p:spPr>
        <p:txBody>
          <a:bodyPr vert="horz" lIns="0" tIns="0" rIns="0" bIns="0" rtlCol="0">
            <a:noAutofit/>
          </a:bodyPr>
          <a:lstStyle>
            <a:lvl1pPr marL="0" indent="0">
              <a:lnSpc>
                <a:spcPct val="100000"/>
              </a:lnSpc>
              <a:buFont typeface="Arial" panose="020B0604020202020204" pitchFamily="34" charset="0"/>
              <a:buNone/>
              <a:defRPr sz="1200" b="0" i="0">
                <a:solidFill>
                  <a:srgbClr val="001F32"/>
                </a:solidFill>
                <a:latin typeface="Segoe UI Semilight" panose="020B0402040204020203" pitchFamily="34" charset="0"/>
                <a:ea typeface="Segoe UI Black" panose="020B0A02040204020203" pitchFamily="34" charset="0"/>
                <a:cs typeface="Segoe UI Semilight" panose="020B0402040204020203" pitchFamily="34" charset="0"/>
              </a:defRPr>
            </a:lvl1pPr>
          </a:lstStyle>
          <a:p>
            <a:pPr lvl="0"/>
            <a:r>
              <a:rPr lang="da-DK" noProof="0" dirty="0"/>
              <a:t>Her kan der stå en uddybende tekst</a:t>
            </a:r>
          </a:p>
        </p:txBody>
      </p:sp>
      <p:sp>
        <p:nvSpPr>
          <p:cNvPr id="20" name="Pladsholder til tekst 4">
            <a:extLst>
              <a:ext uri="{FF2B5EF4-FFF2-40B4-BE49-F238E27FC236}">
                <a16:creationId xmlns:a16="http://schemas.microsoft.com/office/drawing/2014/main" id="{40A8EA75-3349-4C10-BAC5-3D984E0260C9}"/>
              </a:ext>
            </a:extLst>
          </p:cNvPr>
          <p:cNvSpPr txBox="1">
            <a:spLocks/>
          </p:cNvSpPr>
          <p:nvPr userDrawn="1"/>
        </p:nvSpPr>
        <p:spPr>
          <a:xfrm>
            <a:off x="669926" y="3072860"/>
            <a:ext cx="1356309" cy="166987"/>
          </a:xfrm>
          <a:prstGeom prst="rect">
            <a:avLst/>
          </a:prstGeom>
        </p:spPr>
        <p:txBody>
          <a:bodyPr/>
          <a:lstStyle>
            <a:lvl1pPr marL="0" indent="0" algn="ctr" defTabSz="914400" rtl="0" eaLnBrk="1" latinLnBrk="0" hangingPunct="1">
              <a:lnSpc>
                <a:spcPct val="100000"/>
              </a:lnSpc>
              <a:spcBef>
                <a:spcPts val="1000"/>
              </a:spcBef>
              <a:buFont typeface="Arial" panose="020B0604020202020204" pitchFamily="34" charset="0"/>
              <a:buNone/>
              <a:defRPr sz="1000" b="0" i="0" kern="1200">
                <a:solidFill>
                  <a:srgbClr val="052C43"/>
                </a:solidFill>
                <a:latin typeface="Poppins ExtraBold" pitchFamily="2" charset="77"/>
                <a:ea typeface="+mn-ea"/>
                <a:cs typeface="Poppins ExtraBold" pitchFamily="2" charset="77"/>
              </a:defRPr>
            </a:lvl1pPr>
            <a:lvl2pPr marL="685800" indent="-228600" algn="l" defTabSz="914400" rtl="0" eaLnBrk="1" latinLnBrk="0" hangingPunct="1">
              <a:lnSpc>
                <a:spcPct val="90000"/>
              </a:lnSpc>
              <a:spcBef>
                <a:spcPts val="500"/>
              </a:spcBef>
              <a:buFont typeface="STIXGeneral-Regular" pitchFamily="2" charset="2"/>
              <a:buChar char="⎯"/>
              <a:defRPr sz="1800" kern="1200">
                <a:solidFill>
                  <a:srgbClr val="052C43"/>
                </a:solidFill>
                <a:latin typeface="Poppins" pitchFamily="2" charset="77"/>
                <a:ea typeface="+mn-ea"/>
                <a:cs typeface="Poppins" pitchFamily="2" charset="77"/>
              </a:defRPr>
            </a:lvl2pPr>
            <a:lvl3pPr marL="1200150" indent="-285750" algn="l" defTabSz="914400" rtl="0" eaLnBrk="1" latinLnBrk="0" hangingPunct="1">
              <a:lnSpc>
                <a:spcPct val="90000"/>
              </a:lnSpc>
              <a:spcBef>
                <a:spcPts val="500"/>
              </a:spcBef>
              <a:buFont typeface="Arial" panose="020B0604020202020204" pitchFamily="34" charset="0"/>
              <a:buChar char="•"/>
              <a:defRPr sz="1600" b="0" i="0" kern="1200">
                <a:solidFill>
                  <a:srgbClr val="052C43"/>
                </a:solidFill>
                <a:latin typeface="Poppins" pitchFamily="2" charset="77"/>
                <a:ea typeface="+mn-ea"/>
                <a:cs typeface="Poppins" pitchFamily="2" charset="77"/>
              </a:defRPr>
            </a:lvl3pPr>
            <a:lvl4pPr marL="1371600" indent="0" algn="l" defTabSz="914400" rtl="0" eaLnBrk="1" latinLnBrk="0" hangingPunct="1">
              <a:lnSpc>
                <a:spcPct val="90000"/>
              </a:lnSpc>
              <a:spcBef>
                <a:spcPts val="500"/>
              </a:spcBef>
              <a:buFont typeface="Arial" panose="020B0604020202020204" pitchFamily="34" charset="0"/>
              <a:buNone/>
              <a:defRPr sz="2000" b="1" i="0" kern="1200">
                <a:solidFill>
                  <a:srgbClr val="052C43"/>
                </a:solidFill>
                <a:latin typeface="Poppins ExtraBold" pitchFamily="2" charset="77"/>
                <a:ea typeface="+mn-ea"/>
                <a:cs typeface="Poppins ExtraBold" pitchFamily="2" charset="77"/>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052C43"/>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000" b="0" i="0" kern="1200">
                <a:solidFill>
                  <a:srgbClr val="052C43"/>
                </a:solidFill>
                <a:latin typeface="Poppins" pitchFamily="2" charset="77"/>
                <a:ea typeface="+mn-ea"/>
                <a:cs typeface="Poppins" pitchFamily="2" charset="77"/>
              </a:defRPr>
            </a:lvl6pPr>
            <a:lvl7pPr marL="2743200" indent="0" algn="l" defTabSz="914400" rtl="0" eaLnBrk="1" latinLnBrk="0" hangingPunct="1">
              <a:lnSpc>
                <a:spcPct val="90000"/>
              </a:lnSpc>
              <a:spcBef>
                <a:spcPts val="500"/>
              </a:spcBef>
              <a:buFont typeface="Arial" panose="020B0604020202020204" pitchFamily="34" charset="0"/>
              <a:buNone/>
              <a:defRPr sz="1000" b="1" i="0" kern="1200">
                <a:solidFill>
                  <a:srgbClr val="052C43"/>
                </a:solidFill>
                <a:latin typeface="Poppins Black" pitchFamily="2" charset="77"/>
                <a:ea typeface="+mn-ea"/>
                <a:cs typeface="Poppins Black" pitchFamily="2" charset="77"/>
              </a:defRPr>
            </a:lvl7pPr>
            <a:lvl8pPr marL="3200400" indent="0" algn="l" defTabSz="914400" rtl="0" eaLnBrk="1" latinLnBrk="0" hangingPunct="1">
              <a:lnSpc>
                <a:spcPct val="90000"/>
              </a:lnSpc>
              <a:spcBef>
                <a:spcPts val="500"/>
              </a:spcBef>
              <a:buFont typeface="Arial" panose="020B0604020202020204" pitchFamily="34" charset="0"/>
              <a:buNone/>
              <a:defRPr sz="1000" b="0" i="0" kern="1200">
                <a:solidFill>
                  <a:srgbClr val="052C43"/>
                </a:solidFill>
                <a:latin typeface="Poppins Light" pitchFamily="2" charset="77"/>
                <a:ea typeface="+mn-ea"/>
                <a:cs typeface="Poppins Light" pitchFamily="2" charset="77"/>
              </a:defRPr>
            </a:lvl8pPr>
            <a:lvl9pPr marL="3657600" indent="0" algn="l" defTabSz="914400" rtl="0" eaLnBrk="1" latinLnBrk="0" hangingPunct="1">
              <a:lnSpc>
                <a:spcPct val="90000"/>
              </a:lnSpc>
              <a:spcBef>
                <a:spcPts val="500"/>
              </a:spcBef>
              <a:buFont typeface="Arial" panose="020B0604020202020204" pitchFamily="34" charset="0"/>
              <a:buNone/>
              <a:defRPr sz="6500" b="1" i="0" kern="1200">
                <a:solidFill>
                  <a:srgbClr val="052C43"/>
                </a:solidFill>
                <a:latin typeface="Poppins Black" pitchFamily="2" charset="77"/>
                <a:ea typeface="+mn-ea"/>
                <a:cs typeface="Poppins Black" pitchFamily="2" charset="77"/>
              </a:defRPr>
            </a:lvl9pPr>
          </a:lstStyle>
          <a:p>
            <a:pPr algn="l"/>
            <a:r>
              <a:rPr lang="da-DK" sz="1200" b="1" dirty="0">
                <a:solidFill>
                  <a:srgbClr val="001F32"/>
                </a:solidFill>
                <a:latin typeface="Segoe UI Black" panose="020B0A02040204020203" pitchFamily="34" charset="0"/>
                <a:ea typeface="Segoe UI Black" panose="020B0A02040204020203" pitchFamily="34" charset="0"/>
                <a:cs typeface="Poppins SemiBold" pitchFamily="2" charset="77"/>
              </a:rPr>
              <a:t>Projektstart</a:t>
            </a:r>
          </a:p>
        </p:txBody>
      </p:sp>
      <p:sp>
        <p:nvSpPr>
          <p:cNvPr id="21" name="Pladsholder til tekst 4">
            <a:extLst>
              <a:ext uri="{FF2B5EF4-FFF2-40B4-BE49-F238E27FC236}">
                <a16:creationId xmlns:a16="http://schemas.microsoft.com/office/drawing/2014/main" id="{A4C37574-DD7C-491A-98AD-ED6BC692E821}"/>
              </a:ext>
            </a:extLst>
          </p:cNvPr>
          <p:cNvSpPr txBox="1">
            <a:spLocks/>
          </p:cNvSpPr>
          <p:nvPr userDrawn="1"/>
        </p:nvSpPr>
        <p:spPr>
          <a:xfrm>
            <a:off x="9846360" y="3081915"/>
            <a:ext cx="1675714" cy="166987"/>
          </a:xfrm>
          <a:prstGeom prst="rect">
            <a:avLst/>
          </a:prstGeom>
        </p:spPr>
        <p:txBody>
          <a:bodyPr/>
          <a:lstStyle>
            <a:lvl1pPr marL="0" indent="0" algn="ctr" defTabSz="914400" rtl="0" eaLnBrk="1" latinLnBrk="0" hangingPunct="1">
              <a:lnSpc>
                <a:spcPct val="100000"/>
              </a:lnSpc>
              <a:spcBef>
                <a:spcPts val="1000"/>
              </a:spcBef>
              <a:buFont typeface="Arial" panose="020B0604020202020204" pitchFamily="34" charset="0"/>
              <a:buNone/>
              <a:defRPr sz="1000" b="0" i="0" kern="1200">
                <a:solidFill>
                  <a:srgbClr val="052C43"/>
                </a:solidFill>
                <a:latin typeface="Poppins ExtraBold" pitchFamily="2" charset="77"/>
                <a:ea typeface="+mn-ea"/>
                <a:cs typeface="Poppins ExtraBold" pitchFamily="2" charset="77"/>
              </a:defRPr>
            </a:lvl1pPr>
            <a:lvl2pPr marL="685800" indent="-228600" algn="l" defTabSz="914400" rtl="0" eaLnBrk="1" latinLnBrk="0" hangingPunct="1">
              <a:lnSpc>
                <a:spcPct val="90000"/>
              </a:lnSpc>
              <a:spcBef>
                <a:spcPts val="500"/>
              </a:spcBef>
              <a:buFont typeface="STIXGeneral-Regular" pitchFamily="2" charset="2"/>
              <a:buChar char="⎯"/>
              <a:defRPr sz="1800" kern="1200">
                <a:solidFill>
                  <a:srgbClr val="052C43"/>
                </a:solidFill>
                <a:latin typeface="Poppins" pitchFamily="2" charset="77"/>
                <a:ea typeface="+mn-ea"/>
                <a:cs typeface="Poppins" pitchFamily="2" charset="77"/>
              </a:defRPr>
            </a:lvl2pPr>
            <a:lvl3pPr marL="1200150" indent="-285750" algn="l" defTabSz="914400" rtl="0" eaLnBrk="1" latinLnBrk="0" hangingPunct="1">
              <a:lnSpc>
                <a:spcPct val="90000"/>
              </a:lnSpc>
              <a:spcBef>
                <a:spcPts val="500"/>
              </a:spcBef>
              <a:buFont typeface="Arial" panose="020B0604020202020204" pitchFamily="34" charset="0"/>
              <a:buChar char="•"/>
              <a:defRPr sz="1600" b="0" i="0" kern="1200">
                <a:solidFill>
                  <a:srgbClr val="052C43"/>
                </a:solidFill>
                <a:latin typeface="Poppins" pitchFamily="2" charset="77"/>
                <a:ea typeface="+mn-ea"/>
                <a:cs typeface="Poppins" pitchFamily="2" charset="77"/>
              </a:defRPr>
            </a:lvl3pPr>
            <a:lvl4pPr marL="1371600" indent="0" algn="l" defTabSz="914400" rtl="0" eaLnBrk="1" latinLnBrk="0" hangingPunct="1">
              <a:lnSpc>
                <a:spcPct val="90000"/>
              </a:lnSpc>
              <a:spcBef>
                <a:spcPts val="500"/>
              </a:spcBef>
              <a:buFont typeface="Arial" panose="020B0604020202020204" pitchFamily="34" charset="0"/>
              <a:buNone/>
              <a:defRPr sz="2000" b="1" i="0" kern="1200">
                <a:solidFill>
                  <a:srgbClr val="052C43"/>
                </a:solidFill>
                <a:latin typeface="Poppins ExtraBold" pitchFamily="2" charset="77"/>
                <a:ea typeface="+mn-ea"/>
                <a:cs typeface="Poppins ExtraBold" pitchFamily="2" charset="77"/>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052C43"/>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000" b="0" i="0" kern="1200">
                <a:solidFill>
                  <a:srgbClr val="052C43"/>
                </a:solidFill>
                <a:latin typeface="Poppins" pitchFamily="2" charset="77"/>
                <a:ea typeface="+mn-ea"/>
                <a:cs typeface="Poppins" pitchFamily="2" charset="77"/>
              </a:defRPr>
            </a:lvl6pPr>
            <a:lvl7pPr marL="2743200" indent="0" algn="l" defTabSz="914400" rtl="0" eaLnBrk="1" latinLnBrk="0" hangingPunct="1">
              <a:lnSpc>
                <a:spcPct val="90000"/>
              </a:lnSpc>
              <a:spcBef>
                <a:spcPts val="500"/>
              </a:spcBef>
              <a:buFont typeface="Arial" panose="020B0604020202020204" pitchFamily="34" charset="0"/>
              <a:buNone/>
              <a:defRPr sz="1000" b="1" i="0" kern="1200">
                <a:solidFill>
                  <a:srgbClr val="052C43"/>
                </a:solidFill>
                <a:latin typeface="Poppins Black" pitchFamily="2" charset="77"/>
                <a:ea typeface="+mn-ea"/>
                <a:cs typeface="Poppins Black" pitchFamily="2" charset="77"/>
              </a:defRPr>
            </a:lvl7pPr>
            <a:lvl8pPr marL="3200400" indent="0" algn="l" defTabSz="914400" rtl="0" eaLnBrk="1" latinLnBrk="0" hangingPunct="1">
              <a:lnSpc>
                <a:spcPct val="90000"/>
              </a:lnSpc>
              <a:spcBef>
                <a:spcPts val="500"/>
              </a:spcBef>
              <a:buFont typeface="Arial" panose="020B0604020202020204" pitchFamily="34" charset="0"/>
              <a:buNone/>
              <a:defRPr sz="1000" b="0" i="0" kern="1200">
                <a:solidFill>
                  <a:srgbClr val="052C43"/>
                </a:solidFill>
                <a:latin typeface="Poppins Light" pitchFamily="2" charset="77"/>
                <a:ea typeface="+mn-ea"/>
                <a:cs typeface="Poppins Light" pitchFamily="2" charset="77"/>
              </a:defRPr>
            </a:lvl8pPr>
            <a:lvl9pPr marL="3657600" indent="0" algn="l" defTabSz="914400" rtl="0" eaLnBrk="1" latinLnBrk="0" hangingPunct="1">
              <a:lnSpc>
                <a:spcPct val="90000"/>
              </a:lnSpc>
              <a:spcBef>
                <a:spcPts val="500"/>
              </a:spcBef>
              <a:buFont typeface="Arial" panose="020B0604020202020204" pitchFamily="34" charset="0"/>
              <a:buNone/>
              <a:defRPr sz="6500" b="1" i="0" kern="1200">
                <a:solidFill>
                  <a:srgbClr val="052C43"/>
                </a:solidFill>
                <a:latin typeface="Poppins Black" pitchFamily="2" charset="77"/>
                <a:ea typeface="+mn-ea"/>
                <a:cs typeface="Poppins Black" pitchFamily="2" charset="77"/>
              </a:defRPr>
            </a:lvl9pPr>
          </a:lstStyle>
          <a:p>
            <a:pPr algn="r"/>
            <a:r>
              <a:rPr lang="da-DK" sz="1200" b="1" dirty="0">
                <a:solidFill>
                  <a:srgbClr val="001F32"/>
                </a:solidFill>
                <a:latin typeface="Segoe UI Black" panose="020B0A02040204020203" pitchFamily="34" charset="0"/>
                <a:ea typeface="Segoe UI Black" panose="020B0A02040204020203" pitchFamily="34" charset="0"/>
                <a:cs typeface="Poppins SemiBold" pitchFamily="2" charset="77"/>
              </a:rPr>
              <a:t>Projektafslutning</a:t>
            </a:r>
          </a:p>
        </p:txBody>
      </p:sp>
      <p:pic>
        <p:nvPicPr>
          <p:cNvPr id="22" name="Billede 21">
            <a:extLst>
              <a:ext uri="{FF2B5EF4-FFF2-40B4-BE49-F238E27FC236}">
                <a16:creationId xmlns:a16="http://schemas.microsoft.com/office/drawing/2014/main" id="{6C219055-0F17-4A05-9197-4F04EE587AFF}"/>
              </a:ext>
            </a:extLst>
          </p:cNvPr>
          <p:cNvPicPr>
            <a:picLocks noChangeAspect="1"/>
          </p:cNvPicPr>
          <p:nvPr userDrawn="1"/>
        </p:nvPicPr>
        <p:blipFill>
          <a:blip r:embed="rId2"/>
          <a:stretch>
            <a:fillRect/>
          </a:stretch>
        </p:blipFill>
        <p:spPr>
          <a:xfrm>
            <a:off x="1732279" y="3174763"/>
            <a:ext cx="162830" cy="92808"/>
          </a:xfrm>
          <a:prstGeom prst="rect">
            <a:avLst/>
          </a:prstGeom>
        </p:spPr>
      </p:pic>
      <p:sp>
        <p:nvSpPr>
          <p:cNvPr id="36" name="Title Placeholder 6">
            <a:extLst>
              <a:ext uri="{FF2B5EF4-FFF2-40B4-BE49-F238E27FC236}">
                <a16:creationId xmlns:a16="http://schemas.microsoft.com/office/drawing/2014/main" id="{B2D9DFE5-9447-4E25-B7B9-55D8A925E1FE}"/>
              </a:ext>
            </a:extLst>
          </p:cNvPr>
          <p:cNvSpPr>
            <a:spLocks noGrp="1"/>
          </p:cNvSpPr>
          <p:nvPr>
            <p:ph type="title" hasCustomPrompt="1"/>
          </p:nvPr>
        </p:nvSpPr>
        <p:spPr>
          <a:xfrm>
            <a:off x="695325" y="613250"/>
            <a:ext cx="10801350" cy="900000"/>
          </a:xfrm>
          <a:prstGeom prst="rect">
            <a:avLst/>
          </a:prstGeom>
        </p:spPr>
        <p:txBody>
          <a:bodyPr vert="horz" lIns="0" tIns="0" rIns="0" bIns="0" rtlCol="0" anchor="t" anchorCtr="0">
            <a:noAutofit/>
          </a:bodyPr>
          <a:lstStyle>
            <a:lvl1pPr>
              <a:defRPr>
                <a:latin typeface="Segoe UI Black" panose="020B0A02040204020203" pitchFamily="34" charset="0"/>
                <a:ea typeface="Segoe UI Black" panose="020B0A02040204020203" pitchFamily="34" charset="0"/>
              </a:defRPr>
            </a:lvl1pPr>
          </a:lstStyle>
          <a:p>
            <a:r>
              <a:rPr lang="da-DK" dirty="0"/>
              <a:t>Her kan der stå en titel</a:t>
            </a:r>
          </a:p>
        </p:txBody>
      </p:sp>
      <p:sp>
        <p:nvSpPr>
          <p:cNvPr id="2" name="Pladsholder til slidenummer 1">
            <a:extLst>
              <a:ext uri="{FF2B5EF4-FFF2-40B4-BE49-F238E27FC236}">
                <a16:creationId xmlns:a16="http://schemas.microsoft.com/office/drawing/2014/main" id="{410BD669-57D0-F929-5744-0C955ED0BC47}"/>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Segoe UI Black" panose="020B0A02040204020203" pitchFamily="34" charset="0"/>
                <a:ea typeface="Segoe UI Black" panose="020B0A02040204020203" pitchFamily="34" charset="0"/>
                <a:cs typeface="Poppins ExtraBold" pitchFamily="2" charset="77"/>
              </a:defRPr>
            </a:lvl1pPr>
          </a:lstStyle>
          <a:p>
            <a:fld id="{F8D14BDA-C419-F344-9039-0BCDE95FAB14}" type="slidenum">
              <a:rPr lang="da-DK" smtClean="0"/>
              <a:pPr/>
              <a:t>‹nr.›</a:t>
            </a:fld>
            <a:endParaRPr lang="da-DK" dirty="0"/>
          </a:p>
        </p:txBody>
      </p:sp>
      <p:sp>
        <p:nvSpPr>
          <p:cNvPr id="23" name="Rektangel 22">
            <a:extLst>
              <a:ext uri="{FF2B5EF4-FFF2-40B4-BE49-F238E27FC236}">
                <a16:creationId xmlns:a16="http://schemas.microsoft.com/office/drawing/2014/main" id="{02C1BECD-4AF6-4C0E-A902-E596A3DF2261}"/>
              </a:ext>
            </a:extLst>
          </p:cNvPr>
          <p:cNvSpPr/>
          <p:nvPr userDrawn="1"/>
        </p:nvSpPr>
        <p:spPr>
          <a:xfrm>
            <a:off x="13052062" y="0"/>
            <a:ext cx="6535349"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Tekstfelt 23">
            <a:extLst>
              <a:ext uri="{FF2B5EF4-FFF2-40B4-BE49-F238E27FC236}">
                <a16:creationId xmlns:a16="http://schemas.microsoft.com/office/drawing/2014/main" id="{4C0C16B3-E963-49A7-B2CF-84B31E1C9935}"/>
              </a:ext>
            </a:extLst>
          </p:cNvPr>
          <p:cNvSpPr txBox="1"/>
          <p:nvPr userDrawn="1"/>
        </p:nvSpPr>
        <p:spPr>
          <a:xfrm>
            <a:off x="13453366" y="458836"/>
            <a:ext cx="5580592" cy="46012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600"/>
              </a:spcBef>
              <a:spcAft>
                <a:spcPts val="0"/>
              </a:spcAft>
              <a:buClrTx/>
              <a:buSzTx/>
              <a:buFontTx/>
              <a:buNone/>
              <a:tabLst/>
              <a:defRPr/>
            </a:pPr>
            <a:r>
              <a:rPr lang="da-DK" sz="1600" b="1" dirty="0">
                <a:solidFill>
                  <a:schemeClr val="tx2"/>
                </a:solidFill>
                <a:latin typeface="Segoe UI Black" panose="020B0A02040204020203" pitchFamily="34" charset="0"/>
                <a:ea typeface="Segoe UI Black" panose="020B0A02040204020203" pitchFamily="34" charset="0"/>
                <a:cs typeface="Poppins Black" panose="00000A00000000000000" pitchFamily="2" charset="0"/>
              </a:rPr>
              <a:t>TIPS &amp; TRICKS</a:t>
            </a:r>
            <a:br>
              <a:rPr lang="da-DK" sz="1600" b="1" dirty="0">
                <a:solidFill>
                  <a:schemeClr val="tx2"/>
                </a:solidFill>
                <a:latin typeface="Poppins Black" panose="00000A00000000000000" pitchFamily="2" charset="0"/>
                <a:cs typeface="Poppins Black" panose="00000A00000000000000" pitchFamily="2" charset="0"/>
              </a:rPr>
            </a:br>
            <a:r>
              <a:rPr lang="da-DK" sz="1600" dirty="0">
                <a:solidFill>
                  <a:schemeClr val="tx2"/>
                </a:solidFill>
                <a:latin typeface="Calibri Light" panose="020F0302020204030204" pitchFamily="34" charset="0"/>
                <a:cs typeface="Calibri Light" panose="020F0302020204030204" pitchFamily="34" charset="0"/>
              </a:rPr>
              <a:t>(Projektstatus) </a:t>
            </a:r>
            <a:br>
              <a:rPr lang="da-DK" sz="1600" dirty="0">
                <a:solidFill>
                  <a:schemeClr val="tx2"/>
                </a:solidFill>
                <a:latin typeface="Calibri Light" panose="020F0302020204030204" pitchFamily="34" charset="0"/>
                <a:cs typeface="Calibri Light" panose="020F0302020204030204" pitchFamily="34" charset="0"/>
              </a:rPr>
            </a:br>
            <a:br>
              <a:rPr lang="da-DK" sz="1600" dirty="0">
                <a:solidFill>
                  <a:schemeClr val="tx2"/>
                </a:solidFill>
                <a:latin typeface="Calibri Light" panose="020F0302020204030204" pitchFamily="34" charset="0"/>
                <a:cs typeface="Calibri Light" panose="020F0302020204030204" pitchFamily="34" charset="0"/>
              </a:rPr>
            </a:br>
            <a:r>
              <a:rPr lang="da-DK" sz="1400" dirty="0">
                <a:latin typeface="Calibri Light" panose="020F0302020204030204" pitchFamily="34" charset="0"/>
                <a:cs typeface="Calibri Light" panose="020F0302020204030204" pitchFamily="34" charset="0"/>
              </a:rPr>
              <a:t>Den mørkeblå linje angiver, hvor langt I er i processen.</a:t>
            </a: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&gt;</a:t>
            </a:r>
            <a:r>
              <a:rPr lang="da-DK" sz="1400" dirty="0">
                <a:latin typeface="Calibri Light" panose="020F0302020204030204" pitchFamily="34" charset="0"/>
                <a:cs typeface="Calibri Light" panose="020F0302020204030204" pitchFamily="34" charset="0"/>
              </a:rPr>
              <a:t> Hvis du ønsker at formindske eller forlænge den mørkeblå linje, skal du klikke på den. Herefter kan du trække i den.</a:t>
            </a:r>
            <a:br>
              <a:rPr lang="da-DK" sz="1400" dirty="0">
                <a:latin typeface="Calibri Light" panose="020F0302020204030204" pitchFamily="34" charset="0"/>
                <a:cs typeface="Calibri Light" panose="020F0302020204030204" pitchFamily="34" charset="0"/>
              </a:rPr>
            </a:br>
            <a:br>
              <a:rPr lang="da-DK" sz="1400" dirty="0">
                <a:latin typeface="Calibri Light" panose="020F0302020204030204" pitchFamily="34" charset="0"/>
                <a:cs typeface="Calibri Light" panose="020F0302020204030204" pitchFamily="34" charset="0"/>
              </a:rPr>
            </a:br>
            <a:r>
              <a:rPr lang="da-DK" sz="1400" dirty="0">
                <a:latin typeface="Calibri Light" panose="020F0302020204030204" pitchFamily="34" charset="0"/>
                <a:cs typeface="Calibri Light" panose="020F0302020204030204" pitchFamily="34" charset="0"/>
              </a:rPr>
              <a:t>OBS: Husk at placere det røde ikon der, hvor I er nået til.</a:t>
            </a:r>
            <a:br>
              <a:rPr lang="da-DK" altLang="da-DK" sz="1400" b="1" dirty="0">
                <a:latin typeface="+mj-lt"/>
                <a:cs typeface="Poppins Light" pitchFamily="2" charset="77"/>
              </a:rPr>
            </a:br>
            <a:endParaRPr lang="da-DK" sz="1400" dirty="0">
              <a:latin typeface="Poppins Light" pitchFamily="2" charset="77"/>
              <a:cs typeface="Poppins Light" pitchFamily="2" charset="77"/>
            </a:endParaRPr>
          </a:p>
          <a:p>
            <a:pPr>
              <a:lnSpc>
                <a:spcPct val="150000"/>
              </a:lnSpc>
              <a:spcBef>
                <a:spcPts val="600"/>
              </a:spcBef>
            </a:pPr>
            <a:br>
              <a:rPr lang="da-DK" dirty="0">
                <a:latin typeface="Poppins Light" pitchFamily="2" charset="77"/>
                <a:cs typeface="Poppins Light" pitchFamily="2" charset="77"/>
              </a:rPr>
            </a:br>
            <a:endParaRPr lang="da-DK" dirty="0">
              <a:latin typeface="Poppins Light" pitchFamily="2" charset="77"/>
              <a:cs typeface="Poppins Light" pitchFamily="2" charset="77"/>
            </a:endParaRPr>
          </a:p>
          <a:p>
            <a:br>
              <a:rPr lang="da-DK" dirty="0">
                <a:latin typeface="Poppins Light" pitchFamily="2" charset="77"/>
                <a:cs typeface="Poppins Light" pitchFamily="2" charset="77"/>
              </a:rPr>
            </a:br>
            <a:endParaRPr lang="da-DK" dirty="0">
              <a:latin typeface="Poppins Light" pitchFamily="2" charset="77"/>
              <a:cs typeface="Poppins Light" pitchFamily="2" charset="77"/>
            </a:endParaRPr>
          </a:p>
        </p:txBody>
      </p:sp>
    </p:spTree>
    <p:extLst>
      <p:ext uri="{BB962C8B-B14F-4D97-AF65-F5344CB8AC3E}">
        <p14:creationId xmlns:p14="http://schemas.microsoft.com/office/powerpoint/2010/main" val="15451059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 Projektoversigt eller tidsplan">
    <p:spTree>
      <p:nvGrpSpPr>
        <p:cNvPr id="1" name=""/>
        <p:cNvGrpSpPr/>
        <p:nvPr/>
      </p:nvGrpSpPr>
      <p:grpSpPr>
        <a:xfrm>
          <a:off x="0" y="0"/>
          <a:ext cx="0" cy="0"/>
          <a:chOff x="0" y="0"/>
          <a:chExt cx="0" cy="0"/>
        </a:xfrm>
      </p:grpSpPr>
      <p:cxnSp>
        <p:nvCxnSpPr>
          <p:cNvPr id="2" name="Straight Connector 7">
            <a:extLst>
              <a:ext uri="{FF2B5EF4-FFF2-40B4-BE49-F238E27FC236}">
                <a16:creationId xmlns:a16="http://schemas.microsoft.com/office/drawing/2014/main" id="{F888B74E-7F79-448A-876A-33B81B955D35}"/>
              </a:ext>
            </a:extLst>
          </p:cNvPr>
          <p:cNvCxnSpPr>
            <a:cxnSpLocks/>
          </p:cNvCxnSpPr>
          <p:nvPr userDrawn="1"/>
        </p:nvCxnSpPr>
        <p:spPr>
          <a:xfrm>
            <a:off x="706812" y="5772344"/>
            <a:ext cx="10790238" cy="0"/>
          </a:xfrm>
          <a:prstGeom prst="line">
            <a:avLst/>
          </a:prstGeom>
          <a:ln w="47625" cap="rnd" cmpd="sng">
            <a:solidFill>
              <a:srgbClr val="011E32"/>
            </a:solidFill>
            <a:prstDash val="solid"/>
            <a:round/>
          </a:ln>
        </p:spPr>
        <p:style>
          <a:lnRef idx="1">
            <a:schemeClr val="accent1"/>
          </a:lnRef>
          <a:fillRef idx="0">
            <a:schemeClr val="accent1"/>
          </a:fillRef>
          <a:effectRef idx="0">
            <a:schemeClr val="accent1"/>
          </a:effectRef>
          <a:fontRef idx="minor">
            <a:schemeClr val="tx1"/>
          </a:fontRef>
        </p:style>
      </p:cxnSp>
      <p:cxnSp>
        <p:nvCxnSpPr>
          <p:cNvPr id="3" name="Straight Connector 7">
            <a:extLst>
              <a:ext uri="{FF2B5EF4-FFF2-40B4-BE49-F238E27FC236}">
                <a16:creationId xmlns:a16="http://schemas.microsoft.com/office/drawing/2014/main" id="{6F664E9A-2003-47AD-AE06-1E9B5F4DF05E}"/>
              </a:ext>
            </a:extLst>
          </p:cNvPr>
          <p:cNvCxnSpPr>
            <a:cxnSpLocks/>
          </p:cNvCxnSpPr>
          <p:nvPr userDrawn="1"/>
        </p:nvCxnSpPr>
        <p:spPr>
          <a:xfrm>
            <a:off x="706812" y="5238944"/>
            <a:ext cx="10790238" cy="0"/>
          </a:xfrm>
          <a:prstGeom prst="line">
            <a:avLst/>
          </a:prstGeom>
          <a:ln w="19050" cap="rnd" cmpd="sng">
            <a:solidFill>
              <a:srgbClr val="011E32"/>
            </a:solidFill>
            <a:prstDash val="sysDot"/>
            <a:round/>
          </a:ln>
        </p:spPr>
        <p:style>
          <a:lnRef idx="1">
            <a:schemeClr val="accent1"/>
          </a:lnRef>
          <a:fillRef idx="0">
            <a:schemeClr val="accent1"/>
          </a:fillRef>
          <a:effectRef idx="0">
            <a:schemeClr val="accent1"/>
          </a:effectRef>
          <a:fontRef idx="minor">
            <a:schemeClr val="tx1"/>
          </a:fontRef>
        </p:style>
      </p:cxnSp>
      <p:cxnSp>
        <p:nvCxnSpPr>
          <p:cNvPr id="4" name="Straight Connector 7">
            <a:extLst>
              <a:ext uri="{FF2B5EF4-FFF2-40B4-BE49-F238E27FC236}">
                <a16:creationId xmlns:a16="http://schemas.microsoft.com/office/drawing/2014/main" id="{5C5961E7-1FC9-42F7-8A3F-BFCC4A70DFED}"/>
              </a:ext>
            </a:extLst>
          </p:cNvPr>
          <p:cNvCxnSpPr>
            <a:cxnSpLocks/>
          </p:cNvCxnSpPr>
          <p:nvPr userDrawn="1"/>
        </p:nvCxnSpPr>
        <p:spPr>
          <a:xfrm>
            <a:off x="706812" y="4720276"/>
            <a:ext cx="10790238" cy="0"/>
          </a:xfrm>
          <a:prstGeom prst="line">
            <a:avLst/>
          </a:prstGeom>
          <a:ln w="19050" cap="rnd" cmpd="sng">
            <a:solidFill>
              <a:srgbClr val="011E32"/>
            </a:solidFill>
            <a:prstDash val="sysDot"/>
            <a:round/>
          </a:ln>
        </p:spPr>
        <p:style>
          <a:lnRef idx="1">
            <a:schemeClr val="accent1"/>
          </a:lnRef>
          <a:fillRef idx="0">
            <a:schemeClr val="accent1"/>
          </a:fillRef>
          <a:effectRef idx="0">
            <a:schemeClr val="accent1"/>
          </a:effectRef>
          <a:fontRef idx="minor">
            <a:schemeClr val="tx1"/>
          </a:fontRef>
        </p:style>
      </p:cxnSp>
      <p:cxnSp>
        <p:nvCxnSpPr>
          <p:cNvPr id="5" name="Straight Connector 7">
            <a:extLst>
              <a:ext uri="{FF2B5EF4-FFF2-40B4-BE49-F238E27FC236}">
                <a16:creationId xmlns:a16="http://schemas.microsoft.com/office/drawing/2014/main" id="{265BCE03-FD74-4B44-BA95-9C4EF0B2B920}"/>
              </a:ext>
            </a:extLst>
          </p:cNvPr>
          <p:cNvCxnSpPr>
            <a:cxnSpLocks/>
          </p:cNvCxnSpPr>
          <p:nvPr userDrawn="1"/>
        </p:nvCxnSpPr>
        <p:spPr>
          <a:xfrm>
            <a:off x="706812" y="4181796"/>
            <a:ext cx="10790238" cy="0"/>
          </a:xfrm>
          <a:prstGeom prst="line">
            <a:avLst/>
          </a:prstGeom>
          <a:ln w="19050" cap="rnd" cmpd="sng">
            <a:solidFill>
              <a:srgbClr val="011E32"/>
            </a:solidFill>
            <a:prstDash val="sysDot"/>
            <a:round/>
          </a:ln>
        </p:spPr>
        <p:style>
          <a:lnRef idx="1">
            <a:schemeClr val="accent1"/>
          </a:lnRef>
          <a:fillRef idx="0">
            <a:schemeClr val="accent1"/>
          </a:fillRef>
          <a:effectRef idx="0">
            <a:schemeClr val="accent1"/>
          </a:effectRef>
          <a:fontRef idx="minor">
            <a:schemeClr val="tx1"/>
          </a:fontRef>
        </p:style>
      </p:cxnSp>
      <p:cxnSp>
        <p:nvCxnSpPr>
          <p:cNvPr id="6" name="Straight Connector 7">
            <a:extLst>
              <a:ext uri="{FF2B5EF4-FFF2-40B4-BE49-F238E27FC236}">
                <a16:creationId xmlns:a16="http://schemas.microsoft.com/office/drawing/2014/main" id="{F90B6FBE-72DF-472D-B8CF-2F94BBAB0CED}"/>
              </a:ext>
            </a:extLst>
          </p:cNvPr>
          <p:cNvCxnSpPr>
            <a:cxnSpLocks/>
          </p:cNvCxnSpPr>
          <p:nvPr userDrawn="1"/>
        </p:nvCxnSpPr>
        <p:spPr>
          <a:xfrm>
            <a:off x="706812" y="3639188"/>
            <a:ext cx="10790238" cy="0"/>
          </a:xfrm>
          <a:prstGeom prst="line">
            <a:avLst/>
          </a:prstGeom>
          <a:ln w="19050" cap="rnd" cmpd="sng">
            <a:solidFill>
              <a:srgbClr val="011E32"/>
            </a:solidFill>
            <a:prstDash val="sysDot"/>
            <a:round/>
          </a:ln>
        </p:spPr>
        <p:style>
          <a:lnRef idx="1">
            <a:schemeClr val="accent1"/>
          </a:lnRef>
          <a:fillRef idx="0">
            <a:schemeClr val="accent1"/>
          </a:fillRef>
          <a:effectRef idx="0">
            <a:schemeClr val="accent1"/>
          </a:effectRef>
          <a:fontRef idx="minor">
            <a:schemeClr val="tx1"/>
          </a:fontRef>
        </p:style>
      </p:cxnSp>
      <p:cxnSp>
        <p:nvCxnSpPr>
          <p:cNvPr id="7" name="Straight Connector 7">
            <a:extLst>
              <a:ext uri="{FF2B5EF4-FFF2-40B4-BE49-F238E27FC236}">
                <a16:creationId xmlns:a16="http://schemas.microsoft.com/office/drawing/2014/main" id="{DB5BDBFA-9D73-4720-BF55-7A629FB459B8}"/>
              </a:ext>
            </a:extLst>
          </p:cNvPr>
          <p:cNvCxnSpPr>
            <a:cxnSpLocks/>
          </p:cNvCxnSpPr>
          <p:nvPr userDrawn="1"/>
        </p:nvCxnSpPr>
        <p:spPr>
          <a:xfrm>
            <a:off x="706812" y="3099438"/>
            <a:ext cx="10790238" cy="0"/>
          </a:xfrm>
          <a:prstGeom prst="line">
            <a:avLst/>
          </a:prstGeom>
          <a:ln w="19050" cap="rnd" cmpd="sng">
            <a:solidFill>
              <a:srgbClr val="011E32"/>
            </a:solidFill>
            <a:prstDash val="sysDot"/>
            <a:roun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62F5DF9-5C69-4801-A439-005B6FB911D9}"/>
              </a:ext>
            </a:extLst>
          </p:cNvPr>
          <p:cNvCxnSpPr>
            <a:cxnSpLocks/>
          </p:cNvCxnSpPr>
          <p:nvPr userDrawn="1"/>
        </p:nvCxnSpPr>
        <p:spPr>
          <a:xfrm>
            <a:off x="706812" y="2560958"/>
            <a:ext cx="10790238" cy="0"/>
          </a:xfrm>
          <a:prstGeom prst="line">
            <a:avLst/>
          </a:prstGeom>
          <a:ln w="19050" cap="rnd" cmpd="sng">
            <a:solidFill>
              <a:srgbClr val="011E32"/>
            </a:solidFill>
            <a:prstDash val="sysDot"/>
            <a:round/>
          </a:ln>
        </p:spPr>
        <p:style>
          <a:lnRef idx="1">
            <a:schemeClr val="accent1"/>
          </a:lnRef>
          <a:fillRef idx="0">
            <a:schemeClr val="accent1"/>
          </a:fillRef>
          <a:effectRef idx="0">
            <a:schemeClr val="accent1"/>
          </a:effectRef>
          <a:fontRef idx="minor">
            <a:schemeClr val="tx1"/>
          </a:fontRef>
        </p:style>
      </p:cxnSp>
      <p:sp>
        <p:nvSpPr>
          <p:cNvPr id="9" name="Tekstfelt 8">
            <a:extLst>
              <a:ext uri="{FF2B5EF4-FFF2-40B4-BE49-F238E27FC236}">
                <a16:creationId xmlns:a16="http://schemas.microsoft.com/office/drawing/2014/main" id="{56C83B23-8477-4505-BA44-33FAF6733999}"/>
              </a:ext>
            </a:extLst>
          </p:cNvPr>
          <p:cNvSpPr txBox="1"/>
          <p:nvPr userDrawn="1"/>
        </p:nvSpPr>
        <p:spPr>
          <a:xfrm>
            <a:off x="706812" y="5918648"/>
            <a:ext cx="10790238" cy="307777"/>
          </a:xfrm>
          <a:prstGeom prst="rect">
            <a:avLst/>
          </a:prstGeom>
          <a:noFill/>
        </p:spPr>
        <p:txBody>
          <a:bodyPr wrap="square" rtlCol="0">
            <a:spAutoFit/>
          </a:bodyPr>
          <a:lstStyle/>
          <a:p>
            <a:pPr algn="ctr"/>
            <a:r>
              <a:rPr lang="da-DK" sz="1400" b="0" i="0" dirty="0">
                <a:solidFill>
                  <a:srgbClr val="011E32"/>
                </a:solidFill>
                <a:latin typeface="Segoe UI Semilight" panose="020B0402040204020203" pitchFamily="34" charset="0"/>
                <a:ea typeface="Segoe UI Black" panose="020B0A02040204020203" pitchFamily="34" charset="0"/>
                <a:cs typeface="Segoe UI Semilight" panose="020B0402040204020203" pitchFamily="34" charset="0"/>
              </a:rPr>
              <a:t>Jan. 	Feb.	Mar.	Apr.	Maj.	Jun.	Juli	Aug.	Sep.	Okt.	Nov. 	Dec.</a:t>
            </a:r>
          </a:p>
        </p:txBody>
      </p:sp>
      <p:cxnSp>
        <p:nvCxnSpPr>
          <p:cNvPr id="10" name="Straight Connector 7">
            <a:extLst>
              <a:ext uri="{FF2B5EF4-FFF2-40B4-BE49-F238E27FC236}">
                <a16:creationId xmlns:a16="http://schemas.microsoft.com/office/drawing/2014/main" id="{0AE0B6E8-83A4-4605-945E-67885F1ABF61}"/>
              </a:ext>
            </a:extLst>
          </p:cNvPr>
          <p:cNvCxnSpPr>
            <a:cxnSpLocks/>
          </p:cNvCxnSpPr>
          <p:nvPr userDrawn="1"/>
        </p:nvCxnSpPr>
        <p:spPr>
          <a:xfrm>
            <a:off x="709590" y="2101176"/>
            <a:ext cx="10790238" cy="0"/>
          </a:xfrm>
          <a:prstGeom prst="line">
            <a:avLst/>
          </a:prstGeom>
          <a:ln w="19050" cap="rnd" cmpd="sng">
            <a:solidFill>
              <a:srgbClr val="011E32"/>
            </a:solidFill>
            <a:prstDash val="sysDot"/>
            <a:round/>
          </a:ln>
        </p:spPr>
        <p:style>
          <a:lnRef idx="1">
            <a:schemeClr val="accent1"/>
          </a:lnRef>
          <a:fillRef idx="0">
            <a:schemeClr val="accent1"/>
          </a:fillRef>
          <a:effectRef idx="0">
            <a:schemeClr val="accent1"/>
          </a:effectRef>
          <a:fontRef idx="minor">
            <a:schemeClr val="tx1"/>
          </a:fontRef>
        </p:style>
      </p:cxnSp>
      <p:sp>
        <p:nvSpPr>
          <p:cNvPr id="17" name="Title Placeholder 6">
            <a:extLst>
              <a:ext uri="{FF2B5EF4-FFF2-40B4-BE49-F238E27FC236}">
                <a16:creationId xmlns:a16="http://schemas.microsoft.com/office/drawing/2014/main" id="{41929476-A7FF-4795-B141-E531F05BFCB0}"/>
              </a:ext>
            </a:extLst>
          </p:cNvPr>
          <p:cNvSpPr>
            <a:spLocks noGrp="1"/>
          </p:cNvSpPr>
          <p:nvPr>
            <p:ph type="title" hasCustomPrompt="1"/>
          </p:nvPr>
        </p:nvSpPr>
        <p:spPr>
          <a:xfrm>
            <a:off x="695325" y="613250"/>
            <a:ext cx="10801350" cy="900000"/>
          </a:xfrm>
          <a:prstGeom prst="rect">
            <a:avLst/>
          </a:prstGeom>
        </p:spPr>
        <p:txBody>
          <a:bodyPr vert="horz" lIns="0" tIns="0" rIns="0" bIns="0" rtlCol="0" anchor="t" anchorCtr="0">
            <a:noAutofit/>
          </a:bodyPr>
          <a:lstStyle>
            <a:lvl1pPr>
              <a:defRPr>
                <a:latin typeface="Segoe UI Black" panose="020B0A02040204020203" pitchFamily="34" charset="0"/>
                <a:ea typeface="Segoe UI Black" panose="020B0A02040204020203" pitchFamily="34" charset="0"/>
              </a:defRPr>
            </a:lvl1pPr>
          </a:lstStyle>
          <a:p>
            <a:r>
              <a:rPr lang="da-DK" dirty="0"/>
              <a:t>Her kan der stå en titel</a:t>
            </a:r>
          </a:p>
        </p:txBody>
      </p:sp>
      <p:sp>
        <p:nvSpPr>
          <p:cNvPr id="11" name="Pladsholder til slidenummer 1">
            <a:extLst>
              <a:ext uri="{FF2B5EF4-FFF2-40B4-BE49-F238E27FC236}">
                <a16:creationId xmlns:a16="http://schemas.microsoft.com/office/drawing/2014/main" id="{B161C7FD-FF4C-EC12-F2B2-B7E8AD44E1FC}"/>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Segoe UI Black" panose="020B0A02040204020203" pitchFamily="34" charset="0"/>
                <a:ea typeface="Segoe UI Black" panose="020B0A02040204020203" pitchFamily="34" charset="0"/>
                <a:cs typeface="Poppins ExtraBold" pitchFamily="2" charset="77"/>
              </a:defRPr>
            </a:lvl1pPr>
          </a:lstStyle>
          <a:p>
            <a:fld id="{F8D14BDA-C419-F344-9039-0BCDE95FAB14}" type="slidenum">
              <a:rPr lang="da-DK" smtClean="0"/>
              <a:pPr/>
              <a:t>‹nr.›</a:t>
            </a:fld>
            <a:endParaRPr lang="da-DK" dirty="0"/>
          </a:p>
        </p:txBody>
      </p:sp>
      <p:sp>
        <p:nvSpPr>
          <p:cNvPr id="18" name="Rektangel 17">
            <a:extLst>
              <a:ext uri="{FF2B5EF4-FFF2-40B4-BE49-F238E27FC236}">
                <a16:creationId xmlns:a16="http://schemas.microsoft.com/office/drawing/2014/main" id="{63BA8F3D-1E81-4E6F-8C9B-04869591CE13}"/>
              </a:ext>
            </a:extLst>
          </p:cNvPr>
          <p:cNvSpPr/>
          <p:nvPr userDrawn="1"/>
        </p:nvSpPr>
        <p:spPr>
          <a:xfrm>
            <a:off x="13052062" y="0"/>
            <a:ext cx="6535349"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Tekstfelt 18">
            <a:extLst>
              <a:ext uri="{FF2B5EF4-FFF2-40B4-BE49-F238E27FC236}">
                <a16:creationId xmlns:a16="http://schemas.microsoft.com/office/drawing/2014/main" id="{FE614064-4805-4174-8238-92115502D1E0}"/>
              </a:ext>
            </a:extLst>
          </p:cNvPr>
          <p:cNvSpPr txBox="1"/>
          <p:nvPr userDrawn="1"/>
        </p:nvSpPr>
        <p:spPr>
          <a:xfrm>
            <a:off x="13453366" y="458836"/>
            <a:ext cx="5580592" cy="492442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600"/>
              </a:spcBef>
              <a:spcAft>
                <a:spcPts val="0"/>
              </a:spcAft>
              <a:buClrTx/>
              <a:buSzTx/>
              <a:buFontTx/>
              <a:buNone/>
              <a:tabLst/>
              <a:defRPr/>
            </a:pPr>
            <a:r>
              <a:rPr lang="da-DK" sz="1600" b="1" dirty="0">
                <a:solidFill>
                  <a:schemeClr val="tx2"/>
                </a:solidFill>
                <a:latin typeface="+mj-lt"/>
                <a:cs typeface="Poppins Black" panose="00000A00000000000000" pitchFamily="2" charset="0"/>
              </a:rPr>
              <a:t>TIPS &amp; TRICKS</a:t>
            </a:r>
            <a:br>
              <a:rPr lang="da-DK" sz="1600" b="1" dirty="0">
                <a:solidFill>
                  <a:schemeClr val="tx2"/>
                </a:solidFill>
                <a:latin typeface="+mj-lt"/>
                <a:cs typeface="Poppins Black" panose="00000A00000000000000" pitchFamily="2" charset="0"/>
              </a:rPr>
            </a:br>
            <a:r>
              <a:rPr lang="da-DK" sz="1600" dirty="0">
                <a:solidFill>
                  <a:schemeClr val="tx2"/>
                </a:solidFill>
                <a:latin typeface="Calibri Light" panose="020F0302020204030204" pitchFamily="34" charset="0"/>
                <a:cs typeface="Calibri Light" panose="020F0302020204030204" pitchFamily="34" charset="0"/>
              </a:rPr>
              <a:t>(Projektoversigt / tidsplan) </a:t>
            </a:r>
            <a:br>
              <a:rPr lang="da-DK" sz="1600" dirty="0">
                <a:solidFill>
                  <a:schemeClr val="tx2"/>
                </a:solidFill>
                <a:latin typeface="Calibri Light" panose="020F0302020204030204" pitchFamily="34" charset="0"/>
                <a:cs typeface="Calibri Light" panose="020F0302020204030204" pitchFamily="34" charset="0"/>
              </a:rPr>
            </a:br>
            <a:br>
              <a:rPr lang="da-DK" sz="1600" dirty="0">
                <a:solidFill>
                  <a:schemeClr val="tx2"/>
                </a:solidFill>
                <a:latin typeface="Calibri Light" panose="020F0302020204030204" pitchFamily="34" charset="0"/>
                <a:cs typeface="Calibri Light" panose="020F0302020204030204" pitchFamily="34" charset="0"/>
              </a:rPr>
            </a:br>
            <a:r>
              <a:rPr lang="da-DK" sz="1400" dirty="0">
                <a:latin typeface="Calibri Light" panose="020F0302020204030204" pitchFamily="34" charset="0"/>
                <a:cs typeface="Calibri Light" panose="020F0302020204030204" pitchFamily="34" charset="0"/>
              </a:rPr>
              <a:t>Dette slide kan enten bruges som en projektoversigt eller tidsplan for hele året. Her kan du skrive forskellige projekter ind i de blå kasser og placere dem som ønsket. </a:t>
            </a:r>
            <a:br>
              <a:rPr lang="da-DK" sz="1400" dirty="0">
                <a:latin typeface="Calibri Light" panose="020F0302020204030204" pitchFamily="34" charset="0"/>
                <a:cs typeface="Calibri Light" panose="020F0302020204030204" pitchFamily="34" charset="0"/>
              </a:rPr>
            </a:b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&gt; </a:t>
            </a:r>
            <a:r>
              <a:rPr lang="da-DK" sz="1400" dirty="0">
                <a:latin typeface="Calibri Light" panose="020F0302020204030204" pitchFamily="34" charset="0"/>
                <a:cs typeface="Calibri Light" panose="020F0302020204030204" pitchFamily="34" charset="0"/>
              </a:rPr>
              <a:t>Hvis du ønsker at ændre i den blå boks, skal du klikke på boksen. Herefter kan du placere boksen som ønsket, gøre den mindre eller redigere i teksten.</a:t>
            </a:r>
            <a:br>
              <a:rPr lang="da-DK" altLang="da-DK" sz="1400" b="1" dirty="0">
                <a:latin typeface="Calibri Light" panose="020F0302020204030204" pitchFamily="34" charset="0"/>
                <a:cs typeface="Calibri Light" panose="020F0302020204030204" pitchFamily="34" charset="0"/>
              </a:rPr>
            </a:br>
            <a:endParaRPr lang="da-DK" sz="1400" dirty="0">
              <a:latin typeface="Calibri Light" panose="020F0302020204030204" pitchFamily="34" charset="0"/>
              <a:cs typeface="Calibri Light" panose="020F0302020204030204" pitchFamily="34" charset="0"/>
            </a:endParaRPr>
          </a:p>
          <a:p>
            <a:pPr>
              <a:lnSpc>
                <a:spcPct val="150000"/>
              </a:lnSpc>
              <a:spcBef>
                <a:spcPts val="600"/>
              </a:spcBef>
            </a:pPr>
            <a:br>
              <a:rPr lang="da-DK" dirty="0">
                <a:latin typeface="Poppins Light" pitchFamily="2" charset="77"/>
                <a:cs typeface="Poppins Light" pitchFamily="2" charset="77"/>
              </a:rPr>
            </a:br>
            <a:endParaRPr lang="da-DK" dirty="0">
              <a:latin typeface="Poppins Light" pitchFamily="2" charset="77"/>
              <a:cs typeface="Poppins Light" pitchFamily="2" charset="77"/>
            </a:endParaRPr>
          </a:p>
          <a:p>
            <a:br>
              <a:rPr lang="da-DK" dirty="0">
                <a:latin typeface="Poppins Light" pitchFamily="2" charset="77"/>
                <a:cs typeface="Poppins Light" pitchFamily="2" charset="77"/>
              </a:rPr>
            </a:br>
            <a:endParaRPr lang="da-DK" dirty="0">
              <a:latin typeface="Poppins Light" pitchFamily="2" charset="77"/>
              <a:cs typeface="Poppins Light" pitchFamily="2" charset="77"/>
            </a:endParaRPr>
          </a:p>
        </p:txBody>
      </p:sp>
    </p:spTree>
    <p:extLst>
      <p:ext uri="{BB962C8B-B14F-4D97-AF65-F5344CB8AC3E}">
        <p14:creationId xmlns:p14="http://schemas.microsoft.com/office/powerpoint/2010/main" val="3759376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Organisering">
    <p:spTree>
      <p:nvGrpSpPr>
        <p:cNvPr id="1" name=""/>
        <p:cNvGrpSpPr/>
        <p:nvPr/>
      </p:nvGrpSpPr>
      <p:grpSpPr>
        <a:xfrm>
          <a:off x="0" y="0"/>
          <a:ext cx="0" cy="0"/>
          <a:chOff x="0" y="0"/>
          <a:chExt cx="0" cy="0"/>
        </a:xfrm>
      </p:grpSpPr>
      <p:sp>
        <p:nvSpPr>
          <p:cNvPr id="27" name="Højre klammeparentes 26">
            <a:extLst>
              <a:ext uri="{FF2B5EF4-FFF2-40B4-BE49-F238E27FC236}">
                <a16:creationId xmlns:a16="http://schemas.microsoft.com/office/drawing/2014/main" id="{249F7427-D09B-4E74-A940-C283667EEFD4}"/>
              </a:ext>
            </a:extLst>
          </p:cNvPr>
          <p:cNvSpPr/>
          <p:nvPr userDrawn="1"/>
        </p:nvSpPr>
        <p:spPr>
          <a:xfrm rot="10800000">
            <a:off x="4503518" y="1268413"/>
            <a:ext cx="211992" cy="4321173"/>
          </a:xfrm>
          <a:prstGeom prst="rightBrace">
            <a:avLst>
              <a:gd name="adj1" fmla="val 0"/>
              <a:gd name="adj2" fmla="val 49938"/>
            </a:avLst>
          </a:prstGeom>
          <a:ln w="1270" cap="rnd">
            <a:solidFill>
              <a:srgbClr val="000C2B"/>
            </a:solidFill>
            <a:prstDash val="solid"/>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001F33"/>
              </a:solidFill>
              <a:effectLst/>
              <a:uLnTx/>
              <a:uFillTx/>
              <a:latin typeface="Segoe UI Black" panose="020B0A02040204020203" pitchFamily="34" charset="0"/>
              <a:ea typeface="Segoe UI Black" panose="020B0A02040204020203" pitchFamily="34" charset="0"/>
              <a:cs typeface="+mn-cs"/>
            </a:endParaRPr>
          </a:p>
        </p:txBody>
      </p:sp>
      <p:sp>
        <p:nvSpPr>
          <p:cNvPr id="28" name="Højre klammeparentes 27">
            <a:extLst>
              <a:ext uri="{FF2B5EF4-FFF2-40B4-BE49-F238E27FC236}">
                <a16:creationId xmlns:a16="http://schemas.microsoft.com/office/drawing/2014/main" id="{C7624977-3C68-4057-AB54-5460925FE3EC}"/>
              </a:ext>
            </a:extLst>
          </p:cNvPr>
          <p:cNvSpPr/>
          <p:nvPr userDrawn="1"/>
        </p:nvSpPr>
        <p:spPr>
          <a:xfrm rot="10800000">
            <a:off x="7547653" y="957765"/>
            <a:ext cx="211993" cy="1474930"/>
          </a:xfrm>
          <a:prstGeom prst="rightBrace">
            <a:avLst>
              <a:gd name="adj1" fmla="val 0"/>
              <a:gd name="adj2" fmla="val 49938"/>
            </a:avLst>
          </a:prstGeom>
          <a:ln w="1270" cap="rnd">
            <a:solidFill>
              <a:srgbClr val="000C2B"/>
            </a:solidFill>
            <a:prstDash val="solid"/>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001F33"/>
              </a:solidFill>
              <a:effectLst/>
              <a:uLnTx/>
              <a:uFillTx/>
              <a:latin typeface="Segoe UI Black" panose="020B0A02040204020203" pitchFamily="34" charset="0"/>
              <a:ea typeface="Segoe UI Black" panose="020B0A02040204020203" pitchFamily="34" charset="0"/>
              <a:cs typeface="+mn-cs"/>
            </a:endParaRPr>
          </a:p>
        </p:txBody>
      </p:sp>
      <p:sp>
        <p:nvSpPr>
          <p:cNvPr id="29" name="Højre klammeparentes 28">
            <a:extLst>
              <a:ext uri="{FF2B5EF4-FFF2-40B4-BE49-F238E27FC236}">
                <a16:creationId xmlns:a16="http://schemas.microsoft.com/office/drawing/2014/main" id="{16E18BCE-9320-4CB4-A1E9-38000785E698}"/>
              </a:ext>
            </a:extLst>
          </p:cNvPr>
          <p:cNvSpPr/>
          <p:nvPr userDrawn="1"/>
        </p:nvSpPr>
        <p:spPr>
          <a:xfrm rot="10800000">
            <a:off x="7547653" y="2690862"/>
            <a:ext cx="211993" cy="1474930"/>
          </a:xfrm>
          <a:prstGeom prst="rightBrace">
            <a:avLst>
              <a:gd name="adj1" fmla="val 0"/>
              <a:gd name="adj2" fmla="val 49938"/>
            </a:avLst>
          </a:prstGeom>
          <a:ln w="1270" cap="rnd">
            <a:solidFill>
              <a:srgbClr val="000C2B"/>
            </a:solidFill>
            <a:prstDash val="solid"/>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001F33"/>
              </a:solidFill>
              <a:effectLst/>
              <a:uLnTx/>
              <a:uFillTx/>
              <a:latin typeface="Segoe UI Black" panose="020B0A02040204020203" pitchFamily="34" charset="0"/>
              <a:ea typeface="Segoe UI Black" panose="020B0A02040204020203" pitchFamily="34" charset="0"/>
              <a:cs typeface="+mn-cs"/>
            </a:endParaRPr>
          </a:p>
        </p:txBody>
      </p:sp>
      <p:sp>
        <p:nvSpPr>
          <p:cNvPr id="31" name="Højre klammeparentes 30">
            <a:extLst>
              <a:ext uri="{FF2B5EF4-FFF2-40B4-BE49-F238E27FC236}">
                <a16:creationId xmlns:a16="http://schemas.microsoft.com/office/drawing/2014/main" id="{44394649-1AB5-49CF-974C-888DE4222AE5}"/>
              </a:ext>
            </a:extLst>
          </p:cNvPr>
          <p:cNvSpPr/>
          <p:nvPr userDrawn="1"/>
        </p:nvSpPr>
        <p:spPr>
          <a:xfrm rot="10800000">
            <a:off x="7547653" y="4398132"/>
            <a:ext cx="211993" cy="1474930"/>
          </a:xfrm>
          <a:prstGeom prst="rightBrace">
            <a:avLst>
              <a:gd name="adj1" fmla="val 0"/>
              <a:gd name="adj2" fmla="val 49938"/>
            </a:avLst>
          </a:prstGeom>
          <a:ln w="1270" cap="rnd">
            <a:solidFill>
              <a:srgbClr val="000C2B"/>
            </a:solidFill>
            <a:prstDash val="solid"/>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001F33"/>
              </a:solidFill>
              <a:effectLst/>
              <a:uLnTx/>
              <a:uFillTx/>
              <a:latin typeface="Segoe UI Black" panose="020B0A02040204020203" pitchFamily="34" charset="0"/>
              <a:ea typeface="Segoe UI Black" panose="020B0A02040204020203" pitchFamily="34" charset="0"/>
              <a:cs typeface="+mn-cs"/>
            </a:endParaRPr>
          </a:p>
        </p:txBody>
      </p:sp>
      <p:sp>
        <p:nvSpPr>
          <p:cNvPr id="37" name="Title Placeholder 6">
            <a:extLst>
              <a:ext uri="{FF2B5EF4-FFF2-40B4-BE49-F238E27FC236}">
                <a16:creationId xmlns:a16="http://schemas.microsoft.com/office/drawing/2014/main" id="{B3991A0B-6F5E-4EF4-83D7-010F05C0154A}"/>
              </a:ext>
            </a:extLst>
          </p:cNvPr>
          <p:cNvSpPr>
            <a:spLocks noGrp="1"/>
          </p:cNvSpPr>
          <p:nvPr>
            <p:ph type="title" hasCustomPrompt="1"/>
          </p:nvPr>
        </p:nvSpPr>
        <p:spPr>
          <a:xfrm>
            <a:off x="695325" y="613250"/>
            <a:ext cx="3384550" cy="900000"/>
          </a:xfrm>
          <a:prstGeom prst="rect">
            <a:avLst/>
          </a:prstGeom>
        </p:spPr>
        <p:txBody>
          <a:bodyPr vert="horz" lIns="0" tIns="0" rIns="0" bIns="0" rtlCol="0" anchor="t" anchorCtr="0">
            <a:noAutofit/>
          </a:bodyPr>
          <a:lstStyle>
            <a:lvl1pPr>
              <a:defRPr>
                <a:latin typeface="Segoe UI Black" panose="020B0A02040204020203" pitchFamily="34" charset="0"/>
                <a:ea typeface="Segoe UI Black" panose="020B0A02040204020203" pitchFamily="34" charset="0"/>
              </a:defRPr>
            </a:lvl1pPr>
          </a:lstStyle>
          <a:p>
            <a:r>
              <a:rPr lang="da-DK" dirty="0"/>
              <a:t>Her kan der stå en titel</a:t>
            </a:r>
          </a:p>
        </p:txBody>
      </p:sp>
      <p:sp>
        <p:nvSpPr>
          <p:cNvPr id="2" name="Pladsholder til slidenummer 1">
            <a:extLst>
              <a:ext uri="{FF2B5EF4-FFF2-40B4-BE49-F238E27FC236}">
                <a16:creationId xmlns:a16="http://schemas.microsoft.com/office/drawing/2014/main" id="{4FEDC726-BB6F-25D7-B430-91D843BCAB0C}"/>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Segoe UI Black" panose="020B0A02040204020203" pitchFamily="34" charset="0"/>
                <a:ea typeface="Segoe UI Black" panose="020B0A02040204020203" pitchFamily="34" charset="0"/>
                <a:cs typeface="Poppins ExtraBold" pitchFamily="2" charset="77"/>
              </a:defRPr>
            </a:lvl1pPr>
          </a:lstStyle>
          <a:p>
            <a:fld id="{F8D14BDA-C419-F344-9039-0BCDE95FAB14}" type="slidenum">
              <a:rPr lang="da-DK" smtClean="0"/>
              <a:pPr/>
              <a:t>‹nr.›</a:t>
            </a:fld>
            <a:endParaRPr lang="da-DK" dirty="0"/>
          </a:p>
        </p:txBody>
      </p:sp>
      <p:sp>
        <p:nvSpPr>
          <p:cNvPr id="10" name="Rektangel 9">
            <a:extLst>
              <a:ext uri="{FF2B5EF4-FFF2-40B4-BE49-F238E27FC236}">
                <a16:creationId xmlns:a16="http://schemas.microsoft.com/office/drawing/2014/main" id="{1A5DD030-6FDA-47F3-BCAD-A198A05625A6}"/>
              </a:ext>
            </a:extLst>
          </p:cNvPr>
          <p:cNvSpPr/>
          <p:nvPr userDrawn="1"/>
        </p:nvSpPr>
        <p:spPr>
          <a:xfrm>
            <a:off x="13052062" y="0"/>
            <a:ext cx="6535349"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a:extLst>
              <a:ext uri="{FF2B5EF4-FFF2-40B4-BE49-F238E27FC236}">
                <a16:creationId xmlns:a16="http://schemas.microsoft.com/office/drawing/2014/main" id="{45B08493-1BB8-42A2-A1FD-87EB1360FBA9}"/>
              </a:ext>
            </a:extLst>
          </p:cNvPr>
          <p:cNvSpPr txBox="1"/>
          <p:nvPr userDrawn="1"/>
        </p:nvSpPr>
        <p:spPr>
          <a:xfrm>
            <a:off x="13453366" y="458836"/>
            <a:ext cx="5580592" cy="435503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600"/>
              </a:spcBef>
              <a:spcAft>
                <a:spcPts val="0"/>
              </a:spcAft>
              <a:buClrTx/>
              <a:buSzTx/>
              <a:buFontTx/>
              <a:buNone/>
              <a:tabLst/>
              <a:defRPr/>
            </a:pPr>
            <a:r>
              <a:rPr lang="da-DK" sz="1600" b="1" dirty="0">
                <a:solidFill>
                  <a:schemeClr val="tx2"/>
                </a:solidFill>
                <a:latin typeface="Segoe UI Black" panose="020B0A02040204020203" pitchFamily="34" charset="0"/>
                <a:ea typeface="Segoe UI Black" panose="020B0A02040204020203" pitchFamily="34" charset="0"/>
                <a:cs typeface="Poppins Black" panose="00000A00000000000000" pitchFamily="2" charset="0"/>
              </a:rPr>
              <a:t>TIPS &amp; TRICKS</a:t>
            </a:r>
            <a:br>
              <a:rPr lang="da-DK" sz="1600" b="1" dirty="0">
                <a:solidFill>
                  <a:schemeClr val="tx2"/>
                </a:solidFill>
                <a:latin typeface="Poppins Black" panose="00000A00000000000000" pitchFamily="2" charset="0"/>
                <a:cs typeface="Poppins Black" panose="00000A00000000000000" pitchFamily="2" charset="0"/>
              </a:rPr>
            </a:br>
            <a:r>
              <a:rPr lang="da-DK" sz="1600" dirty="0">
                <a:solidFill>
                  <a:schemeClr val="tx2"/>
                </a:solidFill>
                <a:latin typeface="Calibri Light" panose="020F0302020204030204" pitchFamily="34" charset="0"/>
                <a:cs typeface="Calibri Light" panose="020F0302020204030204" pitchFamily="34" charset="0"/>
              </a:rPr>
              <a:t>(Organisering) </a:t>
            </a:r>
            <a:br>
              <a:rPr lang="da-DK" sz="1600" dirty="0">
                <a:solidFill>
                  <a:schemeClr val="tx2"/>
                </a:solidFill>
                <a:latin typeface="Calibri Light" panose="020F0302020204030204" pitchFamily="34" charset="0"/>
                <a:cs typeface="Calibri Light" panose="020F0302020204030204" pitchFamily="34" charset="0"/>
              </a:rPr>
            </a:br>
            <a:br>
              <a:rPr lang="da-DK" sz="1600" dirty="0">
                <a:solidFill>
                  <a:schemeClr val="tx2"/>
                </a:solidFill>
                <a:latin typeface="Calibri Light" panose="020F0302020204030204" pitchFamily="34" charset="0"/>
                <a:cs typeface="Calibri Light" panose="020F0302020204030204" pitchFamily="34" charset="0"/>
              </a:rPr>
            </a:br>
            <a:r>
              <a:rPr kumimoji="0" lang="da-DK" altLang="da-DK" sz="14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På </a:t>
            </a:r>
            <a:r>
              <a:rPr kumimoji="0" lang="da-DK" altLang="da-DK" sz="1400" b="0" i="0" u="none" strike="noStrike" kern="1200" cap="none" spc="0" normalizeH="0" baseline="0" noProof="0" dirty="0" err="1">
                <a:ln>
                  <a:noFill/>
                </a:ln>
                <a:solidFill>
                  <a:srgbClr val="000000"/>
                </a:solidFill>
                <a:effectLst/>
                <a:uLnTx/>
                <a:uFillTx/>
                <a:latin typeface="Calibri Light" panose="020F0302020204030204" pitchFamily="34" charset="0"/>
                <a:ea typeface="+mn-ea"/>
                <a:cs typeface="Calibri Light" panose="020F0302020204030204" pitchFamily="34" charset="0"/>
              </a:rPr>
              <a:t>slidet</a:t>
            </a:r>
            <a:r>
              <a:rPr kumimoji="0" lang="da-DK" altLang="da-DK" sz="14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tydeliggøres projektets organisering. </a:t>
            </a:r>
            <a:br>
              <a:rPr kumimoji="0" lang="da-DK" altLang="da-DK" sz="14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br>
            <a:r>
              <a:rPr kumimoji="0" lang="da-DK" altLang="da-DK" sz="14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Ethvert projekt har som minimum en projektejer og en projektleder, mens de resterende roller afhænger af projektets kompleksitet m.m. </a:t>
            </a:r>
          </a:p>
          <a:p>
            <a:pPr>
              <a:lnSpc>
                <a:spcPct val="150000"/>
              </a:lnSpc>
              <a:spcBef>
                <a:spcPts val="600"/>
              </a:spcBef>
            </a:pPr>
            <a:br>
              <a:rPr lang="da-DK" altLang="da-DK" sz="1400" b="1" dirty="0">
                <a:latin typeface="+mj-lt"/>
                <a:cs typeface="Poppins Light" pitchFamily="2" charset="77"/>
              </a:rPr>
            </a:br>
            <a:endParaRPr lang="da-DK" sz="1400" dirty="0">
              <a:latin typeface="Poppins Light" pitchFamily="2" charset="77"/>
              <a:cs typeface="Poppins Light" pitchFamily="2" charset="77"/>
            </a:endParaRPr>
          </a:p>
          <a:p>
            <a:pPr>
              <a:lnSpc>
                <a:spcPct val="150000"/>
              </a:lnSpc>
              <a:spcBef>
                <a:spcPts val="600"/>
              </a:spcBef>
            </a:pPr>
            <a:br>
              <a:rPr lang="da-DK" dirty="0">
                <a:latin typeface="Poppins Light" pitchFamily="2" charset="77"/>
                <a:cs typeface="Poppins Light" pitchFamily="2" charset="77"/>
              </a:rPr>
            </a:br>
            <a:endParaRPr lang="da-DK" dirty="0">
              <a:latin typeface="Poppins Light" pitchFamily="2" charset="77"/>
              <a:cs typeface="Poppins Light" pitchFamily="2" charset="77"/>
            </a:endParaRPr>
          </a:p>
          <a:p>
            <a:br>
              <a:rPr lang="da-DK" dirty="0">
                <a:latin typeface="Poppins Light" pitchFamily="2" charset="77"/>
                <a:cs typeface="Poppins Light" pitchFamily="2" charset="77"/>
              </a:rPr>
            </a:br>
            <a:endParaRPr lang="da-DK" dirty="0">
              <a:latin typeface="Poppins Light" pitchFamily="2" charset="77"/>
              <a:cs typeface="Poppins Light" pitchFamily="2" charset="77"/>
            </a:endParaRPr>
          </a:p>
        </p:txBody>
      </p:sp>
    </p:spTree>
    <p:extLst>
      <p:ext uri="{BB962C8B-B14F-4D97-AF65-F5344CB8AC3E}">
        <p14:creationId xmlns:p14="http://schemas.microsoft.com/office/powerpoint/2010/main" val="29482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billede C">
    <p:spTree>
      <p:nvGrpSpPr>
        <p:cNvPr id="1" name=""/>
        <p:cNvGrpSpPr/>
        <p:nvPr/>
      </p:nvGrpSpPr>
      <p:grpSpPr>
        <a:xfrm>
          <a:off x="0" y="0"/>
          <a:ext cx="0" cy="0"/>
          <a:chOff x="0" y="0"/>
          <a:chExt cx="0" cy="0"/>
        </a:xfrm>
      </p:grpSpPr>
      <p:sp>
        <p:nvSpPr>
          <p:cNvPr id="20" name="Pladsholder til billede 19">
            <a:extLst>
              <a:ext uri="{FF2B5EF4-FFF2-40B4-BE49-F238E27FC236}">
                <a16:creationId xmlns:a16="http://schemas.microsoft.com/office/drawing/2014/main" id="{0476D3A0-8FFB-2A4B-9CB9-42995E058A9E}"/>
              </a:ext>
            </a:extLst>
          </p:cNvPr>
          <p:cNvSpPr>
            <a:spLocks noGrp="1"/>
          </p:cNvSpPr>
          <p:nvPr>
            <p:ph type="pic" sz="quarter" idx="13" hasCustomPrompt="1"/>
          </p:nvPr>
        </p:nvSpPr>
        <p:spPr>
          <a:xfrm>
            <a:off x="7840133" y="0"/>
            <a:ext cx="4356942" cy="6858000"/>
          </a:xfrm>
          <a:custGeom>
            <a:avLst/>
            <a:gdLst>
              <a:gd name="connsiteX0" fmla="*/ 700359 w 4356942"/>
              <a:gd name="connsiteY0" fmla="*/ 0 h 6858000"/>
              <a:gd name="connsiteX1" fmla="*/ 4356942 w 4356942"/>
              <a:gd name="connsiteY1" fmla="*/ 0 h 6858000"/>
              <a:gd name="connsiteX2" fmla="*/ 4356942 w 4356942"/>
              <a:gd name="connsiteY2" fmla="*/ 6858000 h 6858000"/>
              <a:gd name="connsiteX3" fmla="*/ 696553 w 4356942"/>
              <a:gd name="connsiteY3" fmla="*/ 6858000 h 6858000"/>
              <a:gd name="connsiteX4" fmla="*/ 0 w 4356942"/>
              <a:gd name="connsiteY4" fmla="*/ 3434080 h 6858000"/>
              <a:gd name="connsiteX5" fmla="*/ 700359 w 43569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942" h="6858000">
                <a:moveTo>
                  <a:pt x="700359" y="0"/>
                </a:moveTo>
                <a:lnTo>
                  <a:pt x="4356942" y="0"/>
                </a:lnTo>
                <a:lnTo>
                  <a:pt x="4356942" y="6858000"/>
                </a:lnTo>
                <a:lnTo>
                  <a:pt x="696553" y="6858000"/>
                </a:lnTo>
                <a:cubicBezTo>
                  <a:pt x="248678" y="5806440"/>
                  <a:pt x="0" y="4649470"/>
                  <a:pt x="0" y="3434080"/>
                </a:cubicBezTo>
                <a:cubicBezTo>
                  <a:pt x="0" y="2214880"/>
                  <a:pt x="249947" y="1054100"/>
                  <a:pt x="700359" y="0"/>
                </a:cubicBezTo>
                <a:close/>
              </a:path>
            </a:pathLst>
          </a:custGeom>
          <a:solidFill>
            <a:schemeClr val="tx2"/>
          </a:solidFill>
        </p:spPr>
        <p:txBody>
          <a:bodyPr wrap="square" tIns="2340000">
            <a:noAutofit/>
          </a:bodyPr>
          <a:lstStyle>
            <a:lvl1pPr marL="0" indent="0" algn="ctr">
              <a:buNone/>
              <a:defRPr>
                <a:solidFill>
                  <a:schemeClr val="bg1"/>
                </a:solidFill>
              </a:defRPr>
            </a:lvl1pPr>
          </a:lstStyle>
          <a:p>
            <a:r>
              <a:rPr lang="da-DK" dirty="0"/>
              <a:t>Klik her for at indsætte et billede</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369794"/>
            <a:ext cx="6192838"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3CDBE7BF-11F8-4FEA-BFEC-7D25DB3D97D0}"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5" y="1881188"/>
            <a:ext cx="6192838" cy="43926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SmartArt 6"/>
          <p:cNvSpPr>
            <a:spLocks noGrp="1" noChangeAspect="1"/>
          </p:cNvSpPr>
          <p:nvPr>
            <p:ph type="dgm" sz="quarter" idx="15"/>
          </p:nvPr>
        </p:nvSpPr>
        <p:spPr>
          <a:xfrm>
            <a:off x="11116800" y="5670000"/>
            <a:ext cx="410400" cy="612000"/>
          </a:xfrm>
          <a:blipFill>
            <a:blip r:embed="rId2"/>
            <a:stretch>
              <a:fillRect/>
            </a:stretch>
          </a:blipFill>
        </p:spPr>
        <p:txBody>
          <a:bodyPr/>
          <a:lstStyle>
            <a:lvl1pPr marL="0" indent="0">
              <a:buFontTx/>
              <a:buNone/>
              <a:defRPr sz="100"/>
            </a:lvl1pPr>
          </a:lstStyle>
          <a:p>
            <a:r>
              <a:rPr lang="da-DK"/>
              <a:t>Klik på ikonet for at tilføje SmartArt-grafik</a:t>
            </a:r>
            <a:endParaRPr lang="da-DK" dirty="0"/>
          </a:p>
        </p:txBody>
      </p:sp>
    </p:spTree>
    <p:extLst>
      <p:ext uri="{BB962C8B-B14F-4D97-AF65-F5344CB8AC3E}">
        <p14:creationId xmlns:p14="http://schemas.microsoft.com/office/powerpoint/2010/main" val="3549977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 Bagside + logo (mørkeblå)">
    <p:bg>
      <p:bgPr>
        <a:solidFill>
          <a:schemeClr val="tx1"/>
        </a:solid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93E58B11-D632-4337-8EB3-F2102D76E080}"/>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3775355" y="2179515"/>
            <a:ext cx="4641289" cy="1620188"/>
          </a:xfrm>
          <a:prstGeom prst="rect">
            <a:avLst/>
          </a:prstGeom>
        </p:spPr>
      </p:pic>
    </p:spTree>
    <p:extLst>
      <p:ext uri="{BB962C8B-B14F-4D97-AF65-F5344CB8AC3E}">
        <p14:creationId xmlns:p14="http://schemas.microsoft.com/office/powerpoint/2010/main" val="23999332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 Bagside + logo (lyseblå)">
    <p:bg>
      <p:bgPr>
        <a:solidFill>
          <a:srgbClr val="D9F0FF"/>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307AC0F-849D-4449-A0ED-8E4A19DBF6E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75354" y="2163037"/>
            <a:ext cx="4641289" cy="1620190"/>
          </a:xfrm>
          <a:prstGeom prst="rect">
            <a:avLst/>
          </a:prstGeom>
        </p:spPr>
      </p:pic>
    </p:spTree>
    <p:extLst>
      <p:ext uri="{BB962C8B-B14F-4D97-AF65-F5344CB8AC3E}">
        <p14:creationId xmlns:p14="http://schemas.microsoft.com/office/powerpoint/2010/main" val="8451790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 Bagside + logo (hvi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DE37CF8-422B-4DCF-AF0F-081D55C14DA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75354" y="2163037"/>
            <a:ext cx="4641289" cy="1620190"/>
          </a:xfrm>
          <a:prstGeom prst="rect">
            <a:avLst/>
          </a:prstGeom>
        </p:spPr>
      </p:pic>
    </p:spTree>
    <p:extLst>
      <p:ext uri="{BB962C8B-B14F-4D97-AF65-F5344CB8AC3E}">
        <p14:creationId xmlns:p14="http://schemas.microsoft.com/office/powerpoint/2010/main" val="65944255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A. Bagside + krone (mørkeblå)">
    <p:bg>
      <p:bgPr>
        <a:solidFill>
          <a:schemeClr val="tx1"/>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28F293E-E83C-F086-274F-04C892A974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8210" y="1881155"/>
            <a:ext cx="3045333" cy="2693948"/>
          </a:xfrm>
          <a:prstGeom prst="rect">
            <a:avLst/>
          </a:prstGeom>
        </p:spPr>
      </p:pic>
    </p:spTree>
    <p:extLst>
      <p:ext uri="{BB962C8B-B14F-4D97-AF65-F5344CB8AC3E}">
        <p14:creationId xmlns:p14="http://schemas.microsoft.com/office/powerpoint/2010/main" val="31043747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 Bagside + krone (lyseblå)">
    <p:bg>
      <p:bgPr>
        <a:solidFill>
          <a:srgbClr val="D9F0FF"/>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FBF7CDE-101C-441F-A1C1-449B3A41213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2442" y="1952174"/>
            <a:ext cx="2927117" cy="2580397"/>
          </a:xfrm>
          <a:prstGeom prst="rect">
            <a:avLst/>
          </a:prstGeom>
        </p:spPr>
      </p:pic>
    </p:spTree>
    <p:extLst>
      <p:ext uri="{BB962C8B-B14F-4D97-AF65-F5344CB8AC3E}">
        <p14:creationId xmlns:p14="http://schemas.microsoft.com/office/powerpoint/2010/main" val="31795305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 Bagside + krone (hvid 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F8F09FA-298F-DB4D-893E-0A67C6EE63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2442" y="1952174"/>
            <a:ext cx="2927117" cy="2580397"/>
          </a:xfrm>
          <a:prstGeom prst="rect">
            <a:avLst/>
          </a:prstGeom>
        </p:spPr>
      </p:pic>
    </p:spTree>
    <p:extLst>
      <p:ext uri="{BB962C8B-B14F-4D97-AF65-F5344CB8AC3E}">
        <p14:creationId xmlns:p14="http://schemas.microsoft.com/office/powerpoint/2010/main" val="32163243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artilogoer">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6B962928-CBF7-4DDD-A469-E76C880EA5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6554" y="2838204"/>
            <a:ext cx="1190503" cy="1134621"/>
          </a:xfrm>
          <a:prstGeom prst="rect">
            <a:avLst/>
          </a:prstGeom>
        </p:spPr>
      </p:pic>
      <p:pic>
        <p:nvPicPr>
          <p:cNvPr id="5" name="Billede 4" descr="Et billede, der indeholder tekst, clipart&#10;&#10;Automatisk genereret beskrivelse">
            <a:extLst>
              <a:ext uri="{FF2B5EF4-FFF2-40B4-BE49-F238E27FC236}">
                <a16:creationId xmlns:a16="http://schemas.microsoft.com/office/drawing/2014/main" id="{FA9EECBB-4DF2-494E-AD18-37A4A5285053}"/>
              </a:ext>
            </a:extLst>
          </p:cNvPr>
          <p:cNvPicPr>
            <a:picLocks noChangeAspect="1"/>
          </p:cNvPicPr>
          <p:nvPr userDrawn="1"/>
        </p:nvPicPr>
        <p:blipFill>
          <a:blip r:embed="rId3"/>
          <a:stretch>
            <a:fillRect/>
          </a:stretch>
        </p:blipFill>
        <p:spPr>
          <a:xfrm>
            <a:off x="3693535" y="1686999"/>
            <a:ext cx="988016" cy="1005051"/>
          </a:xfrm>
          <a:prstGeom prst="rect">
            <a:avLst/>
          </a:prstGeom>
        </p:spPr>
      </p:pic>
      <p:pic>
        <p:nvPicPr>
          <p:cNvPr id="6" name="Billede 5" descr="Et billede, der indeholder tekst, skilt, vektorgrafik&#10;&#10;Automatisk genereret beskrivelse">
            <a:extLst>
              <a:ext uri="{FF2B5EF4-FFF2-40B4-BE49-F238E27FC236}">
                <a16:creationId xmlns:a16="http://schemas.microsoft.com/office/drawing/2014/main" id="{07F83840-5FF8-451A-B645-E333C8379460}"/>
              </a:ext>
            </a:extLst>
          </p:cNvPr>
          <p:cNvPicPr>
            <a:picLocks noChangeAspect="1"/>
          </p:cNvPicPr>
          <p:nvPr userDrawn="1"/>
        </p:nvPicPr>
        <p:blipFill>
          <a:blip r:embed="rId4"/>
          <a:stretch>
            <a:fillRect/>
          </a:stretch>
        </p:blipFill>
        <p:spPr>
          <a:xfrm>
            <a:off x="3601557" y="2885494"/>
            <a:ext cx="1171972" cy="1040040"/>
          </a:xfrm>
          <a:prstGeom prst="rect">
            <a:avLst/>
          </a:prstGeom>
        </p:spPr>
      </p:pic>
      <p:pic>
        <p:nvPicPr>
          <p:cNvPr id="7" name="Billede 6" descr="Et billede, der indeholder tekst, skilt, vektorgrafik&#10;&#10;Automatisk genereret beskrivelse">
            <a:extLst>
              <a:ext uri="{FF2B5EF4-FFF2-40B4-BE49-F238E27FC236}">
                <a16:creationId xmlns:a16="http://schemas.microsoft.com/office/drawing/2014/main" id="{34ED3E3E-C7E3-4A00-85B0-6C1109F94402}"/>
              </a:ext>
            </a:extLst>
          </p:cNvPr>
          <p:cNvPicPr>
            <a:picLocks noChangeAspect="1"/>
          </p:cNvPicPr>
          <p:nvPr userDrawn="1"/>
        </p:nvPicPr>
        <p:blipFill>
          <a:blip r:embed="rId5"/>
          <a:stretch>
            <a:fillRect/>
          </a:stretch>
        </p:blipFill>
        <p:spPr>
          <a:xfrm>
            <a:off x="2207346" y="1686999"/>
            <a:ext cx="1061977" cy="1005051"/>
          </a:xfrm>
          <a:prstGeom prst="rect">
            <a:avLst/>
          </a:prstGeom>
        </p:spPr>
      </p:pic>
      <p:grpSp>
        <p:nvGrpSpPr>
          <p:cNvPr id="8" name="Gruppe 7">
            <a:extLst>
              <a:ext uri="{FF2B5EF4-FFF2-40B4-BE49-F238E27FC236}">
                <a16:creationId xmlns:a16="http://schemas.microsoft.com/office/drawing/2014/main" id="{9665DADB-EE74-463D-A613-C2CD73781BFF}"/>
              </a:ext>
            </a:extLst>
          </p:cNvPr>
          <p:cNvGrpSpPr/>
          <p:nvPr userDrawn="1"/>
        </p:nvGrpSpPr>
        <p:grpSpPr>
          <a:xfrm>
            <a:off x="5111318" y="2973322"/>
            <a:ext cx="879167" cy="864384"/>
            <a:chOff x="5226346" y="3429000"/>
            <a:chExt cx="4352036" cy="4278857"/>
          </a:xfrm>
        </p:grpSpPr>
        <p:pic>
          <p:nvPicPr>
            <p:cNvPr id="9" name="Billede 8">
              <a:extLst>
                <a:ext uri="{FF2B5EF4-FFF2-40B4-BE49-F238E27FC236}">
                  <a16:creationId xmlns:a16="http://schemas.microsoft.com/office/drawing/2014/main" id="{D67599B9-B626-4DD3-A102-F6C9C5E88099}"/>
                </a:ext>
              </a:extLst>
            </p:cNvPr>
            <p:cNvPicPr>
              <a:picLocks noChangeAspect="1"/>
            </p:cNvPicPr>
            <p:nvPr/>
          </p:nvPicPr>
          <p:blipFill>
            <a:blip r:embed="rId6"/>
            <a:stretch>
              <a:fillRect/>
            </a:stretch>
          </p:blipFill>
          <p:spPr>
            <a:xfrm>
              <a:off x="7099821" y="4532460"/>
              <a:ext cx="1619498" cy="1619498"/>
            </a:xfrm>
            <a:prstGeom prst="rect">
              <a:avLst/>
            </a:prstGeom>
          </p:spPr>
        </p:pic>
        <p:sp>
          <p:nvSpPr>
            <p:cNvPr id="10" name="Rektangel 9">
              <a:extLst>
                <a:ext uri="{FF2B5EF4-FFF2-40B4-BE49-F238E27FC236}">
                  <a16:creationId xmlns:a16="http://schemas.microsoft.com/office/drawing/2014/main" id="{3509CCB4-129C-4BFD-A927-1FC225117DAF}"/>
                </a:ext>
              </a:extLst>
            </p:cNvPr>
            <p:cNvSpPr/>
            <p:nvPr/>
          </p:nvSpPr>
          <p:spPr>
            <a:xfrm>
              <a:off x="5991326" y="4022095"/>
              <a:ext cx="2727993" cy="3021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1" name="Billede 10">
              <a:extLst>
                <a:ext uri="{FF2B5EF4-FFF2-40B4-BE49-F238E27FC236}">
                  <a16:creationId xmlns:a16="http://schemas.microsoft.com/office/drawing/2014/main" id="{35519431-6D8E-40B2-91B7-446A8C9F51E9}"/>
                </a:ext>
              </a:extLst>
            </p:cNvPr>
            <p:cNvPicPr>
              <a:picLocks noChangeAspect="1"/>
            </p:cNvPicPr>
            <p:nvPr/>
          </p:nvPicPr>
          <p:blipFill rotWithShape="1">
            <a:blip r:embed="rId7"/>
            <a:srcRect l="12123" r="12230" b="25625"/>
            <a:stretch/>
          </p:blipFill>
          <p:spPr>
            <a:xfrm>
              <a:off x="5226346" y="3429000"/>
              <a:ext cx="4352036" cy="4278857"/>
            </a:xfrm>
            <a:prstGeom prst="rect">
              <a:avLst/>
            </a:prstGeom>
          </p:spPr>
        </p:pic>
      </p:grpSp>
      <p:grpSp>
        <p:nvGrpSpPr>
          <p:cNvPr id="12" name="Gruppe 11">
            <a:extLst>
              <a:ext uri="{FF2B5EF4-FFF2-40B4-BE49-F238E27FC236}">
                <a16:creationId xmlns:a16="http://schemas.microsoft.com/office/drawing/2014/main" id="{ABF30486-0580-4FDB-8BAC-120945B3A092}"/>
              </a:ext>
            </a:extLst>
          </p:cNvPr>
          <p:cNvGrpSpPr/>
          <p:nvPr userDrawn="1"/>
        </p:nvGrpSpPr>
        <p:grpSpPr>
          <a:xfrm>
            <a:off x="5056893" y="1704034"/>
            <a:ext cx="988016" cy="988017"/>
            <a:chOff x="821377" y="996402"/>
            <a:chExt cx="1887466" cy="1887466"/>
          </a:xfrm>
        </p:grpSpPr>
        <p:sp>
          <p:nvSpPr>
            <p:cNvPr id="13" name="Ellipse 12">
              <a:extLst>
                <a:ext uri="{FF2B5EF4-FFF2-40B4-BE49-F238E27FC236}">
                  <a16:creationId xmlns:a16="http://schemas.microsoft.com/office/drawing/2014/main" id="{8F2CA347-F18F-49E3-87B3-8627D6451619}"/>
                </a:ext>
              </a:extLst>
            </p:cNvPr>
            <p:cNvSpPr/>
            <p:nvPr/>
          </p:nvSpPr>
          <p:spPr>
            <a:xfrm>
              <a:off x="821377" y="996402"/>
              <a:ext cx="1887466" cy="18874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4" name="Billede 13">
              <a:extLst>
                <a:ext uri="{FF2B5EF4-FFF2-40B4-BE49-F238E27FC236}">
                  <a16:creationId xmlns:a16="http://schemas.microsoft.com/office/drawing/2014/main" id="{73C2EC17-025B-45C3-B7B8-3C27E30E57BD}"/>
                </a:ext>
              </a:extLst>
            </p:cNvPr>
            <p:cNvPicPr>
              <a:picLocks noChangeAspect="1"/>
            </p:cNvPicPr>
            <p:nvPr/>
          </p:nvPicPr>
          <p:blipFill>
            <a:blip r:embed="rId8"/>
            <a:stretch>
              <a:fillRect/>
            </a:stretch>
          </p:blipFill>
          <p:spPr>
            <a:xfrm>
              <a:off x="821377" y="1006164"/>
              <a:ext cx="1877704" cy="1877704"/>
            </a:xfrm>
            <a:prstGeom prst="rect">
              <a:avLst/>
            </a:prstGeom>
          </p:spPr>
        </p:pic>
      </p:grpSp>
      <p:pic>
        <p:nvPicPr>
          <p:cNvPr id="15" name="Billede 14">
            <a:extLst>
              <a:ext uri="{FF2B5EF4-FFF2-40B4-BE49-F238E27FC236}">
                <a16:creationId xmlns:a16="http://schemas.microsoft.com/office/drawing/2014/main" id="{92CBC6FC-8090-4F74-B47B-97737EF7AFDD}"/>
              </a:ext>
            </a:extLst>
          </p:cNvPr>
          <p:cNvPicPr>
            <a:picLocks noChangeAspect="1"/>
          </p:cNvPicPr>
          <p:nvPr userDrawn="1"/>
        </p:nvPicPr>
        <p:blipFill>
          <a:blip r:embed="rId9"/>
          <a:stretch>
            <a:fillRect/>
          </a:stretch>
        </p:blipFill>
        <p:spPr>
          <a:xfrm>
            <a:off x="1908802" y="4000592"/>
            <a:ext cx="1659065" cy="1170410"/>
          </a:xfrm>
          <a:prstGeom prst="rect">
            <a:avLst/>
          </a:prstGeom>
        </p:spPr>
      </p:pic>
      <p:pic>
        <p:nvPicPr>
          <p:cNvPr id="16" name="Billede 15">
            <a:extLst>
              <a:ext uri="{FF2B5EF4-FFF2-40B4-BE49-F238E27FC236}">
                <a16:creationId xmlns:a16="http://schemas.microsoft.com/office/drawing/2014/main" id="{0E63D130-6D61-48C9-B339-22C3A6AEADA6}"/>
              </a:ext>
            </a:extLst>
          </p:cNvPr>
          <p:cNvPicPr>
            <a:picLocks noChangeAspect="1"/>
          </p:cNvPicPr>
          <p:nvPr userDrawn="1"/>
        </p:nvPicPr>
        <p:blipFill>
          <a:blip r:embed="rId10"/>
          <a:stretch>
            <a:fillRect/>
          </a:stretch>
        </p:blipFill>
        <p:spPr>
          <a:xfrm>
            <a:off x="8781559" y="1692039"/>
            <a:ext cx="1501639" cy="1061159"/>
          </a:xfrm>
          <a:prstGeom prst="rect">
            <a:avLst/>
          </a:prstGeom>
        </p:spPr>
      </p:pic>
      <p:pic>
        <p:nvPicPr>
          <p:cNvPr id="17" name="Grafik 16">
            <a:extLst>
              <a:ext uri="{FF2B5EF4-FFF2-40B4-BE49-F238E27FC236}">
                <a16:creationId xmlns:a16="http://schemas.microsoft.com/office/drawing/2014/main" id="{3273BB4B-B040-4B04-9EE5-7D1187842986}"/>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6386600" y="4114075"/>
            <a:ext cx="1070411" cy="947229"/>
          </a:xfrm>
          <a:prstGeom prst="rect">
            <a:avLst/>
          </a:prstGeom>
        </p:spPr>
      </p:pic>
      <p:sp>
        <p:nvSpPr>
          <p:cNvPr id="18" name="Tekstfelt 17">
            <a:extLst>
              <a:ext uri="{FF2B5EF4-FFF2-40B4-BE49-F238E27FC236}">
                <a16:creationId xmlns:a16="http://schemas.microsoft.com/office/drawing/2014/main" id="{CEAF154F-9795-455B-8446-7DF4DF4EFBC2}"/>
              </a:ext>
            </a:extLst>
          </p:cNvPr>
          <p:cNvSpPr txBox="1"/>
          <p:nvPr userDrawn="1"/>
        </p:nvSpPr>
        <p:spPr>
          <a:xfrm>
            <a:off x="7517807" y="4045641"/>
            <a:ext cx="1659065" cy="1015663"/>
          </a:xfrm>
          <a:prstGeom prst="rect">
            <a:avLst/>
          </a:prstGeom>
          <a:noFill/>
        </p:spPr>
        <p:txBody>
          <a:bodyPr wrap="square" rtlCol="0">
            <a:spAutoFit/>
          </a:bodyPr>
          <a:lstStyle/>
          <a:p>
            <a:pPr algn="ctr"/>
            <a:r>
              <a:rPr lang="da-DK" sz="6000" b="1" dirty="0">
                <a:latin typeface="Arial Narrow" panose="020B0604020202020204" pitchFamily="34" charset="0"/>
                <a:cs typeface="Arial Narrow" panose="020B0604020202020204" pitchFamily="34" charset="0"/>
              </a:rPr>
              <a:t>UFG</a:t>
            </a:r>
          </a:p>
        </p:txBody>
      </p:sp>
      <p:grpSp>
        <p:nvGrpSpPr>
          <p:cNvPr id="19" name="Gruppe 18">
            <a:extLst>
              <a:ext uri="{FF2B5EF4-FFF2-40B4-BE49-F238E27FC236}">
                <a16:creationId xmlns:a16="http://schemas.microsoft.com/office/drawing/2014/main" id="{F0A2E0BC-666E-4FA9-BA7D-3D755374F284}"/>
              </a:ext>
            </a:extLst>
          </p:cNvPr>
          <p:cNvGrpSpPr/>
          <p:nvPr userDrawn="1"/>
        </p:nvGrpSpPr>
        <p:grpSpPr>
          <a:xfrm>
            <a:off x="2212900" y="2880080"/>
            <a:ext cx="1050868" cy="1050869"/>
            <a:chOff x="1878898" y="2480122"/>
            <a:chExt cx="1693326" cy="1693326"/>
          </a:xfrm>
        </p:grpSpPr>
        <p:sp>
          <p:nvSpPr>
            <p:cNvPr id="20" name="Ellipse 19">
              <a:extLst>
                <a:ext uri="{FF2B5EF4-FFF2-40B4-BE49-F238E27FC236}">
                  <a16:creationId xmlns:a16="http://schemas.microsoft.com/office/drawing/2014/main" id="{F2E20F7C-5A5C-48E0-8F41-E91077735851}"/>
                </a:ext>
              </a:extLst>
            </p:cNvPr>
            <p:cNvSpPr/>
            <p:nvPr/>
          </p:nvSpPr>
          <p:spPr>
            <a:xfrm>
              <a:off x="1878898" y="2480122"/>
              <a:ext cx="1693326" cy="1693326"/>
            </a:xfrm>
            <a:prstGeom prst="ellipse">
              <a:avLst/>
            </a:prstGeom>
            <a:solidFill>
              <a:srgbClr val="D00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1" name="Billede 20">
              <a:extLst>
                <a:ext uri="{FF2B5EF4-FFF2-40B4-BE49-F238E27FC236}">
                  <a16:creationId xmlns:a16="http://schemas.microsoft.com/office/drawing/2014/main" id="{8D594216-6142-45AC-ACBE-7C561978218C}"/>
                </a:ext>
              </a:extLst>
            </p:cNvPr>
            <p:cNvPicPr>
              <a:picLocks noChangeAspect="1"/>
            </p:cNvPicPr>
            <p:nvPr/>
          </p:nvPicPr>
          <p:blipFill rotWithShape="1">
            <a:blip r:embed="rId13"/>
            <a:srcRect l="30319" t="16633" r="33520" b="19181"/>
            <a:stretch/>
          </p:blipFill>
          <p:spPr>
            <a:xfrm>
              <a:off x="2175763" y="2753540"/>
              <a:ext cx="1099596" cy="1122744"/>
            </a:xfrm>
            <a:prstGeom prst="rect">
              <a:avLst/>
            </a:prstGeom>
          </p:spPr>
        </p:pic>
      </p:grpSp>
      <p:grpSp>
        <p:nvGrpSpPr>
          <p:cNvPr id="22" name="Gruppe 21">
            <a:extLst>
              <a:ext uri="{FF2B5EF4-FFF2-40B4-BE49-F238E27FC236}">
                <a16:creationId xmlns:a16="http://schemas.microsoft.com/office/drawing/2014/main" id="{5192B314-FCDD-4437-A207-AD004E8A2EFE}"/>
              </a:ext>
            </a:extLst>
          </p:cNvPr>
          <p:cNvGrpSpPr/>
          <p:nvPr userDrawn="1"/>
        </p:nvGrpSpPr>
        <p:grpSpPr>
          <a:xfrm>
            <a:off x="7776509" y="2902988"/>
            <a:ext cx="1005050" cy="1005052"/>
            <a:chOff x="7926169" y="2396294"/>
            <a:chExt cx="1693325" cy="1693327"/>
          </a:xfrm>
        </p:grpSpPr>
        <p:sp>
          <p:nvSpPr>
            <p:cNvPr id="23" name="Ellipse 22">
              <a:extLst>
                <a:ext uri="{FF2B5EF4-FFF2-40B4-BE49-F238E27FC236}">
                  <a16:creationId xmlns:a16="http://schemas.microsoft.com/office/drawing/2014/main" id="{43942B94-8D54-4C2F-901F-F54ABF89F860}"/>
                </a:ext>
              </a:extLst>
            </p:cNvPr>
            <p:cNvSpPr/>
            <p:nvPr/>
          </p:nvSpPr>
          <p:spPr>
            <a:xfrm>
              <a:off x="7926169" y="2396294"/>
              <a:ext cx="1693325" cy="1693327"/>
            </a:xfrm>
            <a:prstGeom prst="ellipse">
              <a:avLst/>
            </a:prstGeom>
            <a:solidFill>
              <a:srgbClr val="F2E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4" name="Billede 23">
              <a:extLst>
                <a:ext uri="{FF2B5EF4-FFF2-40B4-BE49-F238E27FC236}">
                  <a16:creationId xmlns:a16="http://schemas.microsoft.com/office/drawing/2014/main" id="{43F6BBE2-2CD3-4851-BE90-2F5D9EBE4819}"/>
                </a:ext>
              </a:extLst>
            </p:cNvPr>
            <p:cNvPicPr>
              <a:picLocks noChangeAspect="1"/>
            </p:cNvPicPr>
            <p:nvPr/>
          </p:nvPicPr>
          <p:blipFill rotWithShape="1">
            <a:blip r:embed="rId14"/>
            <a:srcRect l="12488" t="28178" r="14708" b="28139"/>
            <a:stretch/>
          </p:blipFill>
          <p:spPr>
            <a:xfrm>
              <a:off x="8223034" y="2913081"/>
              <a:ext cx="1099595" cy="659757"/>
            </a:xfrm>
            <a:prstGeom prst="rect">
              <a:avLst/>
            </a:prstGeom>
          </p:spPr>
        </p:pic>
      </p:grpSp>
      <p:pic>
        <p:nvPicPr>
          <p:cNvPr id="25" name="Billede 24">
            <a:extLst>
              <a:ext uri="{FF2B5EF4-FFF2-40B4-BE49-F238E27FC236}">
                <a16:creationId xmlns:a16="http://schemas.microsoft.com/office/drawing/2014/main" id="{73543E90-9F2B-4FF4-918A-AE64B4065C2C}"/>
              </a:ext>
            </a:extLst>
          </p:cNvPr>
          <p:cNvPicPr>
            <a:picLocks noChangeAspect="1"/>
          </p:cNvPicPr>
          <p:nvPr userDrawn="1"/>
        </p:nvPicPr>
        <p:blipFill>
          <a:blip r:embed="rId6"/>
          <a:stretch>
            <a:fillRect/>
          </a:stretch>
        </p:blipFill>
        <p:spPr>
          <a:xfrm>
            <a:off x="3662109" y="4067568"/>
            <a:ext cx="1050868" cy="1050869"/>
          </a:xfrm>
          <a:prstGeom prst="rect">
            <a:avLst/>
          </a:prstGeom>
        </p:spPr>
      </p:pic>
      <p:pic>
        <p:nvPicPr>
          <p:cNvPr id="26" name="Billede 25">
            <a:extLst>
              <a:ext uri="{FF2B5EF4-FFF2-40B4-BE49-F238E27FC236}">
                <a16:creationId xmlns:a16="http://schemas.microsoft.com/office/drawing/2014/main" id="{502A96AF-B4CC-4857-A91B-F36CFBEF328E}"/>
              </a:ext>
            </a:extLst>
          </p:cNvPr>
          <p:cNvPicPr>
            <a:picLocks noChangeAspect="1"/>
          </p:cNvPicPr>
          <p:nvPr userDrawn="1"/>
        </p:nvPicPr>
        <p:blipFill>
          <a:blip r:embed="rId15"/>
          <a:stretch>
            <a:fillRect/>
          </a:stretch>
        </p:blipFill>
        <p:spPr>
          <a:xfrm>
            <a:off x="9029852" y="2902988"/>
            <a:ext cx="1005052" cy="1005052"/>
          </a:xfrm>
          <a:prstGeom prst="rect">
            <a:avLst/>
          </a:prstGeom>
        </p:spPr>
      </p:pic>
      <p:pic>
        <p:nvPicPr>
          <p:cNvPr id="27" name="Billede 26">
            <a:extLst>
              <a:ext uri="{FF2B5EF4-FFF2-40B4-BE49-F238E27FC236}">
                <a16:creationId xmlns:a16="http://schemas.microsoft.com/office/drawing/2014/main" id="{7BE7586C-6635-4C66-940C-2A443BA2EF7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r="-1198" b="9932"/>
          <a:stretch/>
        </p:blipFill>
        <p:spPr>
          <a:xfrm>
            <a:off x="5076418" y="4077965"/>
            <a:ext cx="985408" cy="1015664"/>
          </a:xfrm>
          <a:prstGeom prst="rect">
            <a:avLst/>
          </a:prstGeom>
        </p:spPr>
      </p:pic>
      <p:pic>
        <p:nvPicPr>
          <p:cNvPr id="28" name="Billede 27">
            <a:extLst>
              <a:ext uri="{FF2B5EF4-FFF2-40B4-BE49-F238E27FC236}">
                <a16:creationId xmlns:a16="http://schemas.microsoft.com/office/drawing/2014/main" id="{18DDD710-4743-4EB8-800F-3A98F06074CA}"/>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424566" y="1846789"/>
            <a:ext cx="2376175" cy="662996"/>
          </a:xfrm>
          <a:prstGeom prst="rect">
            <a:avLst/>
          </a:prstGeom>
        </p:spPr>
      </p:pic>
      <p:sp>
        <p:nvSpPr>
          <p:cNvPr id="29" name="Rektangel 28">
            <a:extLst>
              <a:ext uri="{FF2B5EF4-FFF2-40B4-BE49-F238E27FC236}">
                <a16:creationId xmlns:a16="http://schemas.microsoft.com/office/drawing/2014/main" id="{2C82DDBB-A30B-4DF3-BCE2-B600E12B3B54}"/>
              </a:ext>
            </a:extLst>
          </p:cNvPr>
          <p:cNvSpPr/>
          <p:nvPr userDrawn="1"/>
        </p:nvSpPr>
        <p:spPr>
          <a:xfrm>
            <a:off x="13052062" y="0"/>
            <a:ext cx="6535349"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Tekstfelt 29">
            <a:extLst>
              <a:ext uri="{FF2B5EF4-FFF2-40B4-BE49-F238E27FC236}">
                <a16:creationId xmlns:a16="http://schemas.microsoft.com/office/drawing/2014/main" id="{74F53967-481A-4C54-91FC-D23511BC7817}"/>
              </a:ext>
            </a:extLst>
          </p:cNvPr>
          <p:cNvSpPr txBox="1"/>
          <p:nvPr userDrawn="1"/>
        </p:nvSpPr>
        <p:spPr>
          <a:xfrm>
            <a:off x="13453366" y="458836"/>
            <a:ext cx="5580592" cy="4678204"/>
          </a:xfrm>
          <a:prstGeom prst="rect">
            <a:avLst/>
          </a:prstGeom>
          <a:noFill/>
        </p:spPr>
        <p:txBody>
          <a:bodyPr wrap="square" rtlCol="0">
            <a:spAutoFit/>
          </a:bodyPr>
          <a:lstStyle/>
          <a:p>
            <a:pPr>
              <a:lnSpc>
                <a:spcPct val="150000"/>
              </a:lnSpc>
              <a:spcBef>
                <a:spcPts val="600"/>
              </a:spcBef>
            </a:pPr>
            <a:r>
              <a:rPr lang="da-DK" sz="1600" b="1" dirty="0">
                <a:solidFill>
                  <a:schemeClr val="tx2"/>
                </a:solidFill>
                <a:latin typeface="Segoe UI Black" panose="020B0A02040204020203" pitchFamily="34" charset="0"/>
                <a:ea typeface="Segoe UI Black" panose="020B0A02040204020203" pitchFamily="34" charset="0"/>
                <a:cs typeface="Poppins Black" panose="00000A00000000000000" pitchFamily="2" charset="0"/>
              </a:rPr>
              <a:t>TIPS &amp; TRICKS</a:t>
            </a:r>
            <a:br>
              <a:rPr lang="da-DK" sz="1600" b="1" dirty="0">
                <a:solidFill>
                  <a:schemeClr val="tx2"/>
                </a:solidFill>
                <a:latin typeface="Poppins Black" panose="00000A00000000000000" pitchFamily="2" charset="0"/>
                <a:cs typeface="Poppins Black" panose="00000A00000000000000" pitchFamily="2" charset="0"/>
              </a:rPr>
            </a:br>
            <a:r>
              <a:rPr lang="da-DK" sz="1600" dirty="0">
                <a:solidFill>
                  <a:schemeClr val="tx2"/>
                </a:solidFill>
                <a:latin typeface="Calibri Light" panose="020F0302020204030204" pitchFamily="34" charset="0"/>
                <a:cs typeface="Calibri Light" panose="020F0302020204030204" pitchFamily="34" charset="0"/>
              </a:rPr>
              <a:t>(Partilogoer) </a:t>
            </a:r>
            <a:br>
              <a:rPr lang="da-DK" sz="1600" dirty="0">
                <a:solidFill>
                  <a:schemeClr val="tx2"/>
                </a:solidFill>
                <a:latin typeface="Calibri Light" panose="020F0302020204030204" pitchFamily="34" charset="0"/>
                <a:cs typeface="Calibri Light" panose="020F0302020204030204" pitchFamily="34" charset="0"/>
              </a:rPr>
            </a:br>
            <a:br>
              <a:rPr lang="da-DK" sz="1600" dirty="0">
                <a:solidFill>
                  <a:schemeClr val="tx2"/>
                </a:solidFill>
                <a:latin typeface="Calibri Light" panose="020F0302020204030204" pitchFamily="34" charset="0"/>
                <a:cs typeface="Calibri Light" panose="020F0302020204030204" pitchFamily="34" charset="0"/>
              </a:rPr>
            </a:br>
            <a:r>
              <a:rPr lang="da-DK" altLang="da-DK" sz="1400" b="1" dirty="0">
                <a:latin typeface="Calibri Light" panose="020F0302020204030204" pitchFamily="34" charset="0"/>
                <a:cs typeface="Calibri Light" panose="020F0302020204030204" pitchFamily="34" charset="0"/>
              </a:rPr>
              <a:t>Hvis du ønsker at bruge et af partilogoerne, skal du:</a:t>
            </a:r>
            <a:br>
              <a:rPr lang="da-DK" altLang="da-DK" sz="1400" b="1" dirty="0">
                <a:latin typeface="Calibri Light" panose="020F0302020204030204" pitchFamily="34" charset="0"/>
                <a:cs typeface="Calibri Light" panose="020F0302020204030204" pitchFamily="34" charset="0"/>
              </a:rPr>
            </a:br>
            <a:r>
              <a:rPr lang="da-DK" altLang="da-DK" sz="1400" b="1" dirty="0">
                <a:latin typeface="Calibri Light" panose="020F0302020204030204" pitchFamily="34" charset="0"/>
                <a:cs typeface="Calibri Light" panose="020F0302020204030204" pitchFamily="34" charset="0"/>
              </a:rPr>
              <a:t>1. </a:t>
            </a:r>
            <a:r>
              <a:rPr lang="da-DK" altLang="da-DK" sz="1400" b="0" dirty="0">
                <a:latin typeface="Calibri Light" panose="020F0302020204030204" pitchFamily="34" charset="0"/>
                <a:cs typeface="Calibri Light" panose="020F0302020204030204" pitchFamily="34" charset="0"/>
              </a:rPr>
              <a:t>Højreklik på det ønskede partilogo.</a:t>
            </a:r>
            <a:br>
              <a:rPr lang="da-DK" altLang="da-DK" sz="1400" b="1" dirty="0">
                <a:latin typeface="Calibri Light" panose="020F0302020204030204" pitchFamily="34" charset="0"/>
                <a:cs typeface="Calibri Light" panose="020F0302020204030204" pitchFamily="34" charset="0"/>
              </a:rPr>
            </a:br>
            <a:r>
              <a:rPr lang="da-DK" altLang="da-DK" sz="1400" b="1" dirty="0">
                <a:latin typeface="Calibri Light" panose="020F0302020204030204" pitchFamily="34" charset="0"/>
                <a:cs typeface="Calibri Light" panose="020F0302020204030204" pitchFamily="34" charset="0"/>
              </a:rPr>
              <a:t>2. </a:t>
            </a:r>
            <a:r>
              <a:rPr lang="da-DK" altLang="da-DK" sz="1400" b="0" dirty="0">
                <a:latin typeface="Calibri Light" panose="020F0302020204030204" pitchFamily="34" charset="0"/>
                <a:cs typeface="Calibri Light" panose="020F0302020204030204" pitchFamily="34" charset="0"/>
              </a:rPr>
              <a:t>Tryk</a:t>
            </a:r>
            <a:r>
              <a:rPr lang="da-DK" altLang="da-DK" sz="1400" b="1" dirty="0">
                <a:latin typeface="Calibri Light" panose="020F0302020204030204" pitchFamily="34" charset="0"/>
                <a:cs typeface="Calibri Light" panose="020F0302020204030204" pitchFamily="34" charset="0"/>
              </a:rPr>
              <a:t> ‘Kopiér’</a:t>
            </a:r>
            <a:r>
              <a:rPr lang="da-DK" altLang="da-DK" sz="1400" b="0" dirty="0">
                <a:latin typeface="Calibri Light" panose="020F0302020204030204" pitchFamily="34" charset="0"/>
                <a:cs typeface="Calibri Light" panose="020F0302020204030204" pitchFamily="34" charset="0"/>
              </a:rPr>
              <a:t>.</a:t>
            </a:r>
            <a:br>
              <a:rPr lang="da-DK" altLang="da-DK" sz="1400" b="1" dirty="0">
                <a:latin typeface="Calibri Light" panose="020F0302020204030204" pitchFamily="34" charset="0"/>
                <a:cs typeface="Calibri Light" panose="020F0302020204030204" pitchFamily="34" charset="0"/>
              </a:rPr>
            </a:br>
            <a:r>
              <a:rPr lang="da-DK" altLang="da-DK" sz="1400" b="1" dirty="0">
                <a:latin typeface="Calibri Light" panose="020F0302020204030204" pitchFamily="34" charset="0"/>
                <a:cs typeface="Calibri Light" panose="020F0302020204030204" pitchFamily="34" charset="0"/>
              </a:rPr>
              <a:t>3. </a:t>
            </a:r>
            <a:r>
              <a:rPr lang="da-DK" altLang="da-DK" sz="1400" b="0" dirty="0">
                <a:latin typeface="Calibri Light" panose="020F0302020204030204" pitchFamily="34" charset="0"/>
                <a:cs typeface="Calibri Light" panose="020F0302020204030204" pitchFamily="34" charset="0"/>
              </a:rPr>
              <a:t>Find det slide frem, som du ønsker ikonet skal fremgå på.</a:t>
            </a:r>
          </a:p>
          <a:p>
            <a:pPr>
              <a:lnSpc>
                <a:spcPct val="150000"/>
              </a:lnSpc>
              <a:spcBef>
                <a:spcPts val="600"/>
              </a:spcBef>
            </a:pPr>
            <a:r>
              <a:rPr lang="da-DK" altLang="da-DK" sz="1400" b="1" dirty="0">
                <a:latin typeface="Calibri Light" panose="020F0302020204030204" pitchFamily="34" charset="0"/>
                <a:cs typeface="Calibri Light" panose="020F0302020204030204" pitchFamily="34" charset="0"/>
              </a:rPr>
              <a:t>4. </a:t>
            </a:r>
            <a:r>
              <a:rPr lang="da-DK" altLang="da-DK" sz="1400" b="0" dirty="0">
                <a:latin typeface="Calibri Light" panose="020F0302020204030204" pitchFamily="34" charset="0"/>
                <a:cs typeface="Calibri Light" panose="020F0302020204030204" pitchFamily="34" charset="0"/>
              </a:rPr>
              <a:t>Højreklik og tryk </a:t>
            </a:r>
            <a:r>
              <a:rPr lang="da-DK" altLang="da-DK" sz="1400" b="1" dirty="0">
                <a:latin typeface="Calibri Light" panose="020F0302020204030204" pitchFamily="34" charset="0"/>
                <a:cs typeface="Calibri Light" panose="020F0302020204030204" pitchFamily="34" charset="0"/>
              </a:rPr>
              <a:t>‘Sæt ind’</a:t>
            </a:r>
            <a:r>
              <a:rPr lang="da-DK" altLang="da-DK" sz="1400" b="0" dirty="0">
                <a:latin typeface="Calibri Light" panose="020F0302020204030204" pitchFamily="34" charset="0"/>
                <a:cs typeface="Calibri Light" panose="020F0302020204030204" pitchFamily="34" charset="0"/>
              </a:rPr>
              <a:t>.</a:t>
            </a:r>
            <a:br>
              <a:rPr lang="da-DK" altLang="da-DK" sz="1400" b="1" dirty="0">
                <a:latin typeface="+mj-lt"/>
                <a:cs typeface="Poppins Light" pitchFamily="2" charset="77"/>
              </a:rPr>
            </a:br>
            <a:endParaRPr lang="da-DK" sz="1400" dirty="0">
              <a:latin typeface="Poppins Light" pitchFamily="2" charset="77"/>
              <a:cs typeface="Poppins Light" pitchFamily="2" charset="77"/>
            </a:endParaRPr>
          </a:p>
          <a:p>
            <a:pPr>
              <a:lnSpc>
                <a:spcPct val="150000"/>
              </a:lnSpc>
              <a:spcBef>
                <a:spcPts val="600"/>
              </a:spcBef>
            </a:pPr>
            <a:br>
              <a:rPr lang="da-DK" dirty="0">
                <a:latin typeface="Poppins Light" pitchFamily="2" charset="77"/>
                <a:cs typeface="Poppins Light" pitchFamily="2" charset="77"/>
              </a:rPr>
            </a:br>
            <a:endParaRPr lang="da-DK" dirty="0">
              <a:latin typeface="Poppins Light" pitchFamily="2" charset="77"/>
              <a:cs typeface="Poppins Light" pitchFamily="2" charset="77"/>
            </a:endParaRPr>
          </a:p>
          <a:p>
            <a:br>
              <a:rPr lang="da-DK" dirty="0">
                <a:latin typeface="Poppins Light" pitchFamily="2" charset="77"/>
                <a:cs typeface="Poppins Light" pitchFamily="2" charset="77"/>
              </a:rPr>
            </a:br>
            <a:endParaRPr lang="da-DK" dirty="0">
              <a:latin typeface="Poppins Light" pitchFamily="2" charset="77"/>
              <a:cs typeface="Poppins Light" pitchFamily="2" charset="77"/>
            </a:endParaRPr>
          </a:p>
        </p:txBody>
      </p:sp>
    </p:spTree>
    <p:extLst>
      <p:ext uri="{BB962C8B-B14F-4D97-AF65-F5344CB8AC3E}">
        <p14:creationId xmlns:p14="http://schemas.microsoft.com/office/powerpoint/2010/main" val="29910104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Ikoner til PP-præsentationer">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A6E64F38-1CA0-4277-8385-A56A71E21F40}"/>
              </a:ext>
            </a:extLst>
          </p:cNvPr>
          <p:cNvGrpSpPr/>
          <p:nvPr userDrawn="1"/>
        </p:nvGrpSpPr>
        <p:grpSpPr>
          <a:xfrm>
            <a:off x="4173617" y="1813243"/>
            <a:ext cx="1338988" cy="2204339"/>
            <a:chOff x="3191792" y="3209022"/>
            <a:chExt cx="219977" cy="362142"/>
          </a:xfrm>
          <a:effectLst>
            <a:outerShdw blurRad="116966" dist="38100" dir="2700000" algn="tl" rotWithShape="0">
              <a:prstClr val="black">
                <a:alpha val="22959"/>
              </a:prstClr>
            </a:outerShdw>
          </a:effectLst>
        </p:grpSpPr>
        <p:sp>
          <p:nvSpPr>
            <p:cNvPr id="5" name="Ellipse 4">
              <a:extLst>
                <a:ext uri="{FF2B5EF4-FFF2-40B4-BE49-F238E27FC236}">
                  <a16:creationId xmlns:a16="http://schemas.microsoft.com/office/drawing/2014/main" id="{DCC36282-FF25-432E-AAB1-589369FE1B38}"/>
                </a:ext>
              </a:extLst>
            </p:cNvPr>
            <p:cNvSpPr/>
            <p:nvPr/>
          </p:nvSpPr>
          <p:spPr>
            <a:xfrm flipV="1">
              <a:off x="3244770" y="3525445"/>
              <a:ext cx="114022" cy="45719"/>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nvGrpSpPr>
            <p:cNvPr id="6" name="Gruppe 5">
              <a:extLst>
                <a:ext uri="{FF2B5EF4-FFF2-40B4-BE49-F238E27FC236}">
                  <a16:creationId xmlns:a16="http://schemas.microsoft.com/office/drawing/2014/main" id="{250D78CF-E37C-47F8-8832-3756B6A7416D}"/>
                </a:ext>
              </a:extLst>
            </p:cNvPr>
            <p:cNvGrpSpPr/>
            <p:nvPr/>
          </p:nvGrpSpPr>
          <p:grpSpPr>
            <a:xfrm>
              <a:off x="3191792" y="3209022"/>
              <a:ext cx="219977" cy="219978"/>
              <a:chOff x="1491794" y="2842103"/>
              <a:chExt cx="665167" cy="665170"/>
            </a:xfrm>
          </p:grpSpPr>
          <p:sp>
            <p:nvSpPr>
              <p:cNvPr id="7" name="Teardrop 175">
                <a:extLst>
                  <a:ext uri="{FF2B5EF4-FFF2-40B4-BE49-F238E27FC236}">
                    <a16:creationId xmlns:a16="http://schemas.microsoft.com/office/drawing/2014/main" id="{C946FE82-7F54-4A2B-8553-96254FB75247}"/>
                  </a:ext>
                </a:extLst>
              </p:cNvPr>
              <p:cNvSpPr/>
              <p:nvPr/>
            </p:nvSpPr>
            <p:spPr>
              <a:xfrm rot="8107125">
                <a:off x="1491794" y="2842103"/>
                <a:ext cx="665167" cy="665170"/>
              </a:xfrm>
              <a:prstGeom prst="teardrop">
                <a:avLst>
                  <a:gd name="adj" fmla="val 149536"/>
                </a:avLst>
              </a:prstGeom>
              <a:solidFill>
                <a:srgbClr val="D74C44"/>
              </a:solidFill>
              <a:ln w="95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AU" sz="1200" dirty="0">
                  <a:solidFill>
                    <a:srgbClr val="FFFFFF"/>
                  </a:solidFill>
                </a:endParaRPr>
              </a:p>
            </p:txBody>
          </p:sp>
          <p:sp>
            <p:nvSpPr>
              <p:cNvPr id="8" name="Oval 183">
                <a:extLst>
                  <a:ext uri="{FF2B5EF4-FFF2-40B4-BE49-F238E27FC236}">
                    <a16:creationId xmlns:a16="http://schemas.microsoft.com/office/drawing/2014/main" id="{C8B3AE56-8D20-430F-A7E0-B2175568FE66}"/>
                  </a:ext>
                </a:extLst>
              </p:cNvPr>
              <p:cNvSpPr/>
              <p:nvPr/>
            </p:nvSpPr>
            <p:spPr>
              <a:xfrm>
                <a:off x="1684189" y="3034498"/>
                <a:ext cx="280377" cy="280378"/>
              </a:xfrm>
              <a:prstGeom prst="ellipse">
                <a:avLst/>
              </a:prstGeom>
              <a:solidFill>
                <a:srgbClr val="F6FBFF"/>
              </a:solidFill>
              <a:ln w="9525" cap="rnd">
                <a:noFill/>
                <a:prstDash val="sysDot"/>
                <a:round/>
              </a:ln>
              <a:effectLst>
                <a:outerShdw blurRad="8317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AU" sz="1800" b="1" i="0" dirty="0">
                  <a:solidFill>
                    <a:schemeClr val="bg2"/>
                  </a:solidFill>
                  <a:latin typeface="Poppins SemiBold" pitchFamily="2" charset="77"/>
                  <a:cs typeface="Poppins SemiBold" pitchFamily="2" charset="77"/>
                </a:endParaRPr>
              </a:p>
            </p:txBody>
          </p:sp>
        </p:grpSp>
      </p:grpSp>
      <p:grpSp>
        <p:nvGrpSpPr>
          <p:cNvPr id="9" name="Gruppe 8">
            <a:extLst>
              <a:ext uri="{FF2B5EF4-FFF2-40B4-BE49-F238E27FC236}">
                <a16:creationId xmlns:a16="http://schemas.microsoft.com/office/drawing/2014/main" id="{E7978E86-67D3-4341-B08B-6FD170EDFA58}"/>
              </a:ext>
            </a:extLst>
          </p:cNvPr>
          <p:cNvGrpSpPr/>
          <p:nvPr userDrawn="1"/>
        </p:nvGrpSpPr>
        <p:grpSpPr>
          <a:xfrm>
            <a:off x="8775139" y="1813243"/>
            <a:ext cx="2189167" cy="2219464"/>
            <a:chOff x="3436323" y="1814455"/>
            <a:chExt cx="2189167" cy="2219464"/>
          </a:xfrm>
        </p:grpSpPr>
        <p:sp>
          <p:nvSpPr>
            <p:cNvPr id="10" name="Afrundet rektangel 26">
              <a:extLst>
                <a:ext uri="{FF2B5EF4-FFF2-40B4-BE49-F238E27FC236}">
                  <a16:creationId xmlns:a16="http://schemas.microsoft.com/office/drawing/2014/main" id="{8A550488-67C8-438B-929C-FDAD043355F9}"/>
                </a:ext>
              </a:extLst>
            </p:cNvPr>
            <p:cNvSpPr/>
            <p:nvPr/>
          </p:nvSpPr>
          <p:spPr>
            <a:xfrm>
              <a:off x="3436323" y="1944642"/>
              <a:ext cx="2189167" cy="2089277"/>
            </a:xfrm>
            <a:prstGeom prst="roundRect">
              <a:avLst/>
            </a:prstGeom>
            <a:solidFill>
              <a:schemeClr val="bg1"/>
            </a:solidFill>
            <a:ln>
              <a:noFill/>
            </a:ln>
            <a:effectLst>
              <a:outerShdw blurRad="330200" dist="38100" dir="2700000" sx="96891" sy="96891"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Poppins" pitchFamily="2" charset="77"/>
                <a:cs typeface="Poppins" pitchFamily="2" charset="77"/>
              </a:endParaRPr>
            </a:p>
          </p:txBody>
        </p:sp>
        <p:sp>
          <p:nvSpPr>
            <p:cNvPr id="11" name="Afrundet rektangel 27">
              <a:extLst>
                <a:ext uri="{FF2B5EF4-FFF2-40B4-BE49-F238E27FC236}">
                  <a16:creationId xmlns:a16="http://schemas.microsoft.com/office/drawing/2014/main" id="{01D58471-5FF1-4A6C-8E75-2925EA5B818E}"/>
                </a:ext>
              </a:extLst>
            </p:cNvPr>
            <p:cNvSpPr/>
            <p:nvPr/>
          </p:nvSpPr>
          <p:spPr>
            <a:xfrm>
              <a:off x="3436323" y="2221636"/>
              <a:ext cx="2189167" cy="250291"/>
            </a:xfrm>
            <a:prstGeom prst="roundRect">
              <a:avLst>
                <a:gd name="adj" fmla="val 0"/>
              </a:avLst>
            </a:prstGeom>
            <a:solidFill>
              <a:srgbClr val="D74C4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Poppins" pitchFamily="2" charset="77"/>
                <a:cs typeface="Poppins" pitchFamily="2" charset="77"/>
              </a:endParaRPr>
            </a:p>
          </p:txBody>
        </p:sp>
        <p:sp>
          <p:nvSpPr>
            <p:cNvPr id="12" name="Afrundet rektangel 28">
              <a:extLst>
                <a:ext uri="{FF2B5EF4-FFF2-40B4-BE49-F238E27FC236}">
                  <a16:creationId xmlns:a16="http://schemas.microsoft.com/office/drawing/2014/main" id="{7275AB84-5509-4DFC-9F45-FA327AB0B1E0}"/>
                </a:ext>
              </a:extLst>
            </p:cNvPr>
            <p:cNvSpPr/>
            <p:nvPr/>
          </p:nvSpPr>
          <p:spPr>
            <a:xfrm>
              <a:off x="3436323" y="1944642"/>
              <a:ext cx="2189167" cy="456509"/>
            </a:xfrm>
            <a:prstGeom prst="roundRect">
              <a:avLst>
                <a:gd name="adj" fmla="val 32576"/>
              </a:avLst>
            </a:prstGeom>
            <a:solidFill>
              <a:srgbClr val="D74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Poppins" pitchFamily="2" charset="77"/>
                <a:cs typeface="Poppins" pitchFamily="2" charset="77"/>
              </a:endParaRPr>
            </a:p>
          </p:txBody>
        </p:sp>
        <p:grpSp>
          <p:nvGrpSpPr>
            <p:cNvPr id="13" name="Gruppe 12">
              <a:extLst>
                <a:ext uri="{FF2B5EF4-FFF2-40B4-BE49-F238E27FC236}">
                  <a16:creationId xmlns:a16="http://schemas.microsoft.com/office/drawing/2014/main" id="{6622D9AE-2844-4BFA-B710-3AF792EF9FB1}"/>
                </a:ext>
              </a:extLst>
            </p:cNvPr>
            <p:cNvGrpSpPr/>
            <p:nvPr/>
          </p:nvGrpSpPr>
          <p:grpSpPr>
            <a:xfrm>
              <a:off x="3699547" y="2056381"/>
              <a:ext cx="1662719" cy="330509"/>
              <a:chOff x="1016635" y="2292577"/>
              <a:chExt cx="1831760" cy="364110"/>
            </a:xfrm>
          </p:grpSpPr>
          <p:sp>
            <p:nvSpPr>
              <p:cNvPr id="16" name="Ellipse 15">
                <a:extLst>
                  <a:ext uri="{FF2B5EF4-FFF2-40B4-BE49-F238E27FC236}">
                    <a16:creationId xmlns:a16="http://schemas.microsoft.com/office/drawing/2014/main" id="{2B8EF3DD-E0FD-465C-84E0-53DA626DAE00}"/>
                  </a:ext>
                </a:extLst>
              </p:cNvPr>
              <p:cNvSpPr/>
              <p:nvPr/>
            </p:nvSpPr>
            <p:spPr>
              <a:xfrm>
                <a:off x="1016635" y="2292577"/>
                <a:ext cx="364110" cy="364110"/>
              </a:xfrm>
              <a:prstGeom prst="ellipse">
                <a:avLst/>
              </a:prstGeom>
              <a:solidFill>
                <a:srgbClr val="A91A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Poppins" pitchFamily="2" charset="77"/>
                  <a:cs typeface="Poppins" pitchFamily="2" charset="77"/>
                </a:endParaRPr>
              </a:p>
            </p:txBody>
          </p:sp>
          <p:sp>
            <p:nvSpPr>
              <p:cNvPr id="17" name="Ellipse 16">
                <a:extLst>
                  <a:ext uri="{FF2B5EF4-FFF2-40B4-BE49-F238E27FC236}">
                    <a16:creationId xmlns:a16="http://schemas.microsoft.com/office/drawing/2014/main" id="{9FC29F46-0C28-4D91-8E70-642F46A2EC7C}"/>
                  </a:ext>
                </a:extLst>
              </p:cNvPr>
              <p:cNvSpPr/>
              <p:nvPr/>
            </p:nvSpPr>
            <p:spPr>
              <a:xfrm>
                <a:off x="2484285" y="2292577"/>
                <a:ext cx="364110" cy="364110"/>
              </a:xfrm>
              <a:prstGeom prst="ellipse">
                <a:avLst/>
              </a:prstGeom>
              <a:solidFill>
                <a:srgbClr val="A91A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Poppins" pitchFamily="2" charset="77"/>
                  <a:cs typeface="Poppins" pitchFamily="2" charset="77"/>
                </a:endParaRPr>
              </a:p>
            </p:txBody>
          </p:sp>
        </p:grpSp>
        <p:sp>
          <p:nvSpPr>
            <p:cNvPr id="14" name="Afrundet rektangel 30">
              <a:extLst>
                <a:ext uri="{FF2B5EF4-FFF2-40B4-BE49-F238E27FC236}">
                  <a16:creationId xmlns:a16="http://schemas.microsoft.com/office/drawing/2014/main" id="{CB290FC4-9FE2-4512-8C74-F28F8BB522ED}"/>
                </a:ext>
              </a:extLst>
            </p:cNvPr>
            <p:cNvSpPr/>
            <p:nvPr/>
          </p:nvSpPr>
          <p:spPr>
            <a:xfrm>
              <a:off x="3752873" y="1814455"/>
              <a:ext cx="226729" cy="536365"/>
            </a:xfrm>
            <a:prstGeom prst="roundRect">
              <a:avLst>
                <a:gd name="adj" fmla="val 50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Poppins" pitchFamily="2" charset="77"/>
                <a:cs typeface="Poppins" pitchFamily="2" charset="77"/>
              </a:endParaRPr>
            </a:p>
          </p:txBody>
        </p:sp>
        <p:sp>
          <p:nvSpPr>
            <p:cNvPr id="15" name="Afrundet rektangel 32">
              <a:extLst>
                <a:ext uri="{FF2B5EF4-FFF2-40B4-BE49-F238E27FC236}">
                  <a16:creationId xmlns:a16="http://schemas.microsoft.com/office/drawing/2014/main" id="{45FE993E-4EC2-4B33-B689-11AA0461F6F0}"/>
                </a:ext>
              </a:extLst>
            </p:cNvPr>
            <p:cNvSpPr/>
            <p:nvPr/>
          </p:nvSpPr>
          <p:spPr>
            <a:xfrm>
              <a:off x="5083646" y="1814455"/>
              <a:ext cx="226729" cy="536365"/>
            </a:xfrm>
            <a:prstGeom prst="roundRect">
              <a:avLst>
                <a:gd name="adj" fmla="val 50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latin typeface="Poppins" pitchFamily="2" charset="77"/>
                <a:cs typeface="Poppins" pitchFamily="2" charset="77"/>
              </a:endParaRPr>
            </a:p>
          </p:txBody>
        </p:sp>
      </p:grpSp>
      <p:grpSp>
        <p:nvGrpSpPr>
          <p:cNvPr id="18" name="Gruppe 17">
            <a:extLst>
              <a:ext uri="{FF2B5EF4-FFF2-40B4-BE49-F238E27FC236}">
                <a16:creationId xmlns:a16="http://schemas.microsoft.com/office/drawing/2014/main" id="{CB871C5A-DB56-4648-8B92-31246D749B33}"/>
              </a:ext>
            </a:extLst>
          </p:cNvPr>
          <p:cNvGrpSpPr/>
          <p:nvPr userDrawn="1"/>
        </p:nvGrpSpPr>
        <p:grpSpPr>
          <a:xfrm>
            <a:off x="5293584" y="2764940"/>
            <a:ext cx="3378107" cy="2971983"/>
            <a:chOff x="3264092" y="1718701"/>
            <a:chExt cx="5311152" cy="4672632"/>
          </a:xfrm>
        </p:grpSpPr>
        <p:sp>
          <p:nvSpPr>
            <p:cNvPr id="19" name="Oval 34">
              <a:extLst>
                <a:ext uri="{FF2B5EF4-FFF2-40B4-BE49-F238E27FC236}">
                  <a16:creationId xmlns:a16="http://schemas.microsoft.com/office/drawing/2014/main" id="{B4057402-8312-4994-98B7-4D2577646A5E}"/>
                </a:ext>
              </a:extLst>
            </p:cNvPr>
            <p:cNvSpPr/>
            <p:nvPr/>
          </p:nvSpPr>
          <p:spPr>
            <a:xfrm>
              <a:off x="3264092" y="5543193"/>
              <a:ext cx="5311152" cy="848140"/>
            </a:xfrm>
            <a:prstGeom prst="ellipse">
              <a:avLst/>
            </a:prstGeom>
            <a:solidFill>
              <a:schemeClr val="tx1">
                <a:alpha val="74000"/>
              </a:schemeClr>
            </a:solidFill>
            <a:ln w="19050">
              <a:noFill/>
            </a:ln>
            <a:effectLst>
              <a:softEdge rad="186004"/>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200" b="1" i="0" dirty="0">
                <a:latin typeface="Calibri" panose="020F0502020204030204" pitchFamily="34" charset="0"/>
                <a:cs typeface="Calibri" panose="020F0502020204030204" pitchFamily="34" charset="0"/>
              </a:endParaRPr>
            </a:p>
          </p:txBody>
        </p:sp>
        <p:grpSp>
          <p:nvGrpSpPr>
            <p:cNvPr id="20" name="Group 4">
              <a:extLst>
                <a:ext uri="{FF2B5EF4-FFF2-40B4-BE49-F238E27FC236}">
                  <a16:creationId xmlns:a16="http://schemas.microsoft.com/office/drawing/2014/main" id="{A130936A-AF10-4878-8E9D-0108F2F23C29}"/>
                </a:ext>
              </a:extLst>
            </p:cNvPr>
            <p:cNvGrpSpPr/>
            <p:nvPr/>
          </p:nvGrpSpPr>
          <p:grpSpPr>
            <a:xfrm>
              <a:off x="4053694" y="5107136"/>
              <a:ext cx="3723729" cy="1022169"/>
              <a:chOff x="4320125" y="4788167"/>
              <a:chExt cx="3723729" cy="1022169"/>
            </a:xfrm>
          </p:grpSpPr>
          <p:sp>
            <p:nvSpPr>
              <p:cNvPr id="27" name="Oval 5">
                <a:extLst>
                  <a:ext uri="{FF2B5EF4-FFF2-40B4-BE49-F238E27FC236}">
                    <a16:creationId xmlns:a16="http://schemas.microsoft.com/office/drawing/2014/main" id="{37081A03-8AB3-4429-A905-3567C42FE00C}"/>
                  </a:ext>
                </a:extLst>
              </p:cNvPr>
              <p:cNvSpPr/>
              <p:nvPr userDrawn="1"/>
            </p:nvSpPr>
            <p:spPr>
              <a:xfrm>
                <a:off x="4320125" y="5322687"/>
                <a:ext cx="3723729" cy="4876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28" name="Magnetic Disk 6">
                <a:extLst>
                  <a:ext uri="{FF2B5EF4-FFF2-40B4-BE49-F238E27FC236}">
                    <a16:creationId xmlns:a16="http://schemas.microsoft.com/office/drawing/2014/main" id="{A98F322A-B720-4A79-B827-A800B9B5EE40}"/>
                  </a:ext>
                </a:extLst>
              </p:cNvPr>
              <p:cNvSpPr/>
              <p:nvPr userDrawn="1"/>
            </p:nvSpPr>
            <p:spPr>
              <a:xfrm>
                <a:off x="4320125" y="4996437"/>
                <a:ext cx="3723729" cy="674465"/>
              </a:xfrm>
              <a:prstGeom prst="flowChartMagneticDisk">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29" name="Oval 7">
                <a:extLst>
                  <a:ext uri="{FF2B5EF4-FFF2-40B4-BE49-F238E27FC236}">
                    <a16:creationId xmlns:a16="http://schemas.microsoft.com/office/drawing/2014/main" id="{28263999-9CC3-4922-932A-8A3696BCDE74}"/>
                  </a:ext>
                </a:extLst>
              </p:cNvPr>
              <p:cNvSpPr/>
              <p:nvPr userDrawn="1"/>
            </p:nvSpPr>
            <p:spPr>
              <a:xfrm>
                <a:off x="4320126" y="4788167"/>
                <a:ext cx="3723728" cy="674464"/>
              </a:xfrm>
              <a:prstGeom prst="ellipse">
                <a:avLst/>
              </a:prstGeom>
              <a:solidFill>
                <a:srgbClr val="052C43"/>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30" name="Oval 8">
                <a:extLst>
                  <a:ext uri="{FF2B5EF4-FFF2-40B4-BE49-F238E27FC236}">
                    <a16:creationId xmlns:a16="http://schemas.microsoft.com/office/drawing/2014/main" id="{0FD5C031-1F71-4F91-AE23-4D4445D26748}"/>
                  </a:ext>
                </a:extLst>
              </p:cNvPr>
              <p:cNvSpPr/>
              <p:nvPr userDrawn="1"/>
            </p:nvSpPr>
            <p:spPr>
              <a:xfrm>
                <a:off x="4820628" y="4893425"/>
                <a:ext cx="2706627" cy="413215"/>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31" name="Oval 9">
                <a:extLst>
                  <a:ext uri="{FF2B5EF4-FFF2-40B4-BE49-F238E27FC236}">
                    <a16:creationId xmlns:a16="http://schemas.microsoft.com/office/drawing/2014/main" id="{720A3500-338D-4E1C-812A-6C640BDA554E}"/>
                  </a:ext>
                </a:extLst>
              </p:cNvPr>
              <p:cNvSpPr/>
              <p:nvPr userDrawn="1"/>
            </p:nvSpPr>
            <p:spPr>
              <a:xfrm>
                <a:off x="5251145" y="4958164"/>
                <a:ext cx="1858516" cy="283736"/>
              </a:xfrm>
              <a:prstGeom prst="ellipse">
                <a:avLst/>
              </a:prstGeom>
              <a:solidFill>
                <a:srgbClr val="052C4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32" name="Oval 10">
                <a:extLst>
                  <a:ext uri="{FF2B5EF4-FFF2-40B4-BE49-F238E27FC236}">
                    <a16:creationId xmlns:a16="http://schemas.microsoft.com/office/drawing/2014/main" id="{3B2BD876-069A-475F-9928-96113C8926A2}"/>
                  </a:ext>
                </a:extLst>
              </p:cNvPr>
              <p:cNvSpPr/>
              <p:nvPr userDrawn="1"/>
            </p:nvSpPr>
            <p:spPr>
              <a:xfrm>
                <a:off x="5573787" y="4996437"/>
                <a:ext cx="1213233" cy="185222"/>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grpSp>
        <p:sp>
          <p:nvSpPr>
            <p:cNvPr id="21" name="Chevron 12">
              <a:extLst>
                <a:ext uri="{FF2B5EF4-FFF2-40B4-BE49-F238E27FC236}">
                  <a16:creationId xmlns:a16="http://schemas.microsoft.com/office/drawing/2014/main" id="{D95E405E-C65B-4690-9B03-685AB1F95C12}"/>
                </a:ext>
              </a:extLst>
            </p:cNvPr>
            <p:cNvSpPr/>
            <p:nvPr/>
          </p:nvSpPr>
          <p:spPr>
            <a:xfrm rot="5400000">
              <a:off x="5442161" y="1870751"/>
              <a:ext cx="952745" cy="648646"/>
            </a:xfrm>
            <a:prstGeom prst="chevron">
              <a:avLst>
                <a:gd name="adj" fmla="val 360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solidFill>
                  <a:schemeClr val="tx1"/>
                </a:solidFill>
              </a:endParaRPr>
            </a:p>
          </p:txBody>
        </p:sp>
        <p:grpSp>
          <p:nvGrpSpPr>
            <p:cNvPr id="22" name="Group 13">
              <a:extLst>
                <a:ext uri="{FF2B5EF4-FFF2-40B4-BE49-F238E27FC236}">
                  <a16:creationId xmlns:a16="http://schemas.microsoft.com/office/drawing/2014/main" id="{02795825-2EA7-4F6E-BD8A-AED19A767748}"/>
                </a:ext>
              </a:extLst>
            </p:cNvPr>
            <p:cNvGrpSpPr/>
            <p:nvPr userDrawn="1"/>
          </p:nvGrpSpPr>
          <p:grpSpPr>
            <a:xfrm>
              <a:off x="5877711" y="1722159"/>
              <a:ext cx="79688" cy="3694835"/>
              <a:chOff x="6133903" y="1788164"/>
              <a:chExt cx="93033" cy="3317629"/>
            </a:xfrm>
          </p:grpSpPr>
          <p:sp>
            <p:nvSpPr>
              <p:cNvPr id="25" name="Rounded Rectangle 14">
                <a:extLst>
                  <a:ext uri="{FF2B5EF4-FFF2-40B4-BE49-F238E27FC236}">
                    <a16:creationId xmlns:a16="http://schemas.microsoft.com/office/drawing/2014/main" id="{F5058DE2-74DB-49D4-8BAA-785A3D0969DA}"/>
                  </a:ext>
                </a:extLst>
              </p:cNvPr>
              <p:cNvSpPr/>
              <p:nvPr userDrawn="1"/>
            </p:nvSpPr>
            <p:spPr>
              <a:xfrm flipH="1">
                <a:off x="6133932" y="1788164"/>
                <a:ext cx="93004" cy="3317629"/>
              </a:xfrm>
              <a:prstGeom prst="roundRect">
                <a:avLst>
                  <a:gd name="adj" fmla="val 50000"/>
                </a:avLst>
              </a:prstGeom>
              <a:solidFill>
                <a:srgbClr val="664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26" name="Rounded Rectangle 15">
                <a:extLst>
                  <a:ext uri="{FF2B5EF4-FFF2-40B4-BE49-F238E27FC236}">
                    <a16:creationId xmlns:a16="http://schemas.microsoft.com/office/drawing/2014/main" id="{CF9C50BF-3808-47EF-990B-3028C42363A0}"/>
                  </a:ext>
                </a:extLst>
              </p:cNvPr>
              <p:cNvSpPr/>
              <p:nvPr userDrawn="1"/>
            </p:nvSpPr>
            <p:spPr>
              <a:xfrm flipH="1">
                <a:off x="6133903" y="4792823"/>
                <a:ext cx="93000" cy="305228"/>
              </a:xfrm>
              <a:prstGeom prst="roundRect">
                <a:avLst>
                  <a:gd name="adj" fmla="val 0"/>
                </a:avLst>
              </a:prstGeom>
              <a:solidFill>
                <a:srgbClr val="664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grpSp>
        <p:sp>
          <p:nvSpPr>
            <p:cNvPr id="23" name="Heart 31">
              <a:extLst>
                <a:ext uri="{FF2B5EF4-FFF2-40B4-BE49-F238E27FC236}">
                  <a16:creationId xmlns:a16="http://schemas.microsoft.com/office/drawing/2014/main" id="{92B77AF8-48F8-479B-802D-04AE9722F1AD}"/>
                </a:ext>
              </a:extLst>
            </p:cNvPr>
            <p:cNvSpPr/>
            <p:nvPr/>
          </p:nvSpPr>
          <p:spPr>
            <a:xfrm>
              <a:off x="5642702" y="5343612"/>
              <a:ext cx="542539" cy="140243"/>
            </a:xfrm>
            <a:prstGeom prst="heart">
              <a:avLst/>
            </a:prstGeom>
            <a:solidFill>
              <a:srgbClr val="D74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24" name="Rounded Rectangle 35">
              <a:extLst>
                <a:ext uri="{FF2B5EF4-FFF2-40B4-BE49-F238E27FC236}">
                  <a16:creationId xmlns:a16="http://schemas.microsoft.com/office/drawing/2014/main" id="{1867F7FC-5F84-4E84-AF7E-69C6ECBFD830}"/>
                </a:ext>
              </a:extLst>
            </p:cNvPr>
            <p:cNvSpPr/>
            <p:nvPr/>
          </p:nvSpPr>
          <p:spPr>
            <a:xfrm flipH="1">
              <a:off x="5877728" y="5064474"/>
              <a:ext cx="79660" cy="339931"/>
            </a:xfrm>
            <a:prstGeom prst="roundRect">
              <a:avLst>
                <a:gd name="adj" fmla="val 0"/>
              </a:avLst>
            </a:prstGeom>
            <a:solidFill>
              <a:srgbClr val="664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grpSp>
      <p:grpSp>
        <p:nvGrpSpPr>
          <p:cNvPr id="33" name="Gruppe 32">
            <a:extLst>
              <a:ext uri="{FF2B5EF4-FFF2-40B4-BE49-F238E27FC236}">
                <a16:creationId xmlns:a16="http://schemas.microsoft.com/office/drawing/2014/main" id="{FE46135C-ACA7-48CC-A5FB-7B58A0DFC5F7}"/>
              </a:ext>
            </a:extLst>
          </p:cNvPr>
          <p:cNvGrpSpPr/>
          <p:nvPr userDrawn="1"/>
        </p:nvGrpSpPr>
        <p:grpSpPr>
          <a:xfrm>
            <a:off x="911080" y="1301429"/>
            <a:ext cx="2187742" cy="4255141"/>
            <a:chOff x="911080" y="1301429"/>
            <a:chExt cx="2187742" cy="4255141"/>
          </a:xfrm>
        </p:grpSpPr>
        <p:pic>
          <p:nvPicPr>
            <p:cNvPr id="34" name="Billede 33">
              <a:extLst>
                <a:ext uri="{FF2B5EF4-FFF2-40B4-BE49-F238E27FC236}">
                  <a16:creationId xmlns:a16="http://schemas.microsoft.com/office/drawing/2014/main" id="{23FC266D-1422-4F01-834B-21B01E114D33}"/>
                </a:ext>
              </a:extLst>
            </p:cNvPr>
            <p:cNvPicPr>
              <a:picLocks noChangeAspect="1"/>
            </p:cNvPicPr>
            <p:nvPr userDrawn="1"/>
          </p:nvPicPr>
          <p:blipFill>
            <a:blip r:embed="rId2"/>
            <a:stretch>
              <a:fillRect/>
            </a:stretch>
          </p:blipFill>
          <p:spPr>
            <a:xfrm>
              <a:off x="911080" y="1301429"/>
              <a:ext cx="2187742" cy="1093871"/>
            </a:xfrm>
            <a:prstGeom prst="rect">
              <a:avLst/>
            </a:prstGeom>
            <a:effectLst>
              <a:outerShdw blurRad="63500" sx="102000" sy="102000" algn="ctr" rotWithShape="0">
                <a:prstClr val="black">
                  <a:alpha val="20000"/>
                </a:prstClr>
              </a:outerShdw>
            </a:effectLst>
          </p:spPr>
        </p:pic>
        <p:pic>
          <p:nvPicPr>
            <p:cNvPr id="35" name="Billede 34">
              <a:extLst>
                <a:ext uri="{FF2B5EF4-FFF2-40B4-BE49-F238E27FC236}">
                  <a16:creationId xmlns:a16="http://schemas.microsoft.com/office/drawing/2014/main" id="{4A22B896-B1DA-4BB9-A4CA-9ACFEC9E8E2E}"/>
                </a:ext>
              </a:extLst>
            </p:cNvPr>
            <p:cNvPicPr>
              <a:picLocks noChangeAspect="1"/>
            </p:cNvPicPr>
            <p:nvPr userDrawn="1"/>
          </p:nvPicPr>
          <p:blipFill>
            <a:blip r:embed="rId2"/>
            <a:stretch>
              <a:fillRect/>
            </a:stretch>
          </p:blipFill>
          <p:spPr>
            <a:xfrm>
              <a:off x="911080" y="2879428"/>
              <a:ext cx="2187742" cy="1093871"/>
            </a:xfrm>
            <a:prstGeom prst="rect">
              <a:avLst/>
            </a:prstGeom>
            <a:effectLst>
              <a:outerShdw blurRad="63500" sx="102000" sy="102000" algn="ctr" rotWithShape="0">
                <a:prstClr val="black">
                  <a:alpha val="20000"/>
                </a:prstClr>
              </a:outerShdw>
            </a:effectLst>
          </p:spPr>
        </p:pic>
        <p:pic>
          <p:nvPicPr>
            <p:cNvPr id="36" name="Billede 35">
              <a:extLst>
                <a:ext uri="{FF2B5EF4-FFF2-40B4-BE49-F238E27FC236}">
                  <a16:creationId xmlns:a16="http://schemas.microsoft.com/office/drawing/2014/main" id="{AC2D14AA-D337-4163-A02C-7E9803DA19F1}"/>
                </a:ext>
              </a:extLst>
            </p:cNvPr>
            <p:cNvPicPr>
              <a:picLocks noChangeAspect="1"/>
            </p:cNvPicPr>
            <p:nvPr userDrawn="1"/>
          </p:nvPicPr>
          <p:blipFill>
            <a:blip r:embed="rId2"/>
            <a:stretch>
              <a:fillRect/>
            </a:stretch>
          </p:blipFill>
          <p:spPr>
            <a:xfrm>
              <a:off x="911080" y="4462699"/>
              <a:ext cx="2187742" cy="1093871"/>
            </a:xfrm>
            <a:prstGeom prst="rect">
              <a:avLst/>
            </a:prstGeom>
            <a:effectLst>
              <a:outerShdw blurRad="63500" sx="102000" sy="102000" algn="ctr" rotWithShape="0">
                <a:prstClr val="black">
                  <a:alpha val="20000"/>
                </a:prstClr>
              </a:outerShdw>
            </a:effectLst>
          </p:spPr>
        </p:pic>
        <p:pic>
          <p:nvPicPr>
            <p:cNvPr id="37" name="Billede 36">
              <a:extLst>
                <a:ext uri="{FF2B5EF4-FFF2-40B4-BE49-F238E27FC236}">
                  <a16:creationId xmlns:a16="http://schemas.microsoft.com/office/drawing/2014/main" id="{43AAD545-F632-46B1-A3C8-544F3872B2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80246" y="3089119"/>
              <a:ext cx="268264" cy="934783"/>
            </a:xfrm>
            <a:prstGeom prst="rect">
              <a:avLst/>
            </a:prstGeom>
          </p:spPr>
        </p:pic>
        <p:pic>
          <p:nvPicPr>
            <p:cNvPr id="38" name="Billede 37">
              <a:extLst>
                <a:ext uri="{FF2B5EF4-FFF2-40B4-BE49-F238E27FC236}">
                  <a16:creationId xmlns:a16="http://schemas.microsoft.com/office/drawing/2014/main" id="{1EB2A810-6AAC-488B-9B6F-2319E28717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4200000">
              <a:off x="1571984" y="1680517"/>
              <a:ext cx="268264" cy="934783"/>
            </a:xfrm>
            <a:prstGeom prst="rect">
              <a:avLst/>
            </a:prstGeom>
          </p:spPr>
        </p:pic>
        <p:pic>
          <p:nvPicPr>
            <p:cNvPr id="39" name="Billede 38">
              <a:extLst>
                <a:ext uri="{FF2B5EF4-FFF2-40B4-BE49-F238E27FC236}">
                  <a16:creationId xmlns:a16="http://schemas.microsoft.com/office/drawing/2014/main" id="{B7650920-2E87-46D1-AB60-F188439B37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4200000">
              <a:off x="2146028" y="4846755"/>
              <a:ext cx="268264" cy="934783"/>
            </a:xfrm>
            <a:prstGeom prst="rect">
              <a:avLst/>
            </a:prstGeom>
          </p:spPr>
        </p:pic>
      </p:grpSp>
      <p:sp>
        <p:nvSpPr>
          <p:cNvPr id="40" name="Rektangel 39">
            <a:extLst>
              <a:ext uri="{FF2B5EF4-FFF2-40B4-BE49-F238E27FC236}">
                <a16:creationId xmlns:a16="http://schemas.microsoft.com/office/drawing/2014/main" id="{BC2255ED-78B1-4834-AF55-04E0B7B8C6BA}"/>
              </a:ext>
            </a:extLst>
          </p:cNvPr>
          <p:cNvSpPr/>
          <p:nvPr userDrawn="1"/>
        </p:nvSpPr>
        <p:spPr>
          <a:xfrm>
            <a:off x="13052062" y="0"/>
            <a:ext cx="6535349"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Tekstfelt 40">
            <a:extLst>
              <a:ext uri="{FF2B5EF4-FFF2-40B4-BE49-F238E27FC236}">
                <a16:creationId xmlns:a16="http://schemas.microsoft.com/office/drawing/2014/main" id="{AAD022B7-D899-4FD8-ACC3-20608C0BF4E2}"/>
              </a:ext>
            </a:extLst>
          </p:cNvPr>
          <p:cNvSpPr txBox="1"/>
          <p:nvPr userDrawn="1"/>
        </p:nvSpPr>
        <p:spPr>
          <a:xfrm>
            <a:off x="13453366" y="458836"/>
            <a:ext cx="5580592" cy="4678204"/>
          </a:xfrm>
          <a:prstGeom prst="rect">
            <a:avLst/>
          </a:prstGeom>
          <a:noFill/>
        </p:spPr>
        <p:txBody>
          <a:bodyPr wrap="square" rtlCol="0">
            <a:spAutoFit/>
          </a:bodyPr>
          <a:lstStyle/>
          <a:p>
            <a:pPr>
              <a:lnSpc>
                <a:spcPct val="150000"/>
              </a:lnSpc>
              <a:spcBef>
                <a:spcPts val="600"/>
              </a:spcBef>
            </a:pPr>
            <a:r>
              <a:rPr lang="da-DK" sz="1600" b="1" dirty="0">
                <a:solidFill>
                  <a:schemeClr val="tx2"/>
                </a:solidFill>
                <a:latin typeface="Segoe UI Black" panose="020B0A02040204020203" pitchFamily="34" charset="0"/>
                <a:ea typeface="Segoe UI Black" panose="020B0A02040204020203" pitchFamily="34" charset="0"/>
                <a:cs typeface="Poppins Black" panose="00000A00000000000000" pitchFamily="2" charset="0"/>
              </a:rPr>
              <a:t>TIPS &amp; TRICKS</a:t>
            </a:r>
            <a:br>
              <a:rPr lang="da-DK" sz="1600" b="1" dirty="0">
                <a:solidFill>
                  <a:schemeClr val="tx2"/>
                </a:solidFill>
                <a:latin typeface="Poppins Black" panose="00000A00000000000000" pitchFamily="2" charset="0"/>
                <a:cs typeface="Poppins Black" panose="00000A00000000000000" pitchFamily="2" charset="0"/>
              </a:rPr>
            </a:br>
            <a:r>
              <a:rPr lang="da-DK" sz="1600" dirty="0">
                <a:solidFill>
                  <a:schemeClr val="tx2"/>
                </a:solidFill>
                <a:latin typeface="Calibri Light" panose="020F0302020204030204" pitchFamily="34" charset="0"/>
                <a:cs typeface="Calibri Light" panose="020F0302020204030204" pitchFamily="34" charset="0"/>
              </a:rPr>
              <a:t>(Værktøjs-ikoner til PP-præsentation) </a:t>
            </a:r>
            <a:br>
              <a:rPr lang="da-DK" sz="1600" dirty="0">
                <a:solidFill>
                  <a:schemeClr val="tx2"/>
                </a:solidFill>
                <a:latin typeface="Calibri Light" panose="020F0302020204030204" pitchFamily="34" charset="0"/>
                <a:cs typeface="Calibri Light" panose="020F0302020204030204" pitchFamily="34" charset="0"/>
              </a:rPr>
            </a:br>
            <a:br>
              <a:rPr lang="da-DK" sz="1600" dirty="0">
                <a:solidFill>
                  <a:schemeClr val="tx2"/>
                </a:solidFill>
                <a:latin typeface="Calibri Light" panose="020F0302020204030204" pitchFamily="34" charset="0"/>
                <a:cs typeface="Calibri Light" panose="020F0302020204030204" pitchFamily="34" charset="0"/>
              </a:rPr>
            </a:br>
            <a:r>
              <a:rPr lang="da-DK" altLang="da-DK" sz="1400" b="1" dirty="0">
                <a:latin typeface="Calibri Light" panose="020F0302020204030204" pitchFamily="34" charset="0"/>
                <a:cs typeface="Calibri Light" panose="020F0302020204030204" pitchFamily="34" charset="0"/>
              </a:rPr>
              <a:t>Hvis du ønsker at bruge en af ikonerne, skal du:</a:t>
            </a:r>
            <a:br>
              <a:rPr lang="da-DK" altLang="da-DK" sz="1400" b="1" dirty="0">
                <a:latin typeface="Calibri Light" panose="020F0302020204030204" pitchFamily="34" charset="0"/>
                <a:cs typeface="Calibri Light" panose="020F0302020204030204" pitchFamily="34" charset="0"/>
              </a:rPr>
            </a:br>
            <a:r>
              <a:rPr lang="da-DK" altLang="da-DK" sz="1400" b="1" dirty="0">
                <a:latin typeface="Calibri Light" panose="020F0302020204030204" pitchFamily="34" charset="0"/>
                <a:cs typeface="Calibri Light" panose="020F0302020204030204" pitchFamily="34" charset="0"/>
              </a:rPr>
              <a:t>1. </a:t>
            </a:r>
            <a:r>
              <a:rPr lang="da-DK" altLang="da-DK" sz="1400" b="0" dirty="0">
                <a:latin typeface="Calibri Light" panose="020F0302020204030204" pitchFamily="34" charset="0"/>
                <a:cs typeface="Calibri Light" panose="020F0302020204030204" pitchFamily="34" charset="0"/>
              </a:rPr>
              <a:t>Højreklik på det ønskede ikon.</a:t>
            </a:r>
            <a:br>
              <a:rPr lang="da-DK" altLang="da-DK" sz="1400" b="1" dirty="0">
                <a:latin typeface="Calibri Light" panose="020F0302020204030204" pitchFamily="34" charset="0"/>
                <a:cs typeface="Calibri Light" panose="020F0302020204030204" pitchFamily="34" charset="0"/>
              </a:rPr>
            </a:br>
            <a:r>
              <a:rPr lang="da-DK" altLang="da-DK" sz="1400" b="1" dirty="0">
                <a:latin typeface="Calibri Light" panose="020F0302020204030204" pitchFamily="34" charset="0"/>
                <a:cs typeface="Calibri Light" panose="020F0302020204030204" pitchFamily="34" charset="0"/>
              </a:rPr>
              <a:t>2. </a:t>
            </a:r>
            <a:r>
              <a:rPr lang="da-DK" altLang="da-DK" sz="1400" b="0" dirty="0">
                <a:latin typeface="Calibri Light" panose="020F0302020204030204" pitchFamily="34" charset="0"/>
                <a:cs typeface="Calibri Light" panose="020F0302020204030204" pitchFamily="34" charset="0"/>
              </a:rPr>
              <a:t>Tryk</a:t>
            </a:r>
            <a:r>
              <a:rPr lang="da-DK" altLang="da-DK" sz="1400" b="1" dirty="0">
                <a:latin typeface="Calibri Light" panose="020F0302020204030204" pitchFamily="34" charset="0"/>
                <a:cs typeface="Calibri Light" panose="020F0302020204030204" pitchFamily="34" charset="0"/>
              </a:rPr>
              <a:t> ‘Kopiér’</a:t>
            </a:r>
            <a:r>
              <a:rPr lang="da-DK" altLang="da-DK" sz="1400" b="0" dirty="0">
                <a:latin typeface="Calibri Light" panose="020F0302020204030204" pitchFamily="34" charset="0"/>
                <a:cs typeface="Calibri Light" panose="020F0302020204030204" pitchFamily="34" charset="0"/>
              </a:rPr>
              <a:t>.</a:t>
            </a:r>
            <a:br>
              <a:rPr lang="da-DK" altLang="da-DK" sz="1400" b="1" dirty="0">
                <a:latin typeface="Calibri Light" panose="020F0302020204030204" pitchFamily="34" charset="0"/>
                <a:cs typeface="Calibri Light" panose="020F0302020204030204" pitchFamily="34" charset="0"/>
              </a:rPr>
            </a:br>
            <a:r>
              <a:rPr lang="da-DK" altLang="da-DK" sz="1400" b="1" dirty="0">
                <a:latin typeface="Calibri Light" panose="020F0302020204030204" pitchFamily="34" charset="0"/>
                <a:cs typeface="Calibri Light" panose="020F0302020204030204" pitchFamily="34" charset="0"/>
              </a:rPr>
              <a:t>3. </a:t>
            </a:r>
            <a:r>
              <a:rPr lang="da-DK" altLang="da-DK" sz="1400" b="0" dirty="0">
                <a:latin typeface="Calibri Light" panose="020F0302020204030204" pitchFamily="34" charset="0"/>
                <a:cs typeface="Calibri Light" panose="020F0302020204030204" pitchFamily="34" charset="0"/>
              </a:rPr>
              <a:t>Find det slide frem, som du ønsker ikonet skal fremgå på.</a:t>
            </a:r>
          </a:p>
          <a:p>
            <a:pPr>
              <a:lnSpc>
                <a:spcPct val="150000"/>
              </a:lnSpc>
              <a:spcBef>
                <a:spcPts val="600"/>
              </a:spcBef>
            </a:pPr>
            <a:r>
              <a:rPr lang="da-DK" altLang="da-DK" sz="1400" b="1" dirty="0">
                <a:latin typeface="Calibri Light" panose="020F0302020204030204" pitchFamily="34" charset="0"/>
                <a:cs typeface="Calibri Light" panose="020F0302020204030204" pitchFamily="34" charset="0"/>
              </a:rPr>
              <a:t>4. </a:t>
            </a:r>
            <a:r>
              <a:rPr lang="da-DK" altLang="da-DK" sz="1400" b="0" dirty="0">
                <a:latin typeface="Calibri Light" panose="020F0302020204030204" pitchFamily="34" charset="0"/>
                <a:cs typeface="Calibri Light" panose="020F0302020204030204" pitchFamily="34" charset="0"/>
              </a:rPr>
              <a:t>Højreklik og tryk </a:t>
            </a:r>
            <a:r>
              <a:rPr lang="da-DK" altLang="da-DK" sz="1400" b="1" dirty="0">
                <a:latin typeface="Calibri Light" panose="020F0302020204030204" pitchFamily="34" charset="0"/>
                <a:cs typeface="Calibri Light" panose="020F0302020204030204" pitchFamily="34" charset="0"/>
              </a:rPr>
              <a:t>‘Sæt ind’</a:t>
            </a:r>
            <a:r>
              <a:rPr lang="da-DK" altLang="da-DK" sz="1400" b="0" dirty="0">
                <a:latin typeface="Calibri Light" panose="020F0302020204030204" pitchFamily="34" charset="0"/>
                <a:cs typeface="Calibri Light" panose="020F0302020204030204" pitchFamily="34" charset="0"/>
              </a:rPr>
              <a:t>.</a:t>
            </a:r>
            <a:br>
              <a:rPr lang="da-DK" altLang="da-DK" sz="1400" b="1" dirty="0">
                <a:latin typeface="+mj-lt"/>
                <a:cs typeface="Poppins Light" pitchFamily="2" charset="77"/>
              </a:rPr>
            </a:br>
            <a:endParaRPr lang="da-DK" sz="1400" dirty="0">
              <a:latin typeface="Poppins Light" pitchFamily="2" charset="77"/>
              <a:cs typeface="Poppins Light" pitchFamily="2" charset="77"/>
            </a:endParaRPr>
          </a:p>
          <a:p>
            <a:pPr>
              <a:lnSpc>
                <a:spcPct val="150000"/>
              </a:lnSpc>
              <a:spcBef>
                <a:spcPts val="600"/>
              </a:spcBef>
            </a:pPr>
            <a:br>
              <a:rPr lang="da-DK" dirty="0">
                <a:latin typeface="Poppins Light" pitchFamily="2" charset="77"/>
                <a:cs typeface="Poppins Light" pitchFamily="2" charset="77"/>
              </a:rPr>
            </a:br>
            <a:endParaRPr lang="da-DK" dirty="0">
              <a:latin typeface="Poppins Light" pitchFamily="2" charset="77"/>
              <a:cs typeface="Poppins Light" pitchFamily="2" charset="77"/>
            </a:endParaRPr>
          </a:p>
          <a:p>
            <a:br>
              <a:rPr lang="da-DK" dirty="0">
                <a:latin typeface="Poppins Light" pitchFamily="2" charset="77"/>
                <a:cs typeface="Poppins Light" pitchFamily="2" charset="77"/>
              </a:rPr>
            </a:br>
            <a:endParaRPr lang="da-DK" dirty="0">
              <a:latin typeface="Poppins Light" pitchFamily="2" charset="77"/>
              <a:cs typeface="Poppins Light" pitchFamily="2" charset="77"/>
            </a:endParaRPr>
          </a:p>
        </p:txBody>
      </p:sp>
    </p:spTree>
    <p:extLst>
      <p:ext uri="{BB962C8B-B14F-4D97-AF65-F5344CB8AC3E}">
        <p14:creationId xmlns:p14="http://schemas.microsoft.com/office/powerpoint/2010/main" val="18847748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Breakerslide + undertitel (grå)">
    <p:bg>
      <p:bgPr>
        <a:solidFill>
          <a:schemeClr val="bg2"/>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E178816-B086-4A78-A74A-56A73D3E8309}"/>
              </a:ext>
            </a:extLst>
          </p:cNvPr>
          <p:cNvSpPr/>
          <p:nvPr userDrawn="1"/>
        </p:nvSpPr>
        <p:spPr>
          <a:xfrm>
            <a:off x="11496674" y="0"/>
            <a:ext cx="6953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052C44"/>
              </a:solidFill>
            </a:endParaRPr>
          </a:p>
        </p:txBody>
      </p:sp>
      <p:sp>
        <p:nvSpPr>
          <p:cNvPr id="7" name="Triangle 5">
            <a:extLst>
              <a:ext uri="{FF2B5EF4-FFF2-40B4-BE49-F238E27FC236}">
                <a16:creationId xmlns:a16="http://schemas.microsoft.com/office/drawing/2014/main" id="{521F46A7-CF54-47F7-8332-3CCA85DEF4F3}"/>
              </a:ext>
            </a:extLst>
          </p:cNvPr>
          <p:cNvSpPr/>
          <p:nvPr userDrawn="1"/>
        </p:nvSpPr>
        <p:spPr>
          <a:xfrm rot="16200000">
            <a:off x="10784181" y="3179623"/>
            <a:ext cx="1195771" cy="49875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solidFill>
                <a:srgbClr val="052C44"/>
              </a:solidFill>
            </a:endParaRPr>
          </a:p>
        </p:txBody>
      </p:sp>
      <p:sp>
        <p:nvSpPr>
          <p:cNvPr id="4" name="Title 1">
            <a:extLst>
              <a:ext uri="{FF2B5EF4-FFF2-40B4-BE49-F238E27FC236}">
                <a16:creationId xmlns:a16="http://schemas.microsoft.com/office/drawing/2014/main" id="{4F7E3C96-5C17-4A9B-AC45-4C29ABA8ABDC}"/>
              </a:ext>
            </a:extLst>
          </p:cNvPr>
          <p:cNvSpPr>
            <a:spLocks noGrp="1"/>
          </p:cNvSpPr>
          <p:nvPr>
            <p:ph type="ctrTitle" hasCustomPrompt="1"/>
          </p:nvPr>
        </p:nvSpPr>
        <p:spPr>
          <a:xfrm>
            <a:off x="695325" y="1808163"/>
            <a:ext cx="7740650" cy="2525298"/>
          </a:xfrm>
          <a:prstGeom prst="rect">
            <a:avLst/>
          </a:prstGeom>
        </p:spPr>
        <p:txBody>
          <a:bodyPr anchor="b"/>
          <a:lstStyle>
            <a:lvl1pPr algn="l">
              <a:lnSpc>
                <a:spcPct val="86000"/>
              </a:lnSpc>
              <a:defRPr sz="5500" b="1" i="0">
                <a:solidFill>
                  <a:schemeClr val="tx1"/>
                </a:solidFill>
                <a:latin typeface="+mj-lt"/>
                <a:cs typeface="Poppins ExtraBold" pitchFamily="2" charset="77"/>
              </a:defRPr>
            </a:lvl1pPr>
          </a:lstStyle>
          <a:p>
            <a:r>
              <a:rPr lang="da-DK" dirty="0"/>
              <a:t>Her kan der stå en</a:t>
            </a:r>
            <a:br>
              <a:rPr lang="da-DK" dirty="0"/>
            </a:br>
            <a:r>
              <a:rPr lang="da-DK" dirty="0"/>
              <a:t>titel på breaker slidet</a:t>
            </a:r>
          </a:p>
        </p:txBody>
      </p:sp>
      <p:sp>
        <p:nvSpPr>
          <p:cNvPr id="9" name="Subtitle 2">
            <a:extLst>
              <a:ext uri="{FF2B5EF4-FFF2-40B4-BE49-F238E27FC236}">
                <a16:creationId xmlns:a16="http://schemas.microsoft.com/office/drawing/2014/main" id="{86E67E29-967D-4EB1-B959-141D95561E06}"/>
              </a:ext>
            </a:extLst>
          </p:cNvPr>
          <p:cNvSpPr>
            <a:spLocks noGrp="1"/>
          </p:cNvSpPr>
          <p:nvPr>
            <p:ph type="subTitle" idx="1" hasCustomPrompt="1"/>
          </p:nvPr>
        </p:nvSpPr>
        <p:spPr>
          <a:xfrm>
            <a:off x="695326" y="4598505"/>
            <a:ext cx="7740649" cy="1530833"/>
          </a:xfrm>
        </p:spPr>
        <p:txBody>
          <a:bodyPr/>
          <a:lstStyle>
            <a:lvl1pPr marL="0" indent="0" algn="l">
              <a:spcBef>
                <a:spcPts val="0"/>
              </a:spcBef>
              <a:spcAft>
                <a:spcPts val="0"/>
              </a:spcAft>
              <a:buFontTx/>
              <a:buNone/>
              <a:defRPr sz="2400" b="0" i="0">
                <a:solidFill>
                  <a:schemeClr val="tx1"/>
                </a:solidFill>
                <a:latin typeface="Segoe UI" panose="020B0502040204020203" pitchFamily="34" charset="0"/>
                <a:cs typeface="Segoe UI" panose="020B0502040204020203" pitchFamily="34" charset="0"/>
              </a:defRPr>
            </a:lvl1pPr>
            <a:lvl2pPr marL="0" indent="0" algn="l">
              <a:spcAft>
                <a:spcPts val="0"/>
              </a:spcAft>
              <a:buFont typeface="Arial" panose="020B0604020202020204" pitchFamily="34" charset="0"/>
              <a:buNone/>
              <a:defRPr sz="2000" b="0">
                <a:solidFill>
                  <a:schemeClr val="tx1"/>
                </a:solidFill>
                <a:latin typeface="Republic" panose="02000506000000020004" pitchFamily="2" charset="0"/>
              </a:defRPr>
            </a:lvl2pPr>
            <a:lvl3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3pPr>
            <a:lvl4pPr marL="0" indent="0" algn="l">
              <a:buFont typeface="Arial" panose="020B0604020202020204" pitchFamily="34" charset="0"/>
              <a:buChar char="​"/>
              <a:defRPr sz="2000" b="0">
                <a:solidFill>
                  <a:schemeClr val="tx1"/>
                </a:solidFill>
                <a:latin typeface="Republic" panose="02000506000000020004" pitchFamily="2" charset="0"/>
              </a:defRPr>
            </a:lvl4pPr>
            <a:lvl5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5pPr>
            <a:lvl6pPr marL="0" indent="0" algn="l">
              <a:lnSpc>
                <a:spcPct val="100000"/>
              </a:lnSpc>
              <a:spcAft>
                <a:spcPts val="0"/>
              </a:spcAft>
              <a:buFont typeface="Arial" panose="020B0604020202020204" pitchFamily="34" charset="0"/>
              <a:buChar char="​"/>
              <a:defRPr sz="2000" b="0">
                <a:solidFill>
                  <a:schemeClr val="tx1"/>
                </a:solidFill>
                <a:latin typeface="Republic" panose="02000506000000020004" pitchFamily="2" charset="0"/>
              </a:defRPr>
            </a:lvl6pPr>
            <a:lvl7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7pPr>
            <a:lvl8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8pPr>
            <a:lvl9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9pPr>
          </a:lstStyle>
          <a:p>
            <a:r>
              <a:rPr lang="da-DK" dirty="0"/>
              <a:t>Her kan der stå en undertitel</a:t>
            </a:r>
          </a:p>
        </p:txBody>
      </p:sp>
    </p:spTree>
    <p:extLst>
      <p:ext uri="{BB962C8B-B14F-4D97-AF65-F5344CB8AC3E}">
        <p14:creationId xmlns:p14="http://schemas.microsoft.com/office/powerpoint/2010/main" val="37212058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Breakerslide + undertitel (lyseblå)">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E178816-B086-4A78-A74A-56A73D3E8309}"/>
              </a:ext>
            </a:extLst>
          </p:cNvPr>
          <p:cNvSpPr/>
          <p:nvPr userDrawn="1"/>
        </p:nvSpPr>
        <p:spPr>
          <a:xfrm>
            <a:off x="11496674" y="0"/>
            <a:ext cx="6953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052C44"/>
              </a:solidFill>
            </a:endParaRPr>
          </a:p>
        </p:txBody>
      </p:sp>
      <p:sp>
        <p:nvSpPr>
          <p:cNvPr id="7" name="Triangle 5">
            <a:extLst>
              <a:ext uri="{FF2B5EF4-FFF2-40B4-BE49-F238E27FC236}">
                <a16:creationId xmlns:a16="http://schemas.microsoft.com/office/drawing/2014/main" id="{521F46A7-CF54-47F7-8332-3CCA85DEF4F3}"/>
              </a:ext>
            </a:extLst>
          </p:cNvPr>
          <p:cNvSpPr/>
          <p:nvPr userDrawn="1"/>
        </p:nvSpPr>
        <p:spPr>
          <a:xfrm rot="16200000">
            <a:off x="10784181" y="3179623"/>
            <a:ext cx="1195771" cy="49875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solidFill>
                <a:srgbClr val="052C44"/>
              </a:solidFill>
            </a:endParaRPr>
          </a:p>
        </p:txBody>
      </p:sp>
      <p:sp>
        <p:nvSpPr>
          <p:cNvPr id="4" name="Title 1">
            <a:extLst>
              <a:ext uri="{FF2B5EF4-FFF2-40B4-BE49-F238E27FC236}">
                <a16:creationId xmlns:a16="http://schemas.microsoft.com/office/drawing/2014/main" id="{4F7E3C96-5C17-4A9B-AC45-4C29ABA8ABDC}"/>
              </a:ext>
            </a:extLst>
          </p:cNvPr>
          <p:cNvSpPr>
            <a:spLocks noGrp="1"/>
          </p:cNvSpPr>
          <p:nvPr>
            <p:ph type="ctrTitle" hasCustomPrompt="1"/>
          </p:nvPr>
        </p:nvSpPr>
        <p:spPr>
          <a:xfrm>
            <a:off x="695325" y="1808163"/>
            <a:ext cx="7740650" cy="2525298"/>
          </a:xfrm>
          <a:prstGeom prst="rect">
            <a:avLst/>
          </a:prstGeom>
        </p:spPr>
        <p:txBody>
          <a:bodyPr anchor="b"/>
          <a:lstStyle>
            <a:lvl1pPr algn="l">
              <a:lnSpc>
                <a:spcPct val="86000"/>
              </a:lnSpc>
              <a:defRPr sz="5500" b="1" i="0">
                <a:solidFill>
                  <a:schemeClr val="tx1"/>
                </a:solidFill>
                <a:latin typeface="+mj-lt"/>
                <a:cs typeface="Poppins ExtraBold" pitchFamily="2" charset="77"/>
              </a:defRPr>
            </a:lvl1pPr>
          </a:lstStyle>
          <a:p>
            <a:r>
              <a:rPr lang="da-DK" dirty="0"/>
              <a:t>Her kan der stå en</a:t>
            </a:r>
            <a:br>
              <a:rPr lang="da-DK" dirty="0"/>
            </a:br>
            <a:r>
              <a:rPr lang="da-DK" dirty="0"/>
              <a:t>titel på breaker slidet</a:t>
            </a:r>
          </a:p>
        </p:txBody>
      </p:sp>
      <p:sp>
        <p:nvSpPr>
          <p:cNvPr id="9" name="Subtitle 2">
            <a:extLst>
              <a:ext uri="{FF2B5EF4-FFF2-40B4-BE49-F238E27FC236}">
                <a16:creationId xmlns:a16="http://schemas.microsoft.com/office/drawing/2014/main" id="{86E67E29-967D-4EB1-B959-141D95561E06}"/>
              </a:ext>
            </a:extLst>
          </p:cNvPr>
          <p:cNvSpPr>
            <a:spLocks noGrp="1"/>
          </p:cNvSpPr>
          <p:nvPr>
            <p:ph type="subTitle" idx="1" hasCustomPrompt="1"/>
          </p:nvPr>
        </p:nvSpPr>
        <p:spPr>
          <a:xfrm>
            <a:off x="695326" y="4598505"/>
            <a:ext cx="7740649" cy="1530833"/>
          </a:xfrm>
        </p:spPr>
        <p:txBody>
          <a:bodyPr/>
          <a:lstStyle>
            <a:lvl1pPr marL="0" indent="0" algn="l">
              <a:spcBef>
                <a:spcPts val="0"/>
              </a:spcBef>
              <a:spcAft>
                <a:spcPts val="0"/>
              </a:spcAft>
              <a:buFontTx/>
              <a:buNone/>
              <a:defRPr sz="2400" b="0" i="0">
                <a:solidFill>
                  <a:schemeClr val="tx1"/>
                </a:solidFill>
                <a:latin typeface="Segoe UI" panose="020B0502040204020203" pitchFamily="34" charset="0"/>
                <a:cs typeface="Segoe UI" panose="020B0502040204020203" pitchFamily="34" charset="0"/>
              </a:defRPr>
            </a:lvl1pPr>
            <a:lvl2pPr marL="0" indent="0" algn="l">
              <a:spcAft>
                <a:spcPts val="0"/>
              </a:spcAft>
              <a:buFont typeface="Arial" panose="020B0604020202020204" pitchFamily="34" charset="0"/>
              <a:buNone/>
              <a:defRPr sz="2000" b="0">
                <a:solidFill>
                  <a:schemeClr val="tx1"/>
                </a:solidFill>
                <a:latin typeface="Republic" panose="02000506000000020004" pitchFamily="2" charset="0"/>
              </a:defRPr>
            </a:lvl2pPr>
            <a:lvl3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3pPr>
            <a:lvl4pPr marL="0" indent="0" algn="l">
              <a:buFont typeface="Arial" panose="020B0604020202020204" pitchFamily="34" charset="0"/>
              <a:buChar char="​"/>
              <a:defRPr sz="2000" b="0">
                <a:solidFill>
                  <a:schemeClr val="tx1"/>
                </a:solidFill>
                <a:latin typeface="Republic" panose="02000506000000020004" pitchFamily="2" charset="0"/>
              </a:defRPr>
            </a:lvl4pPr>
            <a:lvl5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5pPr>
            <a:lvl6pPr marL="0" indent="0" algn="l">
              <a:lnSpc>
                <a:spcPct val="100000"/>
              </a:lnSpc>
              <a:spcAft>
                <a:spcPts val="0"/>
              </a:spcAft>
              <a:buFont typeface="Arial" panose="020B0604020202020204" pitchFamily="34" charset="0"/>
              <a:buChar char="​"/>
              <a:defRPr sz="2000" b="0">
                <a:solidFill>
                  <a:schemeClr val="tx1"/>
                </a:solidFill>
                <a:latin typeface="Republic" panose="02000506000000020004" pitchFamily="2" charset="0"/>
              </a:defRPr>
            </a:lvl6pPr>
            <a:lvl7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7pPr>
            <a:lvl8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8pPr>
            <a:lvl9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9pPr>
          </a:lstStyle>
          <a:p>
            <a:r>
              <a:rPr lang="da-DK" dirty="0"/>
              <a:t>Her kan der stå en undertitel</a:t>
            </a:r>
          </a:p>
        </p:txBody>
      </p:sp>
    </p:spTree>
    <p:extLst>
      <p:ext uri="{BB962C8B-B14F-4D97-AF65-F5344CB8AC3E}">
        <p14:creationId xmlns:p14="http://schemas.microsoft.com/office/powerpoint/2010/main" val="978086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615697"/>
            <a:ext cx="5545138" cy="2813304"/>
          </a:xfrm>
        </p:spPr>
        <p:txBody>
          <a:bodyPr anchor="b"/>
          <a:lstStyle>
            <a:lvl1pPr algn="l">
              <a:defRPr sz="3600">
                <a:solidFill>
                  <a:schemeClr val="bg1"/>
                </a:solidFill>
              </a:defRPr>
            </a:lvl1pPr>
          </a:lstStyle>
          <a:p>
            <a:r>
              <a:rPr lang="da-DK" dirty="0"/>
              <a:t>Klik her for </a:t>
            </a:r>
            <a:br>
              <a:rPr lang="da-DK" dirty="0"/>
            </a:br>
            <a:r>
              <a:rPr lang="da-DK" dirty="0"/>
              <a:t>at tilføje en overskrift</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6" y="3773424"/>
            <a:ext cx="5545138"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21" name="Pladsholder til billede 20">
            <a:extLst>
              <a:ext uri="{FF2B5EF4-FFF2-40B4-BE49-F238E27FC236}">
                <a16:creationId xmlns:a16="http://schemas.microsoft.com/office/drawing/2014/main" id="{7BE722CF-E437-4047-9AFA-AB9C5302FB15}"/>
              </a:ext>
            </a:extLst>
          </p:cNvPr>
          <p:cNvSpPr>
            <a:spLocks noGrp="1"/>
          </p:cNvSpPr>
          <p:nvPr>
            <p:ph type="pic" sz="quarter" idx="10" hasCustomPrompt="1"/>
          </p:nvPr>
        </p:nvSpPr>
        <p:spPr>
          <a:xfrm>
            <a:off x="7106920" y="0"/>
            <a:ext cx="5085080" cy="6858000"/>
          </a:xfrm>
          <a:custGeom>
            <a:avLst/>
            <a:gdLst>
              <a:gd name="connsiteX0" fmla="*/ 701040 w 5085080"/>
              <a:gd name="connsiteY0" fmla="*/ 0 h 6858000"/>
              <a:gd name="connsiteX1" fmla="*/ 5085080 w 5085080"/>
              <a:gd name="connsiteY1" fmla="*/ 0 h 6858000"/>
              <a:gd name="connsiteX2" fmla="*/ 5085080 w 5085080"/>
              <a:gd name="connsiteY2" fmla="*/ 6858000 h 6858000"/>
              <a:gd name="connsiteX3" fmla="*/ 697230 w 5085080"/>
              <a:gd name="connsiteY3" fmla="*/ 6858000 h 6858000"/>
              <a:gd name="connsiteX4" fmla="*/ 0 w 5085080"/>
              <a:gd name="connsiteY4" fmla="*/ 3434080 h 6858000"/>
              <a:gd name="connsiteX5" fmla="*/ 701040 w 50850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5080" h="6858000">
                <a:moveTo>
                  <a:pt x="701040" y="0"/>
                </a:moveTo>
                <a:lnTo>
                  <a:pt x="5085080" y="0"/>
                </a:lnTo>
                <a:lnTo>
                  <a:pt x="5085080" y="6858000"/>
                </a:lnTo>
                <a:lnTo>
                  <a:pt x="697230" y="6858000"/>
                </a:lnTo>
                <a:cubicBezTo>
                  <a:pt x="248920" y="5806440"/>
                  <a:pt x="0" y="4649470"/>
                  <a:pt x="0" y="3434080"/>
                </a:cubicBezTo>
                <a:cubicBezTo>
                  <a:pt x="0" y="2214880"/>
                  <a:pt x="250190" y="1054100"/>
                  <a:pt x="701040" y="0"/>
                </a:cubicBezTo>
                <a:close/>
              </a:path>
            </a:pathLst>
          </a:custGeom>
          <a:solidFill>
            <a:schemeClr val="tx2"/>
          </a:solidFill>
        </p:spPr>
        <p:txBody>
          <a:bodyPr wrap="square" tIns="2340000">
            <a:noAutofit/>
          </a:bodyPr>
          <a:lstStyle>
            <a:lvl1pPr marL="0" indent="0" algn="ctr">
              <a:buNone/>
              <a:defRPr>
                <a:solidFill>
                  <a:schemeClr val="bg1"/>
                </a:solidFill>
              </a:defRPr>
            </a:lvl1pPr>
          </a:lstStyle>
          <a:p>
            <a:r>
              <a:rPr lang="da-DK" dirty="0"/>
              <a:t>Klik her for at indsætte et billede</a:t>
            </a:r>
          </a:p>
        </p:txBody>
      </p:sp>
      <p:sp>
        <p:nvSpPr>
          <p:cNvPr id="10" name="Pladsholder til dato 3">
            <a:extLst>
              <a:ext uri="{FF2B5EF4-FFF2-40B4-BE49-F238E27FC236}">
                <a16:creationId xmlns:a16="http://schemas.microsoft.com/office/drawing/2014/main" id="{E7528BCD-DBCC-2D42-B2F5-86185A462BC6}"/>
              </a:ext>
            </a:extLst>
          </p:cNvPr>
          <p:cNvSpPr>
            <a:spLocks noGrp="1"/>
          </p:cNvSpPr>
          <p:nvPr>
            <p:ph type="dt" sz="half" idx="16"/>
          </p:nvPr>
        </p:nvSpPr>
        <p:spPr>
          <a:xfrm>
            <a:off x="4367213" y="7020000"/>
            <a:ext cx="1368425" cy="324000"/>
          </a:xfrm>
        </p:spPr>
        <p:txBody>
          <a:bodyPr/>
          <a:lstStyle>
            <a:lvl1pPr>
              <a:defRPr>
                <a:solidFill>
                  <a:schemeClr val="bg1"/>
                </a:solidFill>
                <a:latin typeface="+mn-lt"/>
              </a:defRPr>
            </a:lvl1pPr>
          </a:lstStyle>
          <a:p>
            <a:fld id="{28FC5541-6228-4458-8AA3-F4FC705DF069}" type="datetime2">
              <a:rPr lang="da-DK" smtClean="0"/>
              <a:t>30. marts 2025</a:t>
            </a:fld>
            <a:endParaRPr lang="da-DK" dirty="0"/>
          </a:p>
        </p:txBody>
      </p:sp>
      <p:sp>
        <p:nvSpPr>
          <p:cNvPr id="11" name="Pladsholder til sidefod 4">
            <a:extLst>
              <a:ext uri="{FF2B5EF4-FFF2-40B4-BE49-F238E27FC236}">
                <a16:creationId xmlns:a16="http://schemas.microsoft.com/office/drawing/2014/main" id="{7F036CED-EA80-CB4C-A91D-283C39D3E7D4}"/>
              </a:ext>
            </a:extLst>
          </p:cNvPr>
          <p:cNvSpPr>
            <a:spLocks noGrp="1"/>
          </p:cNvSpPr>
          <p:nvPr>
            <p:ph type="ftr" sz="quarter" idx="11"/>
          </p:nvPr>
        </p:nvSpPr>
        <p:spPr>
          <a:xfrm>
            <a:off x="911225" y="6534000"/>
            <a:ext cx="3097213" cy="324000"/>
          </a:xfrm>
        </p:spPr>
        <p:txBody>
          <a:bodyPr/>
          <a:lstStyle>
            <a:lvl1pPr>
              <a:defRPr>
                <a:solidFill>
                  <a:schemeClr val="bg1"/>
                </a:solidFill>
              </a:defRPr>
            </a:lvl1pPr>
          </a:lstStyle>
          <a:p>
            <a:endParaRPr lang="da-DK" dirty="0"/>
          </a:p>
        </p:txBody>
      </p:sp>
      <p:sp>
        <p:nvSpPr>
          <p:cNvPr id="12" name="Pladsholder til slidenummer 5">
            <a:extLst>
              <a:ext uri="{FF2B5EF4-FFF2-40B4-BE49-F238E27FC236}">
                <a16:creationId xmlns:a16="http://schemas.microsoft.com/office/drawing/2014/main" id="{241741C4-095C-FC45-92EE-4DF81AE688F3}"/>
              </a:ext>
            </a:extLst>
          </p:cNvPr>
          <p:cNvSpPr>
            <a:spLocks noGrp="1"/>
          </p:cNvSpPr>
          <p:nvPr>
            <p:ph type="sldNum" sz="quarter" idx="12"/>
          </p:nvPr>
        </p:nvSpPr>
        <p:spPr>
          <a:xfrm>
            <a:off x="150472" y="6534000"/>
            <a:ext cx="360000" cy="324000"/>
          </a:xfrm>
        </p:spPr>
        <p:txBody>
          <a:bodyPr/>
          <a:lstStyle>
            <a:lvl1pPr>
              <a:defRPr>
                <a:solidFill>
                  <a:schemeClr val="bg1"/>
                </a:solidFill>
              </a:defRPr>
            </a:lvl1pPr>
          </a:lstStyle>
          <a:p>
            <a:fld id="{50DEC214-4A26-8544-86E4-D5810B015655}" type="slidenum">
              <a:rPr lang="da-DK" smtClean="0"/>
              <a:pPr/>
              <a:t>‹nr.›</a:t>
            </a:fld>
            <a:endParaRPr lang="da-DK" dirty="0"/>
          </a:p>
        </p:txBody>
      </p:sp>
      <p:sp>
        <p:nvSpPr>
          <p:cNvPr id="8" name="Pladsholder til SmartArt 6"/>
          <p:cNvSpPr>
            <a:spLocks noGrp="1" noChangeAspect="1"/>
          </p:cNvSpPr>
          <p:nvPr>
            <p:ph type="dgm" sz="quarter" idx="15"/>
          </p:nvPr>
        </p:nvSpPr>
        <p:spPr>
          <a:xfrm>
            <a:off x="11116800" y="5670000"/>
            <a:ext cx="410400" cy="612000"/>
          </a:xfrm>
          <a:blipFill>
            <a:blip r:embed="rId3"/>
            <a:stretch>
              <a:fillRect/>
            </a:stretch>
          </a:blipFill>
        </p:spPr>
        <p:txBody>
          <a:bodyPr/>
          <a:lstStyle>
            <a:lvl1pPr marL="0" indent="0">
              <a:buFontTx/>
              <a:buNone/>
              <a:defRPr sz="100"/>
            </a:lvl1pPr>
          </a:lstStyle>
          <a:p>
            <a:r>
              <a:rPr lang="da-DK"/>
              <a:t>Klik på ikonet for at tilføje SmartArt-grafik</a:t>
            </a:r>
            <a:endParaRPr lang="da-DK" dirty="0"/>
          </a:p>
        </p:txBody>
      </p:sp>
    </p:spTree>
    <p:extLst>
      <p:ext uri="{BB962C8B-B14F-4D97-AF65-F5344CB8AC3E}">
        <p14:creationId xmlns:p14="http://schemas.microsoft.com/office/powerpoint/2010/main" val="3316788985"/>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Titel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dirty="0"/>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3" name="Titel 1">
            <a:extLst>
              <a:ext uri="{FF2B5EF4-FFF2-40B4-BE49-F238E27FC236}">
                <a16:creationId xmlns:a16="http://schemas.microsoft.com/office/drawing/2014/main" id="{0B2E8617-B33A-B54B-987B-C55A35E7603D}"/>
              </a:ext>
            </a:extLst>
          </p:cNvPr>
          <p:cNvSpPr>
            <a:spLocks noGrp="1"/>
          </p:cNvSpPr>
          <p:nvPr>
            <p:ph type="ctrTitle" hasCustomPrompt="1"/>
          </p:nvPr>
        </p:nvSpPr>
        <p:spPr>
          <a:xfrm>
            <a:off x="911226" y="615697"/>
            <a:ext cx="4464050" cy="2813304"/>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14" name="Undertitel 2">
            <a:extLst>
              <a:ext uri="{FF2B5EF4-FFF2-40B4-BE49-F238E27FC236}">
                <a16:creationId xmlns:a16="http://schemas.microsoft.com/office/drawing/2014/main" id="{0DAAD5CE-C7C5-174F-8F58-996C034BE73F}"/>
              </a:ext>
            </a:extLst>
          </p:cNvPr>
          <p:cNvSpPr>
            <a:spLocks noGrp="1"/>
          </p:cNvSpPr>
          <p:nvPr>
            <p:ph type="subTitle" idx="1" hasCustomPrompt="1"/>
          </p:nvPr>
        </p:nvSpPr>
        <p:spPr>
          <a:xfrm>
            <a:off x="911225" y="3773424"/>
            <a:ext cx="4464051" cy="877824"/>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15" name="Pladsholder til dato 3">
            <a:extLst>
              <a:ext uri="{FF2B5EF4-FFF2-40B4-BE49-F238E27FC236}">
                <a16:creationId xmlns:a16="http://schemas.microsoft.com/office/drawing/2014/main" id="{87EAF9F2-27F5-234C-9C68-F9039F3E36CC}"/>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B9DF3FB7-2679-4785-86CF-324A9660DD10}" type="datetime2">
              <a:rPr lang="da-DK" smtClean="0"/>
              <a:t>30. marts 2025</a:t>
            </a:fld>
            <a:endParaRPr lang="da-DK" dirty="0"/>
          </a:p>
        </p:txBody>
      </p:sp>
      <p:sp>
        <p:nvSpPr>
          <p:cNvPr id="18" name="Pladsholder til billede 17">
            <a:extLst>
              <a:ext uri="{FF2B5EF4-FFF2-40B4-BE49-F238E27FC236}">
                <a16:creationId xmlns:a16="http://schemas.microsoft.com/office/drawing/2014/main" id="{16E7523E-5FEF-ED42-B56C-E32805C0A6A6}"/>
              </a:ext>
            </a:extLst>
          </p:cNvPr>
          <p:cNvSpPr>
            <a:spLocks noGrp="1"/>
          </p:cNvSpPr>
          <p:nvPr>
            <p:ph type="pic" sz="quarter" idx="20" hasCustomPrompt="1"/>
          </p:nvPr>
        </p:nvSpPr>
        <p:spPr>
          <a:xfrm>
            <a:off x="5376858" y="1"/>
            <a:ext cx="6815143" cy="5337467"/>
          </a:xfrm>
          <a:custGeom>
            <a:avLst/>
            <a:gdLst>
              <a:gd name="connsiteX0" fmla="*/ 0 w 6815143"/>
              <a:gd name="connsiteY0" fmla="*/ 0 h 5337467"/>
              <a:gd name="connsiteX1" fmla="*/ 6815143 w 6815143"/>
              <a:gd name="connsiteY1" fmla="*/ 0 h 5337467"/>
              <a:gd name="connsiteX2" fmla="*/ 6815143 w 6815143"/>
              <a:gd name="connsiteY2" fmla="*/ 5148384 h 5337467"/>
              <a:gd name="connsiteX3" fmla="*/ 6747962 w 6815143"/>
              <a:gd name="connsiteY3" fmla="*/ 5167461 h 5337467"/>
              <a:gd name="connsiteX4" fmla="*/ 5398418 w 6815143"/>
              <a:gd name="connsiteY4" fmla="*/ 5337467 h 5337467"/>
              <a:gd name="connsiteX5" fmla="*/ 5445 w 6815143"/>
              <a:gd name="connsiteY5" fmla="*/ 215350 h 533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5143" h="5337467">
                <a:moveTo>
                  <a:pt x="0" y="0"/>
                </a:moveTo>
                <a:lnTo>
                  <a:pt x="6815143" y="0"/>
                </a:lnTo>
                <a:lnTo>
                  <a:pt x="6815143" y="5148384"/>
                </a:lnTo>
                <a:lnTo>
                  <a:pt x="6747962" y="5167461"/>
                </a:lnTo>
                <a:cubicBezTo>
                  <a:pt x="6316613" y="5278442"/>
                  <a:pt x="5864408" y="5337467"/>
                  <a:pt x="5398418" y="5337467"/>
                </a:cubicBezTo>
                <a:cubicBezTo>
                  <a:pt x="2509278" y="5337467"/>
                  <a:pt x="150074" y="3068548"/>
                  <a:pt x="5445" y="215350"/>
                </a:cubicBezTo>
                <a:close/>
              </a:path>
            </a:pathLst>
          </a:custGeom>
          <a:solidFill>
            <a:schemeClr val="accent2"/>
          </a:solidFill>
        </p:spPr>
        <p:txBody>
          <a:bodyPr wrap="square" lIns="1080000" tIns="1080000">
            <a:noAutofit/>
          </a:bodyPr>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19" name="Rektangel 18">
            <a:extLst>
              <a:ext uri="{FF2B5EF4-FFF2-40B4-BE49-F238E27FC236}">
                <a16:creationId xmlns:a16="http://schemas.microsoft.com/office/drawing/2014/main" id="{830ACF56-4E23-434A-82C9-C34794E963B3}"/>
              </a:ext>
            </a:extLst>
          </p:cNvPr>
          <p:cNvSpPr>
            <a:spLocks/>
          </p:cNvSpPr>
          <p:nvPr/>
        </p:nvSpPr>
        <p:spPr>
          <a:xfrm>
            <a:off x="4673809" y="5670000"/>
            <a:ext cx="7200000" cy="104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563005022"/>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Titel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615697"/>
            <a:ext cx="4464050" cy="2813304"/>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5" y="3773424"/>
            <a:ext cx="4464051"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4" name="Pladsholder til dato 3">
            <a:extLst>
              <a:ext uri="{FF2B5EF4-FFF2-40B4-BE49-F238E27FC236}">
                <a16:creationId xmlns:a16="http://schemas.microsoft.com/office/drawing/2014/main" id="{250ECF31-660B-4D48-9300-640454DEF55D}"/>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6044080B-BD50-45ED-8890-5C96E964A5D2}" type="datetime2">
              <a:rPr lang="da-DK" smtClean="0"/>
              <a:t>30. marts 2025</a:t>
            </a:fld>
            <a:endParaRPr lang="da-DK" dirty="0"/>
          </a:p>
        </p:txBody>
      </p:sp>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dirty="0"/>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1" name="Pladsholder til billede 10">
            <a:extLst>
              <a:ext uri="{FF2B5EF4-FFF2-40B4-BE49-F238E27FC236}">
                <a16:creationId xmlns:a16="http://schemas.microsoft.com/office/drawing/2014/main" id="{CD4E6F82-312A-364D-AE90-6E96495A2DC9}"/>
              </a:ext>
            </a:extLst>
          </p:cNvPr>
          <p:cNvSpPr>
            <a:spLocks noGrp="1"/>
          </p:cNvSpPr>
          <p:nvPr>
            <p:ph type="pic" sz="quarter" idx="20" hasCustomPrompt="1"/>
          </p:nvPr>
        </p:nvSpPr>
        <p:spPr>
          <a:xfrm>
            <a:off x="5375276" y="1665298"/>
            <a:ext cx="6816724" cy="5192702"/>
          </a:xfrm>
          <a:custGeom>
            <a:avLst/>
            <a:gdLst>
              <a:gd name="connsiteX0" fmla="*/ 4500000 w 6816724"/>
              <a:gd name="connsiteY0" fmla="*/ 0 h 5192702"/>
              <a:gd name="connsiteX1" fmla="*/ 6644967 w 6816724"/>
              <a:gd name="connsiteY1" fmla="*/ 543126 h 5192702"/>
              <a:gd name="connsiteX2" fmla="*/ 6816724 w 6816724"/>
              <a:gd name="connsiteY2" fmla="*/ 641884 h 5192702"/>
              <a:gd name="connsiteX3" fmla="*/ 6816724 w 6816724"/>
              <a:gd name="connsiteY3" fmla="*/ 5192702 h 5192702"/>
              <a:gd name="connsiteX4" fmla="*/ 53171 w 6816724"/>
              <a:gd name="connsiteY4" fmla="*/ 5192702 h 5192702"/>
              <a:gd name="connsiteX5" fmla="*/ 51850 w 6816724"/>
              <a:gd name="connsiteY5" fmla="*/ 5185306 h 5192702"/>
              <a:gd name="connsiteX6" fmla="*/ 0 w 6816724"/>
              <a:gd name="connsiteY6" fmla="*/ 4500000 h 5192702"/>
              <a:gd name="connsiteX7" fmla="*/ 4500000 w 6816724"/>
              <a:gd name="connsiteY7" fmla="*/ 0 h 519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6724" h="5192702">
                <a:moveTo>
                  <a:pt x="4500000" y="0"/>
                </a:moveTo>
                <a:cubicBezTo>
                  <a:pt x="5276650" y="0"/>
                  <a:pt x="6007347" y="196750"/>
                  <a:pt x="6644967" y="543126"/>
                </a:cubicBezTo>
                <a:lnTo>
                  <a:pt x="6816724" y="641884"/>
                </a:lnTo>
                <a:lnTo>
                  <a:pt x="6816724" y="5192702"/>
                </a:lnTo>
                <a:lnTo>
                  <a:pt x="53171" y="5192702"/>
                </a:lnTo>
                <a:lnTo>
                  <a:pt x="51850" y="5185306"/>
                </a:lnTo>
                <a:cubicBezTo>
                  <a:pt x="17708" y="4961855"/>
                  <a:pt x="0" y="4732995"/>
                  <a:pt x="0" y="4500000"/>
                </a:cubicBezTo>
                <a:cubicBezTo>
                  <a:pt x="0" y="2014719"/>
                  <a:pt x="2014719" y="0"/>
                  <a:pt x="4500000" y="0"/>
                </a:cubicBezTo>
                <a:close/>
              </a:path>
            </a:pathLst>
          </a:custGeom>
          <a:solidFill>
            <a:schemeClr val="accent2"/>
          </a:solidFill>
        </p:spPr>
        <p:txBody>
          <a:bodyPr wrap="square" tIns="1080000">
            <a:noAutofit/>
          </a:bodyPr>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 </a:t>
            </a:r>
          </a:p>
        </p:txBody>
      </p:sp>
      <p:sp>
        <p:nvSpPr>
          <p:cNvPr id="13" name="Rektangel 12">
            <a:extLst>
              <a:ext uri="{FF2B5EF4-FFF2-40B4-BE49-F238E27FC236}">
                <a16:creationId xmlns:a16="http://schemas.microsoft.com/office/drawing/2014/main" id="{93987AF5-858C-3943-B8AD-30A8C20BD6C7}"/>
              </a:ext>
            </a:extLst>
          </p:cNvPr>
          <p:cNvSpPr>
            <a:spLocks/>
          </p:cNvSpPr>
          <p:nvPr/>
        </p:nvSpPr>
        <p:spPr>
          <a:xfrm>
            <a:off x="4673809" y="326687"/>
            <a:ext cx="7200000" cy="104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69073250"/>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Titel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05AFA314-E420-BE4A-8A4E-F0F7631EDB72}"/>
              </a:ext>
            </a:extLst>
          </p:cNvPr>
          <p:cNvSpPr>
            <a:spLocks noGrp="1" noChangeAspect="1"/>
          </p:cNvSpPr>
          <p:nvPr>
            <p:ph type="pic" sz="quarter" idx="20" hasCustomPrompt="1"/>
          </p:nvPr>
        </p:nvSpPr>
        <p:spPr>
          <a:xfrm>
            <a:off x="4008438" y="-919506"/>
            <a:ext cx="3240000" cy="3240000"/>
          </a:xfrm>
          <a:prstGeom prst="ellipse">
            <a:avLst/>
          </a:prstGeom>
          <a:solidFill>
            <a:schemeClr val="accent2"/>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1881188"/>
            <a:ext cx="4464050" cy="2975543"/>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5" y="5201154"/>
            <a:ext cx="4464051"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4" name="Pladsholder til dato 3">
            <a:extLst>
              <a:ext uri="{FF2B5EF4-FFF2-40B4-BE49-F238E27FC236}">
                <a16:creationId xmlns:a16="http://schemas.microsoft.com/office/drawing/2014/main" id="{250ECF31-660B-4D48-9300-640454DEF55D}"/>
              </a:ext>
            </a:extLst>
          </p:cNvPr>
          <p:cNvSpPr>
            <a:spLocks noGrp="1"/>
          </p:cNvSpPr>
          <p:nvPr>
            <p:ph type="dt" sz="half" idx="16"/>
          </p:nvPr>
        </p:nvSpPr>
        <p:spPr>
          <a:xfrm>
            <a:off x="911224" y="6127106"/>
            <a:ext cx="2520000" cy="360000"/>
          </a:xfrm>
        </p:spPr>
        <p:txBody>
          <a:bodyPr/>
          <a:lstStyle>
            <a:lvl1pPr>
              <a:defRPr sz="1200">
                <a:solidFill>
                  <a:schemeClr val="bg1"/>
                </a:solidFill>
                <a:latin typeface="+mn-lt"/>
              </a:defRPr>
            </a:lvl1pPr>
          </a:lstStyle>
          <a:p>
            <a:fld id="{F8EF4536-83BB-4B6B-A5A9-2E73A9072087}" type="datetime2">
              <a:rPr lang="da-DK" smtClean="0"/>
              <a:t>30. marts 2025</a:t>
            </a:fld>
            <a:endParaRPr lang="da-DK" dirty="0"/>
          </a:p>
        </p:txBody>
      </p:sp>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dirty="0"/>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2" name="Pladsholder til billede 7">
            <a:extLst>
              <a:ext uri="{FF2B5EF4-FFF2-40B4-BE49-F238E27FC236}">
                <a16:creationId xmlns:a16="http://schemas.microsoft.com/office/drawing/2014/main" id="{CCECDA8A-2FEF-C549-80E9-F0A1FCFFC333}"/>
              </a:ext>
            </a:extLst>
          </p:cNvPr>
          <p:cNvSpPr>
            <a:spLocks noGrp="1" noChangeAspect="1"/>
          </p:cNvSpPr>
          <p:nvPr>
            <p:ph type="pic" sz="quarter" idx="22" hasCustomPrompt="1"/>
          </p:nvPr>
        </p:nvSpPr>
        <p:spPr>
          <a:xfrm>
            <a:off x="9300055" y="402349"/>
            <a:ext cx="3240000" cy="3240000"/>
          </a:xfrm>
          <a:prstGeom prst="ellipse">
            <a:avLst/>
          </a:prstGeom>
          <a:solidFill>
            <a:schemeClr val="accent1"/>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13" name="Pladsholder til billede 7">
            <a:extLst>
              <a:ext uri="{FF2B5EF4-FFF2-40B4-BE49-F238E27FC236}">
                <a16:creationId xmlns:a16="http://schemas.microsoft.com/office/drawing/2014/main" id="{68C5040E-E441-4241-83A9-00E357F57224}"/>
              </a:ext>
            </a:extLst>
          </p:cNvPr>
          <p:cNvSpPr>
            <a:spLocks noGrp="1" noChangeAspect="1"/>
          </p:cNvSpPr>
          <p:nvPr>
            <p:ph type="pic" sz="quarter" idx="23" hasCustomPrompt="1"/>
          </p:nvPr>
        </p:nvSpPr>
        <p:spPr>
          <a:xfrm>
            <a:off x="6173321" y="1740894"/>
            <a:ext cx="3948689" cy="3948689"/>
          </a:xfrm>
          <a:prstGeom prst="ellipse">
            <a:avLst/>
          </a:prstGeom>
          <a:solidFill>
            <a:schemeClr val="accent4"/>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16" name="Rektangel 15">
            <a:extLst>
              <a:ext uri="{FF2B5EF4-FFF2-40B4-BE49-F238E27FC236}">
                <a16:creationId xmlns:a16="http://schemas.microsoft.com/office/drawing/2014/main" id="{A53254C1-E451-B541-A456-B70C3E394A73}"/>
              </a:ext>
            </a:extLst>
          </p:cNvPr>
          <p:cNvSpPr>
            <a:spLocks/>
          </p:cNvSpPr>
          <p:nvPr/>
        </p:nvSpPr>
        <p:spPr>
          <a:xfrm>
            <a:off x="4673809" y="5670000"/>
            <a:ext cx="7200000" cy="104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019589646"/>
      </p:ext>
    </p:extLst>
  </p:cSld>
  <p:clrMapOvr>
    <a:masterClrMapping/>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Titel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dirty="0"/>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3" name="Titel 1">
            <a:extLst>
              <a:ext uri="{FF2B5EF4-FFF2-40B4-BE49-F238E27FC236}">
                <a16:creationId xmlns:a16="http://schemas.microsoft.com/office/drawing/2014/main" id="{0B2E8617-B33A-B54B-987B-C55A35E7603D}"/>
              </a:ext>
            </a:extLst>
          </p:cNvPr>
          <p:cNvSpPr>
            <a:spLocks noGrp="1"/>
          </p:cNvSpPr>
          <p:nvPr>
            <p:ph type="ctrTitle" hasCustomPrompt="1"/>
          </p:nvPr>
        </p:nvSpPr>
        <p:spPr>
          <a:xfrm>
            <a:off x="911226" y="615697"/>
            <a:ext cx="9648824" cy="2813304"/>
          </a:xfrm>
        </p:spPr>
        <p:txBody>
          <a:bodyPr anchor="b"/>
          <a:lstStyle>
            <a:lvl1pPr algn="l">
              <a:defRPr sz="4800">
                <a:solidFill>
                  <a:schemeClr val="bg1"/>
                </a:solidFill>
              </a:defRPr>
            </a:lvl1pPr>
          </a:lstStyle>
          <a:p>
            <a:r>
              <a:rPr lang="da-DK" dirty="0"/>
              <a:t>Klik her for </a:t>
            </a:r>
            <a:br>
              <a:rPr lang="da-DK" dirty="0"/>
            </a:br>
            <a:r>
              <a:rPr lang="da-DK" dirty="0"/>
              <a:t>at tilføje en titel</a:t>
            </a:r>
          </a:p>
        </p:txBody>
      </p:sp>
      <p:sp>
        <p:nvSpPr>
          <p:cNvPr id="14" name="Undertitel 2">
            <a:extLst>
              <a:ext uri="{FF2B5EF4-FFF2-40B4-BE49-F238E27FC236}">
                <a16:creationId xmlns:a16="http://schemas.microsoft.com/office/drawing/2014/main" id="{0DAAD5CE-C7C5-174F-8F58-996C034BE73F}"/>
              </a:ext>
            </a:extLst>
          </p:cNvPr>
          <p:cNvSpPr>
            <a:spLocks noGrp="1"/>
          </p:cNvSpPr>
          <p:nvPr>
            <p:ph type="subTitle" idx="1" hasCustomPrompt="1"/>
          </p:nvPr>
        </p:nvSpPr>
        <p:spPr>
          <a:xfrm>
            <a:off x="911225" y="3773424"/>
            <a:ext cx="9648825"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15" name="Pladsholder til dato 3">
            <a:extLst>
              <a:ext uri="{FF2B5EF4-FFF2-40B4-BE49-F238E27FC236}">
                <a16:creationId xmlns:a16="http://schemas.microsoft.com/office/drawing/2014/main" id="{87EAF9F2-27F5-234C-9C68-F9039F3E36CC}"/>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62C87F27-EE12-4938-80DE-BE1F8E314653}" type="datetime2">
              <a:rPr lang="da-DK" smtClean="0"/>
              <a:t>30. marts 2025</a:t>
            </a:fld>
            <a:endParaRPr lang="da-DK" dirty="0"/>
          </a:p>
        </p:txBody>
      </p:sp>
      <p:sp>
        <p:nvSpPr>
          <p:cNvPr id="18" name="Rektangel 17">
            <a:extLst>
              <a:ext uri="{FF2B5EF4-FFF2-40B4-BE49-F238E27FC236}">
                <a16:creationId xmlns:a16="http://schemas.microsoft.com/office/drawing/2014/main" id="{12FDCE6A-8630-0B47-9D2D-EA90FF7A3F52}"/>
              </a:ext>
            </a:extLst>
          </p:cNvPr>
          <p:cNvSpPr>
            <a:spLocks/>
          </p:cNvSpPr>
          <p:nvPr/>
        </p:nvSpPr>
        <p:spPr>
          <a:xfrm>
            <a:off x="4673809" y="5670000"/>
            <a:ext cx="7200000" cy="104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25976398"/>
      </p:ext>
    </p:extLst>
  </p:cSld>
  <p:clrMapOvr>
    <a:masterClrMapping/>
  </p:clrMapOvr>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Agenda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p:nvPr>
        </p:nvSpPr>
        <p:spPr>
          <a:xfrm>
            <a:off x="911225" y="369793"/>
            <a:ext cx="9316508" cy="1081007"/>
          </a:xfrm>
        </p:spPr>
        <p:txBody>
          <a:bodyPr/>
          <a:lstStyle>
            <a:lvl1pPr>
              <a:defRPr>
                <a:solidFill>
                  <a:schemeClr val="bg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25342E39-B2FD-4155-8CDD-1208702E0618}"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sp>
        <p:nvSpPr>
          <p:cNvPr id="9" name="Pladsholder til tekst 8">
            <a:extLst>
              <a:ext uri="{FF2B5EF4-FFF2-40B4-BE49-F238E27FC236}">
                <a16:creationId xmlns:a16="http://schemas.microsoft.com/office/drawing/2014/main" id="{FE42E476-32ED-1546-BCB8-C7CFBC8205B8}"/>
              </a:ext>
            </a:extLst>
          </p:cNvPr>
          <p:cNvSpPr>
            <a:spLocks noGrp="1"/>
          </p:cNvSpPr>
          <p:nvPr>
            <p:ph type="body" sz="quarter" idx="13"/>
          </p:nvPr>
        </p:nvSpPr>
        <p:spPr>
          <a:xfrm>
            <a:off x="911225" y="1881187"/>
            <a:ext cx="9316508" cy="4400814"/>
          </a:xfrm>
        </p:spPr>
        <p:txBody>
          <a:bodyPr/>
          <a:lstStyle>
            <a:lvl1pPr marL="0" indent="0">
              <a:buNone/>
              <a:defRPr>
                <a:solidFill>
                  <a:schemeClr val="bg1"/>
                </a:solidFill>
              </a:defRPr>
            </a:lvl1pPr>
            <a:lvl2pPr marL="180000" indent="0">
              <a:buNone/>
              <a:defRPr/>
            </a:lvl2pPr>
            <a:lvl3pPr marL="360000" indent="0">
              <a:buNone/>
              <a:defRPr/>
            </a:lvl3pPr>
            <a:lvl4pPr marL="540000" indent="0">
              <a:buNone/>
              <a:defRPr/>
            </a:lvl4pPr>
            <a:lvl5pPr marL="720000" indent="0">
              <a:buNone/>
              <a:defRPr/>
            </a:lvl5pPr>
          </a:lstStyle>
          <a:p>
            <a:pPr lvl="0"/>
            <a:r>
              <a:rPr lang="da-DK"/>
              <a:t>Klik for at redigere teksttypografierne i masteren</a:t>
            </a:r>
          </a:p>
        </p:txBody>
      </p:sp>
      <p:pic>
        <p:nvPicPr>
          <p:cNvPr id="8" name="Bille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207185929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Agenda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ladsholder til billede 13">
            <a:extLst>
              <a:ext uri="{FF2B5EF4-FFF2-40B4-BE49-F238E27FC236}">
                <a16:creationId xmlns:a16="http://schemas.microsoft.com/office/drawing/2014/main" id="{8F8B2708-B32F-1E45-8BD5-BE29A5B5A79A}"/>
              </a:ext>
            </a:extLst>
          </p:cNvPr>
          <p:cNvSpPr>
            <a:spLocks noGrp="1"/>
          </p:cNvSpPr>
          <p:nvPr>
            <p:ph type="pic" sz="quarter" idx="16"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accent4"/>
          </a:solidFill>
        </p:spPr>
        <p:txBody>
          <a:bodyPr wrap="square">
            <a:noAutofit/>
          </a:bodyPr>
          <a:lstStyle>
            <a:lvl1pPr marL="0" indent="0">
              <a:buNone/>
              <a:defRPr sz="100"/>
            </a:lvl1pPr>
          </a:lstStyle>
          <a:p>
            <a:r>
              <a:rPr lang="da-DK" dirty="0"/>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p:nvPr>
        </p:nvSpPr>
        <p:spPr>
          <a:xfrm>
            <a:off x="911225" y="369793"/>
            <a:ext cx="9316508" cy="1081007"/>
          </a:xfrm>
        </p:spPr>
        <p:txBody>
          <a:bodyPr/>
          <a:lstStyle>
            <a:lvl1pPr>
              <a:defRPr>
                <a:solidFill>
                  <a:schemeClr val="bg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p>
            <a:fld id="{91A1DBEB-857E-451A-BA15-BCBFE074FAF9}"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9" name="Pladsholder til tekst 8">
            <a:extLst>
              <a:ext uri="{FF2B5EF4-FFF2-40B4-BE49-F238E27FC236}">
                <a16:creationId xmlns:a16="http://schemas.microsoft.com/office/drawing/2014/main" id="{FE42E476-32ED-1546-BCB8-C7CFBC8205B8}"/>
              </a:ext>
            </a:extLst>
          </p:cNvPr>
          <p:cNvSpPr>
            <a:spLocks noGrp="1"/>
          </p:cNvSpPr>
          <p:nvPr>
            <p:ph type="body" sz="quarter" idx="13"/>
          </p:nvPr>
        </p:nvSpPr>
        <p:spPr>
          <a:xfrm>
            <a:off x="911225" y="1881187"/>
            <a:ext cx="9000000" cy="4392613"/>
          </a:xfrm>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da-DK"/>
              <a:t>Klik for at redigere teksttypografierne i masteren</a:t>
            </a:r>
          </a:p>
        </p:txBody>
      </p:sp>
      <p:pic>
        <p:nvPicPr>
          <p:cNvPr id="10" name="Billed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102456287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1 multife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p:txBody>
          <a:bodyPr/>
          <a:lstStyle/>
          <a:p>
            <a:r>
              <a:rPr lang="da-DK" dirty="0"/>
              <a:t>Klik her for at tilføje en overskrift</a:t>
            </a:r>
          </a:p>
        </p:txBody>
      </p:sp>
      <p:sp>
        <p:nvSpPr>
          <p:cNvPr id="3" name="Pladsholder til indhold 2">
            <a:extLst>
              <a:ext uri="{FF2B5EF4-FFF2-40B4-BE49-F238E27FC236}">
                <a16:creationId xmlns:a16="http://schemas.microsoft.com/office/drawing/2014/main" id="{683B8803-CE71-9F46-9964-C10DBEF63E7D}"/>
              </a:ext>
            </a:extLst>
          </p:cNvPr>
          <p:cNvSpPr>
            <a:spLocks noGrp="1"/>
          </p:cNvSpPr>
          <p:nvPr>
            <p:ph idx="1"/>
          </p:nvPr>
        </p:nvSpPr>
        <p:spPr>
          <a:xfrm>
            <a:off x="911225" y="1881187"/>
            <a:ext cx="9000000" cy="439261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68320031-357C-45E4-A312-3B4B3BB4F5FF}"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a:xfrm>
            <a:off x="150471" y="6534000"/>
            <a:ext cx="360000" cy="324000"/>
          </a:xfrm>
        </p:spPr>
        <p:txBody>
          <a:bodyPr/>
          <a:lstStyle/>
          <a:p>
            <a:fld id="{50DEC214-4A26-8544-86E4-D5810B015655}" type="slidenum">
              <a:rPr lang="da-DK" smtClean="0"/>
              <a:t>‹nr.›</a:t>
            </a:fld>
            <a:endParaRPr lang="da-DK" dirty="0"/>
          </a:p>
        </p:txBody>
      </p:sp>
    </p:spTree>
    <p:extLst>
      <p:ext uri="{BB962C8B-B14F-4D97-AF65-F5344CB8AC3E}">
        <p14:creationId xmlns:p14="http://schemas.microsoft.com/office/powerpoint/2010/main" val="10001661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2 mulitifelt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0796C4C-3886-E54D-89A5-00F29BB8CFFA}"/>
              </a:ext>
            </a:extLst>
          </p:cNvPr>
          <p:cNvSpPr>
            <a:spLocks noGrp="1"/>
          </p:cNvSpPr>
          <p:nvPr>
            <p:ph sz="half" idx="1"/>
          </p:nvPr>
        </p:nvSpPr>
        <p:spPr>
          <a:xfrm>
            <a:off x="911224" y="1881187"/>
            <a:ext cx="4464051" cy="439261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a:extLst>
              <a:ext uri="{FF2B5EF4-FFF2-40B4-BE49-F238E27FC236}">
                <a16:creationId xmlns:a16="http://schemas.microsoft.com/office/drawing/2014/main" id="{C380DD37-23F9-DE42-8F6D-1B2D3FE9E4D8}"/>
              </a:ext>
            </a:extLst>
          </p:cNvPr>
          <p:cNvSpPr>
            <a:spLocks noGrp="1"/>
          </p:cNvSpPr>
          <p:nvPr>
            <p:ph sz="half" idx="2"/>
          </p:nvPr>
        </p:nvSpPr>
        <p:spPr>
          <a:xfrm>
            <a:off x="6096000" y="1881189"/>
            <a:ext cx="4464050" cy="44008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a:extLst>
              <a:ext uri="{FF2B5EF4-FFF2-40B4-BE49-F238E27FC236}">
                <a16:creationId xmlns:a16="http://schemas.microsoft.com/office/drawing/2014/main" id="{4717990C-88D6-E642-977A-D91F76AD845D}"/>
              </a:ext>
            </a:extLst>
          </p:cNvPr>
          <p:cNvSpPr>
            <a:spLocks noGrp="1"/>
          </p:cNvSpPr>
          <p:nvPr>
            <p:ph type="dt" sz="half" idx="10"/>
          </p:nvPr>
        </p:nvSpPr>
        <p:spPr/>
        <p:txBody>
          <a:bodyPr/>
          <a:lstStyle>
            <a:lvl1pPr>
              <a:defRPr>
                <a:latin typeface="+mn-lt"/>
              </a:defRPr>
            </a:lvl1pPr>
          </a:lstStyle>
          <a:p>
            <a:fld id="{4E67AD7F-04EB-42CE-B308-8E3EDD9079AE}" type="datetime2">
              <a:rPr lang="da-DK" smtClean="0"/>
              <a:t>30. marts 2025</a:t>
            </a:fld>
            <a:endParaRPr lang="da-DK" dirty="0"/>
          </a:p>
        </p:txBody>
      </p:sp>
      <p:sp>
        <p:nvSpPr>
          <p:cNvPr id="6" name="Pladsholder til sidefod 5">
            <a:extLst>
              <a:ext uri="{FF2B5EF4-FFF2-40B4-BE49-F238E27FC236}">
                <a16:creationId xmlns:a16="http://schemas.microsoft.com/office/drawing/2014/main" id="{C3EF9336-F3A8-984B-A04C-1E714888228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07C580C-9304-C84A-9857-C0BF63DEE783}"/>
              </a:ext>
            </a:extLst>
          </p:cNvPr>
          <p:cNvSpPr>
            <a:spLocks noGrp="1"/>
          </p:cNvSpPr>
          <p:nvPr>
            <p:ph type="sldNum" sz="quarter" idx="12"/>
          </p:nvPr>
        </p:nvSpPr>
        <p:spPr/>
        <p:txBody>
          <a:bodyPr/>
          <a:lstStyle/>
          <a:p>
            <a:fld id="{50DEC214-4A26-8544-86E4-D5810B015655}" type="slidenum">
              <a:rPr lang="da-DK" smtClean="0"/>
              <a:t>‹nr.›</a:t>
            </a:fld>
            <a:endParaRPr lang="da-DK"/>
          </a:p>
        </p:txBody>
      </p:sp>
      <p:sp>
        <p:nvSpPr>
          <p:cNvPr id="8" name="Titel 1">
            <a:extLst>
              <a:ext uri="{FF2B5EF4-FFF2-40B4-BE49-F238E27FC236}">
                <a16:creationId xmlns:a16="http://schemas.microsoft.com/office/drawing/2014/main" id="{D4F2E2B7-4CDC-AE48-A296-2D0F03EEA933}"/>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Tree>
    <p:extLst>
      <p:ext uri="{BB962C8B-B14F-4D97-AF65-F5344CB8AC3E}">
        <p14:creationId xmlns:p14="http://schemas.microsoft.com/office/powerpoint/2010/main" val="93171746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ekst + billed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0B6BBDAE-FDA6-4294-97C1-1B5EAA1CE256}"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6" y="1881188"/>
            <a:ext cx="4464050" cy="44008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billede 6">
            <a:extLst>
              <a:ext uri="{FF2B5EF4-FFF2-40B4-BE49-F238E27FC236}">
                <a16:creationId xmlns:a16="http://schemas.microsoft.com/office/drawing/2014/main" id="{3E853F44-8963-D04E-BB2E-AF324DC4F294}"/>
              </a:ext>
            </a:extLst>
          </p:cNvPr>
          <p:cNvSpPr>
            <a:spLocks noGrp="1"/>
          </p:cNvSpPr>
          <p:nvPr>
            <p:ph type="pic" sz="quarter" idx="15" hasCustomPrompt="1"/>
          </p:nvPr>
        </p:nvSpPr>
        <p:spPr>
          <a:xfrm>
            <a:off x="5999028" y="1741694"/>
            <a:ext cx="4680000" cy="4680000"/>
          </a:xfrm>
          <a:prstGeom prst="ellipse">
            <a:avLst/>
          </a:prstGeom>
          <a:solidFill>
            <a:schemeClr val="tx2"/>
          </a:solidFill>
        </p:spPr>
        <p:txBody>
          <a:bodyPr wrap="square" tIns="72000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a:t>
            </a:r>
            <a:br>
              <a:rPr lang="da-DK" dirty="0"/>
            </a:br>
            <a:r>
              <a:rPr lang="da-DK" dirty="0"/>
              <a:t>indsætte et billede</a:t>
            </a:r>
          </a:p>
        </p:txBody>
      </p:sp>
    </p:spTree>
    <p:extLst>
      <p:ext uri="{BB962C8B-B14F-4D97-AF65-F5344CB8AC3E}">
        <p14:creationId xmlns:p14="http://schemas.microsoft.com/office/powerpoint/2010/main" val="7605964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ekst + billed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4D6D32C3-3E39-44FC-B677-F64FDC651BDE}"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6" y="1881188"/>
            <a:ext cx="4464050" cy="43926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billede 6">
            <a:extLst>
              <a:ext uri="{FF2B5EF4-FFF2-40B4-BE49-F238E27FC236}">
                <a16:creationId xmlns:a16="http://schemas.microsoft.com/office/drawing/2014/main" id="{3E853F44-8963-D04E-BB2E-AF324DC4F294}"/>
              </a:ext>
            </a:extLst>
          </p:cNvPr>
          <p:cNvSpPr>
            <a:spLocks noGrp="1"/>
          </p:cNvSpPr>
          <p:nvPr>
            <p:ph type="pic" sz="quarter" idx="15" hasCustomPrompt="1"/>
          </p:nvPr>
        </p:nvSpPr>
        <p:spPr>
          <a:xfrm>
            <a:off x="6096050" y="1881188"/>
            <a:ext cx="4464000" cy="4400812"/>
          </a:xfrm>
          <a:prstGeom prst="rect">
            <a:avLst/>
          </a:prstGeom>
          <a:solidFill>
            <a:schemeClr val="tx2"/>
          </a:solidFill>
        </p:spPr>
        <p:txBody>
          <a:bodyPr wrap="square" tIns="72000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Tree>
    <p:extLst>
      <p:ext uri="{BB962C8B-B14F-4D97-AF65-F5344CB8AC3E}">
        <p14:creationId xmlns:p14="http://schemas.microsoft.com/office/powerpoint/2010/main" val="941970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reaker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1449388"/>
            <a:ext cx="9316508" cy="4832612"/>
          </a:xfrm>
        </p:spPr>
        <p:txBody>
          <a:bodyPr anchor="t" anchorCtr="0"/>
          <a:lstStyle>
            <a:lvl1pPr>
              <a:defRPr sz="4800">
                <a:solidFill>
                  <a:schemeClr val="bg1"/>
                </a:solidFill>
              </a:defRPr>
            </a:lvl1p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96FE865B-5B57-483A-A65D-8601EAA9A5CC}"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35491903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kst + billede C">
    <p:spTree>
      <p:nvGrpSpPr>
        <p:cNvPr id="1" name=""/>
        <p:cNvGrpSpPr/>
        <p:nvPr/>
      </p:nvGrpSpPr>
      <p:grpSpPr>
        <a:xfrm>
          <a:off x="0" y="0"/>
          <a:ext cx="0" cy="0"/>
          <a:chOff x="0" y="0"/>
          <a:chExt cx="0" cy="0"/>
        </a:xfrm>
      </p:grpSpPr>
      <p:sp>
        <p:nvSpPr>
          <p:cNvPr id="20" name="Pladsholder til billede 19">
            <a:extLst>
              <a:ext uri="{FF2B5EF4-FFF2-40B4-BE49-F238E27FC236}">
                <a16:creationId xmlns:a16="http://schemas.microsoft.com/office/drawing/2014/main" id="{0476D3A0-8FFB-2A4B-9CB9-42995E058A9E}"/>
              </a:ext>
            </a:extLst>
          </p:cNvPr>
          <p:cNvSpPr>
            <a:spLocks noGrp="1"/>
          </p:cNvSpPr>
          <p:nvPr>
            <p:ph type="pic" sz="quarter" idx="13" hasCustomPrompt="1"/>
          </p:nvPr>
        </p:nvSpPr>
        <p:spPr>
          <a:xfrm>
            <a:off x="7840133" y="0"/>
            <a:ext cx="4356942" cy="6858000"/>
          </a:xfrm>
          <a:custGeom>
            <a:avLst/>
            <a:gdLst>
              <a:gd name="connsiteX0" fmla="*/ 700359 w 4356942"/>
              <a:gd name="connsiteY0" fmla="*/ 0 h 6858000"/>
              <a:gd name="connsiteX1" fmla="*/ 4356942 w 4356942"/>
              <a:gd name="connsiteY1" fmla="*/ 0 h 6858000"/>
              <a:gd name="connsiteX2" fmla="*/ 4356942 w 4356942"/>
              <a:gd name="connsiteY2" fmla="*/ 6858000 h 6858000"/>
              <a:gd name="connsiteX3" fmla="*/ 696553 w 4356942"/>
              <a:gd name="connsiteY3" fmla="*/ 6858000 h 6858000"/>
              <a:gd name="connsiteX4" fmla="*/ 0 w 4356942"/>
              <a:gd name="connsiteY4" fmla="*/ 3434080 h 6858000"/>
              <a:gd name="connsiteX5" fmla="*/ 700359 w 43569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942" h="6858000">
                <a:moveTo>
                  <a:pt x="700359" y="0"/>
                </a:moveTo>
                <a:lnTo>
                  <a:pt x="4356942" y="0"/>
                </a:lnTo>
                <a:lnTo>
                  <a:pt x="4356942" y="6858000"/>
                </a:lnTo>
                <a:lnTo>
                  <a:pt x="696553" y="6858000"/>
                </a:lnTo>
                <a:cubicBezTo>
                  <a:pt x="248678" y="5806440"/>
                  <a:pt x="0" y="4649470"/>
                  <a:pt x="0" y="3434080"/>
                </a:cubicBezTo>
                <a:cubicBezTo>
                  <a:pt x="0" y="2214880"/>
                  <a:pt x="249947" y="1054100"/>
                  <a:pt x="700359" y="0"/>
                </a:cubicBezTo>
                <a:close/>
              </a:path>
            </a:pathLst>
          </a:custGeom>
          <a:solidFill>
            <a:schemeClr val="tx2"/>
          </a:solidFill>
        </p:spPr>
        <p:txBody>
          <a:bodyPr wrap="square" tIns="2340000">
            <a:noAutofit/>
          </a:bodyPr>
          <a:lstStyle>
            <a:lvl1pPr marL="0" indent="0" algn="ctr">
              <a:buNone/>
              <a:defRPr>
                <a:solidFill>
                  <a:schemeClr val="bg1"/>
                </a:solidFill>
              </a:defRPr>
            </a:lvl1pPr>
          </a:lstStyle>
          <a:p>
            <a:r>
              <a:rPr lang="da-DK" dirty="0"/>
              <a:t>Klik her for at indsætte et billede</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369794"/>
            <a:ext cx="6192838"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3CDBE7BF-11F8-4FEA-BFEC-7D25DB3D97D0}"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5" y="1881188"/>
            <a:ext cx="6192838" cy="43926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SmartArt 6"/>
          <p:cNvSpPr>
            <a:spLocks noGrp="1" noChangeAspect="1"/>
          </p:cNvSpPr>
          <p:nvPr>
            <p:ph type="dgm" sz="quarter" idx="15"/>
          </p:nvPr>
        </p:nvSpPr>
        <p:spPr>
          <a:xfrm>
            <a:off x="11116800" y="5670000"/>
            <a:ext cx="410400" cy="612000"/>
          </a:xfrm>
          <a:blipFill>
            <a:blip r:embed="rId2"/>
            <a:stretch>
              <a:fillRect/>
            </a:stretch>
          </a:blipFill>
        </p:spPr>
        <p:txBody>
          <a:bodyPr/>
          <a:lstStyle>
            <a:lvl1pPr marL="0" indent="0">
              <a:buFontTx/>
              <a:buNone/>
              <a:defRPr sz="100"/>
            </a:lvl1pPr>
          </a:lstStyle>
          <a:p>
            <a:r>
              <a:rPr lang="da-DK"/>
              <a:t>Klik på ikonet for at tilføje SmartArt-grafik</a:t>
            </a:r>
            <a:endParaRPr lang="da-DK" dirty="0"/>
          </a:p>
        </p:txBody>
      </p:sp>
    </p:spTree>
    <p:extLst>
      <p:ext uri="{BB962C8B-B14F-4D97-AF65-F5344CB8AC3E}">
        <p14:creationId xmlns:p14="http://schemas.microsoft.com/office/powerpoint/2010/main" val="9476108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Kap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615697"/>
            <a:ext cx="5545138" cy="2813304"/>
          </a:xfrm>
        </p:spPr>
        <p:txBody>
          <a:bodyPr anchor="b"/>
          <a:lstStyle>
            <a:lvl1pPr algn="l">
              <a:defRPr sz="3600">
                <a:solidFill>
                  <a:schemeClr val="bg1"/>
                </a:solidFill>
              </a:defRPr>
            </a:lvl1pPr>
          </a:lstStyle>
          <a:p>
            <a:r>
              <a:rPr lang="da-DK" dirty="0"/>
              <a:t>Klik her for </a:t>
            </a:r>
            <a:br>
              <a:rPr lang="da-DK" dirty="0"/>
            </a:br>
            <a:r>
              <a:rPr lang="da-DK" dirty="0"/>
              <a:t>at tilføje en overskrift</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6" y="3773424"/>
            <a:ext cx="5545138"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21" name="Pladsholder til billede 20">
            <a:extLst>
              <a:ext uri="{FF2B5EF4-FFF2-40B4-BE49-F238E27FC236}">
                <a16:creationId xmlns:a16="http://schemas.microsoft.com/office/drawing/2014/main" id="{7BE722CF-E437-4047-9AFA-AB9C5302FB15}"/>
              </a:ext>
            </a:extLst>
          </p:cNvPr>
          <p:cNvSpPr>
            <a:spLocks noGrp="1"/>
          </p:cNvSpPr>
          <p:nvPr>
            <p:ph type="pic" sz="quarter" idx="10" hasCustomPrompt="1"/>
          </p:nvPr>
        </p:nvSpPr>
        <p:spPr>
          <a:xfrm>
            <a:off x="7106920" y="0"/>
            <a:ext cx="5085080" cy="6858000"/>
          </a:xfrm>
          <a:custGeom>
            <a:avLst/>
            <a:gdLst>
              <a:gd name="connsiteX0" fmla="*/ 701040 w 5085080"/>
              <a:gd name="connsiteY0" fmla="*/ 0 h 6858000"/>
              <a:gd name="connsiteX1" fmla="*/ 5085080 w 5085080"/>
              <a:gd name="connsiteY1" fmla="*/ 0 h 6858000"/>
              <a:gd name="connsiteX2" fmla="*/ 5085080 w 5085080"/>
              <a:gd name="connsiteY2" fmla="*/ 6858000 h 6858000"/>
              <a:gd name="connsiteX3" fmla="*/ 697230 w 5085080"/>
              <a:gd name="connsiteY3" fmla="*/ 6858000 h 6858000"/>
              <a:gd name="connsiteX4" fmla="*/ 0 w 5085080"/>
              <a:gd name="connsiteY4" fmla="*/ 3434080 h 6858000"/>
              <a:gd name="connsiteX5" fmla="*/ 701040 w 50850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5080" h="6858000">
                <a:moveTo>
                  <a:pt x="701040" y="0"/>
                </a:moveTo>
                <a:lnTo>
                  <a:pt x="5085080" y="0"/>
                </a:lnTo>
                <a:lnTo>
                  <a:pt x="5085080" y="6858000"/>
                </a:lnTo>
                <a:lnTo>
                  <a:pt x="697230" y="6858000"/>
                </a:lnTo>
                <a:cubicBezTo>
                  <a:pt x="248920" y="5806440"/>
                  <a:pt x="0" y="4649470"/>
                  <a:pt x="0" y="3434080"/>
                </a:cubicBezTo>
                <a:cubicBezTo>
                  <a:pt x="0" y="2214880"/>
                  <a:pt x="250190" y="1054100"/>
                  <a:pt x="701040" y="0"/>
                </a:cubicBezTo>
                <a:close/>
              </a:path>
            </a:pathLst>
          </a:custGeom>
          <a:solidFill>
            <a:schemeClr val="tx2"/>
          </a:solidFill>
        </p:spPr>
        <p:txBody>
          <a:bodyPr wrap="square" tIns="2340000">
            <a:noAutofit/>
          </a:bodyPr>
          <a:lstStyle>
            <a:lvl1pPr marL="0" indent="0" algn="ctr">
              <a:buNone/>
              <a:defRPr>
                <a:solidFill>
                  <a:schemeClr val="bg1"/>
                </a:solidFill>
              </a:defRPr>
            </a:lvl1pPr>
          </a:lstStyle>
          <a:p>
            <a:r>
              <a:rPr lang="da-DK" dirty="0"/>
              <a:t>Klik her for at indsætte et billede</a:t>
            </a:r>
          </a:p>
        </p:txBody>
      </p:sp>
      <p:sp>
        <p:nvSpPr>
          <p:cNvPr id="10" name="Pladsholder til dato 3">
            <a:extLst>
              <a:ext uri="{FF2B5EF4-FFF2-40B4-BE49-F238E27FC236}">
                <a16:creationId xmlns:a16="http://schemas.microsoft.com/office/drawing/2014/main" id="{E7528BCD-DBCC-2D42-B2F5-86185A462BC6}"/>
              </a:ext>
            </a:extLst>
          </p:cNvPr>
          <p:cNvSpPr>
            <a:spLocks noGrp="1"/>
          </p:cNvSpPr>
          <p:nvPr>
            <p:ph type="dt" sz="half" idx="16"/>
          </p:nvPr>
        </p:nvSpPr>
        <p:spPr>
          <a:xfrm>
            <a:off x="4367213" y="7020000"/>
            <a:ext cx="1368425" cy="324000"/>
          </a:xfrm>
        </p:spPr>
        <p:txBody>
          <a:bodyPr/>
          <a:lstStyle>
            <a:lvl1pPr>
              <a:defRPr>
                <a:solidFill>
                  <a:schemeClr val="bg1"/>
                </a:solidFill>
                <a:latin typeface="+mn-lt"/>
              </a:defRPr>
            </a:lvl1pPr>
          </a:lstStyle>
          <a:p>
            <a:fld id="{28FC5541-6228-4458-8AA3-F4FC705DF069}" type="datetime2">
              <a:rPr lang="da-DK" smtClean="0"/>
              <a:t>30. marts 2025</a:t>
            </a:fld>
            <a:endParaRPr lang="da-DK" dirty="0"/>
          </a:p>
        </p:txBody>
      </p:sp>
      <p:sp>
        <p:nvSpPr>
          <p:cNvPr id="11" name="Pladsholder til sidefod 4">
            <a:extLst>
              <a:ext uri="{FF2B5EF4-FFF2-40B4-BE49-F238E27FC236}">
                <a16:creationId xmlns:a16="http://schemas.microsoft.com/office/drawing/2014/main" id="{7F036CED-EA80-CB4C-A91D-283C39D3E7D4}"/>
              </a:ext>
            </a:extLst>
          </p:cNvPr>
          <p:cNvSpPr>
            <a:spLocks noGrp="1"/>
          </p:cNvSpPr>
          <p:nvPr>
            <p:ph type="ftr" sz="quarter" idx="11"/>
          </p:nvPr>
        </p:nvSpPr>
        <p:spPr>
          <a:xfrm>
            <a:off x="911225" y="6534000"/>
            <a:ext cx="3097213" cy="324000"/>
          </a:xfrm>
        </p:spPr>
        <p:txBody>
          <a:bodyPr/>
          <a:lstStyle>
            <a:lvl1pPr>
              <a:defRPr>
                <a:solidFill>
                  <a:schemeClr val="bg1"/>
                </a:solidFill>
              </a:defRPr>
            </a:lvl1pPr>
          </a:lstStyle>
          <a:p>
            <a:endParaRPr lang="da-DK" dirty="0"/>
          </a:p>
        </p:txBody>
      </p:sp>
      <p:sp>
        <p:nvSpPr>
          <p:cNvPr id="12" name="Pladsholder til slidenummer 5">
            <a:extLst>
              <a:ext uri="{FF2B5EF4-FFF2-40B4-BE49-F238E27FC236}">
                <a16:creationId xmlns:a16="http://schemas.microsoft.com/office/drawing/2014/main" id="{241741C4-095C-FC45-92EE-4DF81AE688F3}"/>
              </a:ext>
            </a:extLst>
          </p:cNvPr>
          <p:cNvSpPr>
            <a:spLocks noGrp="1"/>
          </p:cNvSpPr>
          <p:nvPr>
            <p:ph type="sldNum" sz="quarter" idx="12"/>
          </p:nvPr>
        </p:nvSpPr>
        <p:spPr>
          <a:xfrm>
            <a:off x="150472" y="6534000"/>
            <a:ext cx="360000" cy="324000"/>
          </a:xfrm>
        </p:spPr>
        <p:txBody>
          <a:bodyPr/>
          <a:lstStyle>
            <a:lvl1pPr>
              <a:defRPr>
                <a:solidFill>
                  <a:schemeClr val="bg1"/>
                </a:solidFill>
              </a:defRPr>
            </a:lvl1pPr>
          </a:lstStyle>
          <a:p>
            <a:fld id="{50DEC214-4A26-8544-86E4-D5810B015655}" type="slidenum">
              <a:rPr lang="da-DK" smtClean="0"/>
              <a:pPr/>
              <a:t>‹nr.›</a:t>
            </a:fld>
            <a:endParaRPr lang="da-DK" dirty="0"/>
          </a:p>
        </p:txBody>
      </p:sp>
      <p:sp>
        <p:nvSpPr>
          <p:cNvPr id="8" name="Pladsholder til SmartArt 6"/>
          <p:cNvSpPr>
            <a:spLocks noGrp="1" noChangeAspect="1"/>
          </p:cNvSpPr>
          <p:nvPr>
            <p:ph type="dgm" sz="quarter" idx="15"/>
          </p:nvPr>
        </p:nvSpPr>
        <p:spPr>
          <a:xfrm>
            <a:off x="11116800" y="5670000"/>
            <a:ext cx="410400" cy="612000"/>
          </a:xfrm>
          <a:blipFill>
            <a:blip r:embed="rId3"/>
            <a:stretch>
              <a:fillRect/>
            </a:stretch>
          </a:blipFill>
        </p:spPr>
        <p:txBody>
          <a:bodyPr/>
          <a:lstStyle>
            <a:lvl1pPr marL="0" indent="0">
              <a:buFontTx/>
              <a:buNone/>
              <a:defRPr sz="100"/>
            </a:lvl1pPr>
          </a:lstStyle>
          <a:p>
            <a:r>
              <a:rPr lang="da-DK"/>
              <a:t>Klik på ikonet for at tilføje SmartArt-grafik</a:t>
            </a:r>
            <a:endParaRPr lang="da-DK" dirty="0"/>
          </a:p>
        </p:txBody>
      </p:sp>
    </p:spTree>
    <p:extLst>
      <p:ext uri="{BB962C8B-B14F-4D97-AF65-F5344CB8AC3E}">
        <p14:creationId xmlns:p14="http://schemas.microsoft.com/office/powerpoint/2010/main" val="2623703583"/>
      </p:ext>
    </p:extLst>
  </p:cSld>
  <p:clrMapOvr>
    <a:masterClrMapping/>
  </p:clrMapOvr>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Breaker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1449388"/>
            <a:ext cx="9316508" cy="4832612"/>
          </a:xfrm>
        </p:spPr>
        <p:txBody>
          <a:bodyPr anchor="t" anchorCtr="0"/>
          <a:lstStyle>
            <a:lvl1pPr>
              <a:defRPr sz="4800">
                <a:solidFill>
                  <a:schemeClr val="bg1"/>
                </a:solidFill>
              </a:defRPr>
            </a:lvl1p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96FE865B-5B57-483A-A65D-8601EAA9A5CC}"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194513468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Break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1BA6D4CC-8FC4-BB4D-8737-B88BADCB05C3}"/>
              </a:ext>
            </a:extLst>
          </p:cNvPr>
          <p:cNvSpPr>
            <a:spLocks noGrp="1"/>
          </p:cNvSpPr>
          <p:nvPr>
            <p:ph type="pic" sz="quarter" idx="16"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accent4"/>
          </a:solidFill>
        </p:spPr>
        <p:txBody>
          <a:bodyPr wrap="square">
            <a:noAutofit/>
          </a:bodyPr>
          <a:lstStyle>
            <a:lvl1pPr marL="0" indent="0">
              <a:buNone/>
              <a:defRPr sz="100"/>
            </a:lvl1pPr>
          </a:lstStyle>
          <a:p>
            <a:r>
              <a:rPr lang="da-DK" dirty="0"/>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1449388"/>
            <a:ext cx="9316508" cy="4824412"/>
          </a:xfrm>
        </p:spPr>
        <p:txBody>
          <a:bodyPr anchor="t" anchorCtr="0"/>
          <a:lstStyle>
            <a:lvl1pPr>
              <a:defRPr sz="4800">
                <a:solidFill>
                  <a:schemeClr val="bg1"/>
                </a:solidFill>
              </a:defRPr>
            </a:lvl1p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96FF9743-D561-41DA-8162-880680161236}" type="datetime2">
              <a:rPr lang="da-DK" smtClean="0"/>
              <a:t>30. marts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pic>
        <p:nvPicPr>
          <p:cNvPr id="3" name="Billede 2"/>
          <p:cNvPicPr>
            <a:picLocks noChangeAspect="1"/>
          </p:cNvPicPr>
          <p:nvPr/>
        </p:nvPicPr>
        <p:blipFill>
          <a:blip r:embed="rId3"/>
          <a:stretch>
            <a:fillRect/>
          </a:stretch>
        </p:blipFill>
        <p:spPr>
          <a:xfrm>
            <a:off x="11116800" y="5670000"/>
            <a:ext cx="402371" cy="615749"/>
          </a:xfrm>
          <a:prstGeom prst="rect">
            <a:avLst/>
          </a:prstGeom>
        </p:spPr>
      </p:pic>
    </p:spTree>
    <p:extLst>
      <p:ext uri="{BB962C8B-B14F-4D97-AF65-F5344CB8AC3E}">
        <p14:creationId xmlns:p14="http://schemas.microsoft.com/office/powerpoint/2010/main" val="238154610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Breaker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FF43B73F-CA28-465A-B2C5-72304D641297}" type="datetime2">
              <a:rPr lang="da-DK" smtClean="0"/>
              <a:t>30. marts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sp>
        <p:nvSpPr>
          <p:cNvPr id="31" name="Pladsholder til billede 30">
            <a:extLst>
              <a:ext uri="{FF2B5EF4-FFF2-40B4-BE49-F238E27FC236}">
                <a16:creationId xmlns:a16="http://schemas.microsoft.com/office/drawing/2014/main" id="{78FF33C8-92BF-B546-95BC-A02F02535882}"/>
              </a:ext>
            </a:extLst>
          </p:cNvPr>
          <p:cNvSpPr>
            <a:spLocks noGrp="1"/>
          </p:cNvSpPr>
          <p:nvPr>
            <p:ph type="pic" sz="quarter" idx="22" hasCustomPrompt="1"/>
          </p:nvPr>
        </p:nvSpPr>
        <p:spPr>
          <a:xfrm>
            <a:off x="-1" y="0"/>
            <a:ext cx="8427625" cy="6282000"/>
          </a:xfrm>
          <a:custGeom>
            <a:avLst/>
            <a:gdLst>
              <a:gd name="connsiteX0" fmla="*/ 0 w 8550777"/>
              <a:gd name="connsiteY0" fmla="*/ 0 h 6373798"/>
              <a:gd name="connsiteX1" fmla="*/ 8274675 w 8550777"/>
              <a:gd name="connsiteY1" fmla="*/ 0 h 6373798"/>
              <a:gd name="connsiteX2" fmla="*/ 8336206 w 8550777"/>
              <a:gd name="connsiteY2" fmla="*/ 181851 h 6373798"/>
              <a:gd name="connsiteX3" fmla="*/ 8550777 w 8550777"/>
              <a:gd name="connsiteY3" fmla="*/ 1601104 h 6373798"/>
              <a:gd name="connsiteX4" fmla="*/ 3778083 w 8550777"/>
              <a:gd name="connsiteY4" fmla="*/ 6373798 h 6373798"/>
              <a:gd name="connsiteX5" fmla="*/ 95241 w 8550777"/>
              <a:gd name="connsiteY5" fmla="*/ 4636981 h 6373798"/>
              <a:gd name="connsiteX6" fmla="*/ 0 w 8550777"/>
              <a:gd name="connsiteY6" fmla="*/ 4515786 h 6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0777" h="6373798">
                <a:moveTo>
                  <a:pt x="0" y="0"/>
                </a:moveTo>
                <a:lnTo>
                  <a:pt x="8274675" y="0"/>
                </a:lnTo>
                <a:lnTo>
                  <a:pt x="8336206" y="181851"/>
                </a:lnTo>
                <a:cubicBezTo>
                  <a:pt x="8475655" y="630193"/>
                  <a:pt x="8550777" y="1106876"/>
                  <a:pt x="8550777" y="1601104"/>
                </a:cubicBezTo>
                <a:cubicBezTo>
                  <a:pt x="8550777" y="4236990"/>
                  <a:pt x="6413969" y="6373798"/>
                  <a:pt x="3778083" y="6373798"/>
                </a:cubicBezTo>
                <a:cubicBezTo>
                  <a:pt x="2295397" y="6373798"/>
                  <a:pt x="970623" y="5697699"/>
                  <a:pt x="95241" y="4636981"/>
                </a:cubicBezTo>
                <a:lnTo>
                  <a:pt x="0" y="4515786"/>
                </a:lnTo>
                <a:close/>
              </a:path>
            </a:pathLst>
          </a:custGeom>
          <a:solidFill>
            <a:schemeClr val="accent4"/>
          </a:solidFill>
        </p:spPr>
        <p:txBody>
          <a:bodyPr wrap="square">
            <a:noAutofit/>
          </a:bodyPr>
          <a:lstStyle>
            <a:lvl1pPr marL="0" indent="0">
              <a:buFontTx/>
              <a:buNone/>
              <a:defRPr sz="100"/>
            </a:lvl1pPr>
          </a:lstStyle>
          <a:p>
            <a:r>
              <a:rPr lang="da-DK"/>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582859"/>
            <a:ext cx="6913563" cy="5687520"/>
          </a:xfrm>
        </p:spPr>
        <p:txBody>
          <a:bodyPr anchor="t" anchorCtr="0"/>
          <a:lstStyle>
            <a:lvl1pPr>
              <a:defRPr sz="4800">
                <a:solidFill>
                  <a:schemeClr val="bg1"/>
                </a:solidFill>
              </a:defRPr>
            </a:lvl1pPr>
          </a:lstStyle>
          <a:p>
            <a:r>
              <a:rPr lang="da-DK" dirty="0"/>
              <a:t>Klik her for at tilføje en overskrift</a:t>
            </a:r>
          </a:p>
        </p:txBody>
      </p:sp>
      <p:pic>
        <p:nvPicPr>
          <p:cNvPr id="7" name="Billede 6"/>
          <p:cNvPicPr>
            <a:picLocks noChangeAspect="1"/>
          </p:cNvPicPr>
          <p:nvPr/>
        </p:nvPicPr>
        <p:blipFill>
          <a:blip r:embed="rId3"/>
          <a:stretch>
            <a:fillRect/>
          </a:stretch>
        </p:blipFill>
        <p:spPr>
          <a:xfrm>
            <a:off x="11116800" y="5670000"/>
            <a:ext cx="402371" cy="615749"/>
          </a:xfrm>
          <a:prstGeom prst="rect">
            <a:avLst/>
          </a:prstGeom>
        </p:spPr>
      </p:pic>
    </p:spTree>
    <p:extLst>
      <p:ext uri="{BB962C8B-B14F-4D97-AF65-F5344CB8AC3E}">
        <p14:creationId xmlns:p14="http://schemas.microsoft.com/office/powerpoint/2010/main" val="7141641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Breaker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ladsholder til billede 7">
            <a:extLst>
              <a:ext uri="{FF2B5EF4-FFF2-40B4-BE49-F238E27FC236}">
                <a16:creationId xmlns:a16="http://schemas.microsoft.com/office/drawing/2014/main" id="{0EBB01EF-ED55-DB43-ADF3-33F96C83A7A8}"/>
              </a:ext>
            </a:extLst>
          </p:cNvPr>
          <p:cNvSpPr>
            <a:spLocks noGrp="1"/>
          </p:cNvSpPr>
          <p:nvPr>
            <p:ph type="pic" sz="quarter" idx="20"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tx2"/>
          </a:solidFill>
        </p:spPr>
        <p:txBody>
          <a:bodyPr wrap="square" tIns="2340000">
            <a:noAutofit/>
          </a:bodyPr>
          <a:lstStyle>
            <a:lvl1pPr marL="0" marR="0" indent="0" algn="ctr" defTabSz="590400" rtl="0" eaLnBrk="1" fontAlgn="auto" latinLnBrk="0" hangingPunct="1">
              <a:lnSpc>
                <a:spcPts val="2400"/>
              </a:lnSpc>
              <a:spcBef>
                <a:spcPts val="1000"/>
              </a:spcBef>
              <a:spcAft>
                <a:spcPts val="0"/>
              </a:spcAft>
              <a:buClrTx/>
              <a:buSzTx/>
              <a:buFont typeface="Arial" panose="020B0604020202020204" pitchFamily="34" charset="0"/>
              <a:buNone/>
              <a:tabLst/>
              <a:defRPr sz="2000">
                <a:solidFill>
                  <a:schemeClr val="bg1"/>
                </a:solidFill>
              </a:defRPr>
            </a:lvl1pPr>
          </a:lstStyle>
          <a:p>
            <a:pPr marL="0" marR="0" lvl="0" indent="0" algn="l" defTabSz="590400" rtl="0" eaLnBrk="1" fontAlgn="auto" latinLnBrk="0" hangingPunct="1">
              <a:lnSpc>
                <a:spcPts val="24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C6ECFA3D-F67C-4092-9024-DA37BB7B488C}"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sp>
        <p:nvSpPr>
          <p:cNvPr id="16" name="Pladsholder til tekst 15">
            <a:extLst>
              <a:ext uri="{FF2B5EF4-FFF2-40B4-BE49-F238E27FC236}">
                <a16:creationId xmlns:a16="http://schemas.microsoft.com/office/drawing/2014/main" id="{01EE7D5F-D71E-5C42-924A-FF05BCD18B22}"/>
              </a:ext>
            </a:extLst>
          </p:cNvPr>
          <p:cNvSpPr>
            <a:spLocks noGrp="1"/>
          </p:cNvSpPr>
          <p:nvPr>
            <p:ph type="body" sz="quarter" idx="17" hasCustomPrompt="1"/>
          </p:nvPr>
        </p:nvSpPr>
        <p:spPr>
          <a:xfrm>
            <a:off x="8165030" y="651908"/>
            <a:ext cx="3240000" cy="3240000"/>
          </a:xfrm>
          <a:prstGeom prst="ellipse">
            <a:avLst/>
          </a:prstGeom>
          <a:solidFill>
            <a:schemeClr val="accent4"/>
          </a:solidFill>
        </p:spPr>
        <p:txBody>
          <a:bodyPr tIns="72000" anchor="ctr" anchorCtr="0"/>
          <a:lstStyle>
            <a:lvl1pPr marL="0" indent="0" algn="ctr">
              <a:buNone/>
              <a:defRPr/>
            </a:lvl1pPr>
            <a:lvl2pPr marL="180000" indent="0" algn="ctr">
              <a:buNone/>
              <a:defRPr/>
            </a:lvl2pPr>
            <a:lvl3pPr marL="360000" indent="0" algn="ctr">
              <a:buNone/>
              <a:defRPr/>
            </a:lvl3pPr>
            <a:lvl4pPr marL="540000" indent="0" algn="ctr">
              <a:buNone/>
              <a:defRPr/>
            </a:lvl4pPr>
            <a:lvl5pPr marL="720000" indent="0" algn="ctr">
              <a:buNone/>
              <a:defRPr/>
            </a:lvl5pPr>
          </a:lstStyle>
          <a:p>
            <a:pPr lvl="0"/>
            <a:r>
              <a:rPr lang="da-DK" dirty="0"/>
              <a:t>Klik for at tilføje en tekst</a:t>
            </a:r>
          </a:p>
        </p:txBody>
      </p:sp>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355389475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4AFCB-ED13-224C-8E6E-75E87CB91675}"/>
              </a:ext>
            </a:extLst>
          </p:cNvPr>
          <p:cNvSpPr>
            <a:spLocks noGrp="1"/>
          </p:cNvSpPr>
          <p:nvPr>
            <p:ph type="title"/>
          </p:nvPr>
        </p:nvSpPr>
        <p:spPr/>
        <p:txBody>
          <a:bodyPr/>
          <a:lstStyle/>
          <a:p>
            <a:r>
              <a:rPr lang="da-DK"/>
              <a:t>Klik for at redigere titeltypografien i masteren</a:t>
            </a:r>
            <a:endParaRPr lang="da-DK" dirty="0"/>
          </a:p>
        </p:txBody>
      </p:sp>
      <p:sp>
        <p:nvSpPr>
          <p:cNvPr id="3" name="Pladsholder til dato 2">
            <a:extLst>
              <a:ext uri="{FF2B5EF4-FFF2-40B4-BE49-F238E27FC236}">
                <a16:creationId xmlns:a16="http://schemas.microsoft.com/office/drawing/2014/main" id="{2B9EBBCB-32B8-E745-96E7-222B1DCB792E}"/>
              </a:ext>
            </a:extLst>
          </p:cNvPr>
          <p:cNvSpPr>
            <a:spLocks noGrp="1"/>
          </p:cNvSpPr>
          <p:nvPr>
            <p:ph type="dt" sz="half" idx="10"/>
          </p:nvPr>
        </p:nvSpPr>
        <p:spPr/>
        <p:txBody>
          <a:bodyPr/>
          <a:lstStyle>
            <a:lvl1pPr>
              <a:defRPr>
                <a:latin typeface="+mn-lt"/>
              </a:defRPr>
            </a:lvl1pPr>
          </a:lstStyle>
          <a:p>
            <a:fld id="{272B0B62-FD8F-4514-B0D3-1385BBD1C9E2}" type="datetime2">
              <a:rPr lang="da-DK" smtClean="0"/>
              <a:t>30. marts 2025</a:t>
            </a:fld>
            <a:endParaRPr lang="da-DK" dirty="0"/>
          </a:p>
        </p:txBody>
      </p:sp>
      <p:sp>
        <p:nvSpPr>
          <p:cNvPr id="4" name="Pladsholder til sidefod 3">
            <a:extLst>
              <a:ext uri="{FF2B5EF4-FFF2-40B4-BE49-F238E27FC236}">
                <a16:creationId xmlns:a16="http://schemas.microsoft.com/office/drawing/2014/main" id="{EA67EA5B-6A60-4646-9F1A-8B55851AED1C}"/>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D2CF3D0B-3304-EF48-B707-436B82BA367E}"/>
              </a:ext>
            </a:extLst>
          </p:cNvPr>
          <p:cNvSpPr>
            <a:spLocks noGrp="1"/>
          </p:cNvSpPr>
          <p:nvPr>
            <p:ph type="sldNum" sz="quarter" idx="12"/>
          </p:nvPr>
        </p:nvSpPr>
        <p:spPr/>
        <p:txBody>
          <a:bodyPr/>
          <a:lstStyle/>
          <a:p>
            <a:fld id="{50DEC214-4A26-8544-86E4-D5810B015655}" type="slidenum">
              <a:rPr lang="da-DK" smtClean="0"/>
              <a:t>‹nr.›</a:t>
            </a:fld>
            <a:endParaRPr lang="da-DK" dirty="0"/>
          </a:p>
        </p:txBody>
      </p:sp>
    </p:spTree>
    <p:extLst>
      <p:ext uri="{BB962C8B-B14F-4D97-AF65-F5344CB8AC3E}">
        <p14:creationId xmlns:p14="http://schemas.microsoft.com/office/powerpoint/2010/main" val="28908336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5F4EB78-D3B6-0B48-8EE1-30D456A9C7E6}"/>
              </a:ext>
            </a:extLst>
          </p:cNvPr>
          <p:cNvSpPr>
            <a:spLocks noGrp="1"/>
          </p:cNvSpPr>
          <p:nvPr>
            <p:ph type="dt" sz="half" idx="10"/>
          </p:nvPr>
        </p:nvSpPr>
        <p:spPr/>
        <p:txBody>
          <a:bodyPr/>
          <a:lstStyle>
            <a:lvl1pPr>
              <a:defRPr>
                <a:latin typeface="+mn-lt"/>
              </a:defRPr>
            </a:lvl1pPr>
          </a:lstStyle>
          <a:p>
            <a:fld id="{E5A5C9FA-7323-449A-8C51-40891D84CE74}" type="datetime2">
              <a:rPr lang="da-DK" smtClean="0"/>
              <a:t>30. marts 2025</a:t>
            </a:fld>
            <a:endParaRPr lang="da-DK" dirty="0"/>
          </a:p>
        </p:txBody>
      </p:sp>
      <p:sp>
        <p:nvSpPr>
          <p:cNvPr id="3" name="Pladsholder til sidefod 2">
            <a:extLst>
              <a:ext uri="{FF2B5EF4-FFF2-40B4-BE49-F238E27FC236}">
                <a16:creationId xmlns:a16="http://schemas.microsoft.com/office/drawing/2014/main" id="{F77CB9E9-873C-DC43-A07A-3434ED72358E}"/>
              </a:ext>
            </a:extLst>
          </p:cNvPr>
          <p:cNvSpPr>
            <a:spLocks noGrp="1"/>
          </p:cNvSpPr>
          <p:nvPr>
            <p:ph type="ftr" sz="quarter" idx="11"/>
          </p:nvPr>
        </p:nvSpPr>
        <p:spPr/>
        <p:txBody>
          <a:bodyPr/>
          <a:lstStyle/>
          <a:p>
            <a:endParaRPr lang="da-DK" dirty="0"/>
          </a:p>
        </p:txBody>
      </p:sp>
      <p:sp>
        <p:nvSpPr>
          <p:cNvPr id="4" name="Pladsholder til slidenummer 3">
            <a:extLst>
              <a:ext uri="{FF2B5EF4-FFF2-40B4-BE49-F238E27FC236}">
                <a16:creationId xmlns:a16="http://schemas.microsoft.com/office/drawing/2014/main" id="{3E90ADCA-AA81-FB49-9C5E-81756D1768E8}"/>
              </a:ext>
            </a:extLst>
          </p:cNvPr>
          <p:cNvSpPr>
            <a:spLocks noGrp="1"/>
          </p:cNvSpPr>
          <p:nvPr>
            <p:ph type="sldNum" sz="quarter" idx="12"/>
          </p:nvPr>
        </p:nvSpPr>
        <p:spPr/>
        <p:txBody>
          <a:bodyPr/>
          <a:lstStyle/>
          <a:p>
            <a:fld id="{50DEC214-4A26-8544-86E4-D5810B015655}" type="slidenum">
              <a:rPr lang="da-DK" smtClean="0"/>
              <a:t>‹nr.›</a:t>
            </a:fld>
            <a:endParaRPr lang="da-DK" dirty="0"/>
          </a:p>
        </p:txBody>
      </p:sp>
    </p:spTree>
    <p:extLst>
      <p:ext uri="{BB962C8B-B14F-4D97-AF65-F5344CB8AC3E}">
        <p14:creationId xmlns:p14="http://schemas.microsoft.com/office/powerpoint/2010/main" val="188489028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Afslut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p:nvPr>
        </p:nvSpPr>
        <p:spPr>
          <a:xfrm>
            <a:off x="920827" y="615697"/>
            <a:ext cx="9639223" cy="2813304"/>
          </a:xfrm>
        </p:spPr>
        <p:txBody>
          <a:bodyPr anchor="b"/>
          <a:lstStyle>
            <a:lvl1pPr algn="l">
              <a:defRPr sz="4800">
                <a:solidFill>
                  <a:schemeClr val="bg1"/>
                </a:solidFill>
              </a:defRPr>
            </a:lvl1pPr>
          </a:lstStyle>
          <a:p>
            <a:r>
              <a:rPr lang="da-DK"/>
              <a:t>Klik for at redigere titeltypografien i masteren</a:t>
            </a:r>
            <a:endParaRPr lang="da-DK" dirty="0"/>
          </a:p>
        </p:txBody>
      </p:sp>
      <p:sp>
        <p:nvSpPr>
          <p:cNvPr id="12" name="Tekstfelt 11">
            <a:extLst>
              <a:ext uri="{FF2B5EF4-FFF2-40B4-BE49-F238E27FC236}">
                <a16:creationId xmlns:a16="http://schemas.microsoft.com/office/drawing/2014/main" id="{B8A11BF3-5BC7-4F4F-93F8-82736F7B9D02}"/>
              </a:ext>
            </a:extLst>
          </p:cNvPr>
          <p:cNvSpPr txBox="1"/>
          <p:nvPr/>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dirty="0" err="1">
                <a:solidFill>
                  <a:schemeClr val="bg1"/>
                </a:solidFill>
                <a:latin typeface="+mn-lt"/>
                <a:ea typeface="Verdana" panose="020B0604030504040204" pitchFamily="34" charset="0"/>
                <a:cs typeface="Verdana" panose="020B0604030504040204" pitchFamily="34" charset="0"/>
              </a:rPr>
              <a:t>regionsjaelland</a:t>
            </a: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ktangel 6">
            <a:extLst>
              <a:ext uri="{FF2B5EF4-FFF2-40B4-BE49-F238E27FC236}">
                <a16:creationId xmlns:a16="http://schemas.microsoft.com/office/drawing/2014/main" id="{6AB9C23E-4654-3C4D-A37F-0F8ECDE127FC}"/>
              </a:ext>
            </a:extLst>
          </p:cNvPr>
          <p:cNvSpPr>
            <a:spLocks/>
          </p:cNvSpPr>
          <p:nvPr/>
        </p:nvSpPr>
        <p:spPr>
          <a:xfrm>
            <a:off x="4673809" y="5617941"/>
            <a:ext cx="7200000" cy="104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B8A11BF3-5BC7-4F4F-93F8-82736F7B9D02}"/>
              </a:ext>
            </a:extLst>
          </p:cNvPr>
          <p:cNvSpPr txBox="1"/>
          <p:nvPr/>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dirty="0" err="1">
                <a:solidFill>
                  <a:schemeClr val="bg1"/>
                </a:solidFill>
                <a:latin typeface="+mn-lt"/>
                <a:ea typeface="Verdana" panose="020B0604030504040204" pitchFamily="34" charset="0"/>
                <a:cs typeface="Verdana" panose="020B0604030504040204" pitchFamily="34" charset="0"/>
              </a:rPr>
              <a:t>regionsjaelland</a:t>
            </a: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kstfelt 7">
            <a:extLst>
              <a:ext uri="{FF2B5EF4-FFF2-40B4-BE49-F238E27FC236}">
                <a16:creationId xmlns:a16="http://schemas.microsoft.com/office/drawing/2014/main" id="{B8A11BF3-5BC7-4F4F-93F8-82736F7B9D02}"/>
              </a:ext>
            </a:extLst>
          </p:cNvPr>
          <p:cNvSpPr txBox="1"/>
          <p:nvPr userDrawn="1"/>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dirty="0" err="1">
                <a:solidFill>
                  <a:schemeClr val="bg1"/>
                </a:solidFill>
                <a:latin typeface="+mn-lt"/>
                <a:ea typeface="Verdana" panose="020B0604030504040204" pitchFamily="34" charset="0"/>
                <a:cs typeface="Verdana" panose="020B0604030504040204" pitchFamily="34" charset="0"/>
              </a:rPr>
              <a:t>regionsjaelland</a:t>
            </a: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84364317"/>
      </p:ext>
    </p:extLst>
  </p:cSld>
  <p:clrMapOvr>
    <a:masterClrMapping/>
  </p:clrMapOvr>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F15A72C8-1B98-49B0-8547-9B1724CA8980}" type="datetimeFigureOut">
              <a:rPr lang="da-DK" smtClean="0"/>
              <a:t>30-03-2025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57EC247-83AE-43C2-A537-58AC96022543}" type="slidenum">
              <a:rPr lang="da-DK" smtClean="0"/>
              <a:t>‹nr.›</a:t>
            </a:fld>
            <a:endParaRPr lang="da-DK"/>
          </a:p>
        </p:txBody>
      </p:sp>
    </p:spTree>
    <p:extLst>
      <p:ext uri="{BB962C8B-B14F-4D97-AF65-F5344CB8AC3E}">
        <p14:creationId xmlns:p14="http://schemas.microsoft.com/office/powerpoint/2010/main" val="658977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reak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1BA6D4CC-8FC4-BB4D-8737-B88BADCB05C3}"/>
              </a:ext>
            </a:extLst>
          </p:cNvPr>
          <p:cNvSpPr>
            <a:spLocks noGrp="1"/>
          </p:cNvSpPr>
          <p:nvPr>
            <p:ph type="pic" sz="quarter" idx="16"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accent4"/>
          </a:solidFill>
        </p:spPr>
        <p:txBody>
          <a:bodyPr wrap="square">
            <a:noAutofit/>
          </a:bodyPr>
          <a:lstStyle>
            <a:lvl1pPr marL="0" indent="0">
              <a:buNone/>
              <a:defRPr sz="100"/>
            </a:lvl1pPr>
          </a:lstStyle>
          <a:p>
            <a:r>
              <a:rPr lang="da-DK" dirty="0"/>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1449388"/>
            <a:ext cx="9316508" cy="4824412"/>
          </a:xfrm>
        </p:spPr>
        <p:txBody>
          <a:bodyPr anchor="t" anchorCtr="0"/>
          <a:lstStyle>
            <a:lvl1pPr>
              <a:defRPr sz="4800">
                <a:solidFill>
                  <a:schemeClr val="bg1"/>
                </a:solidFill>
              </a:defRPr>
            </a:lvl1p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96FF9743-D561-41DA-8162-880680161236}" type="datetime2">
              <a:rPr lang="da-DK" smtClean="0"/>
              <a:t>30. marts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pic>
        <p:nvPicPr>
          <p:cNvPr id="3" name="Billede 2"/>
          <p:cNvPicPr>
            <a:picLocks noChangeAspect="1"/>
          </p:cNvPicPr>
          <p:nvPr/>
        </p:nvPicPr>
        <p:blipFill>
          <a:blip r:embed="rId3"/>
          <a:stretch>
            <a:fillRect/>
          </a:stretch>
        </p:blipFill>
        <p:spPr>
          <a:xfrm>
            <a:off x="11116800" y="5670000"/>
            <a:ext cx="402371" cy="615749"/>
          </a:xfrm>
          <a:prstGeom prst="rect">
            <a:avLst/>
          </a:prstGeom>
        </p:spPr>
      </p:pic>
    </p:spTree>
    <p:extLst>
      <p:ext uri="{BB962C8B-B14F-4D97-AF65-F5344CB8AC3E}">
        <p14:creationId xmlns:p14="http://schemas.microsoft.com/office/powerpoint/2010/main" val="154052389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15A72C8-1B98-49B0-8547-9B1724CA8980}" type="datetimeFigureOut">
              <a:rPr lang="da-DK" smtClean="0"/>
              <a:t>30-03-2025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57EC247-83AE-43C2-A537-58AC96022543}" type="slidenum">
              <a:rPr lang="da-DK" smtClean="0"/>
              <a:t>‹nr.›</a:t>
            </a:fld>
            <a:endParaRPr lang="da-DK"/>
          </a:p>
        </p:txBody>
      </p:sp>
    </p:spTree>
    <p:extLst>
      <p:ext uri="{BB962C8B-B14F-4D97-AF65-F5344CB8AC3E}">
        <p14:creationId xmlns:p14="http://schemas.microsoft.com/office/powerpoint/2010/main" val="18740090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F15A72C8-1B98-49B0-8547-9B1724CA8980}" type="datetimeFigureOut">
              <a:rPr lang="da-DK" smtClean="0"/>
              <a:t>30-03-2025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57EC247-83AE-43C2-A537-58AC96022543}" type="slidenum">
              <a:rPr lang="da-DK" smtClean="0"/>
              <a:t>‹nr.›</a:t>
            </a:fld>
            <a:endParaRPr lang="da-DK"/>
          </a:p>
        </p:txBody>
      </p:sp>
    </p:spTree>
    <p:extLst>
      <p:ext uri="{BB962C8B-B14F-4D97-AF65-F5344CB8AC3E}">
        <p14:creationId xmlns:p14="http://schemas.microsoft.com/office/powerpoint/2010/main" val="226499904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F15A72C8-1B98-49B0-8547-9B1724CA8980}" type="datetimeFigureOut">
              <a:rPr lang="da-DK" smtClean="0"/>
              <a:t>30-03-2025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D57EC247-83AE-43C2-A537-58AC96022543}" type="slidenum">
              <a:rPr lang="da-DK" smtClean="0"/>
              <a:t>‹nr.›</a:t>
            </a:fld>
            <a:endParaRPr lang="da-DK"/>
          </a:p>
        </p:txBody>
      </p:sp>
    </p:spTree>
    <p:extLst>
      <p:ext uri="{BB962C8B-B14F-4D97-AF65-F5344CB8AC3E}">
        <p14:creationId xmlns:p14="http://schemas.microsoft.com/office/powerpoint/2010/main" val="2679009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F15A72C8-1B98-49B0-8547-9B1724CA8980}" type="datetimeFigureOut">
              <a:rPr lang="da-DK" smtClean="0"/>
              <a:t>30-03-2025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D57EC247-83AE-43C2-A537-58AC96022543}" type="slidenum">
              <a:rPr lang="da-DK" smtClean="0"/>
              <a:t>‹nr.›</a:t>
            </a:fld>
            <a:endParaRPr lang="da-DK"/>
          </a:p>
        </p:txBody>
      </p:sp>
    </p:spTree>
    <p:extLst>
      <p:ext uri="{BB962C8B-B14F-4D97-AF65-F5344CB8AC3E}">
        <p14:creationId xmlns:p14="http://schemas.microsoft.com/office/powerpoint/2010/main" val="15281284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F15A72C8-1B98-49B0-8547-9B1724CA8980}" type="datetimeFigureOut">
              <a:rPr lang="da-DK" smtClean="0"/>
              <a:t>30-03-2025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D57EC247-83AE-43C2-A537-58AC96022543}" type="slidenum">
              <a:rPr lang="da-DK" smtClean="0"/>
              <a:t>‹nr.›</a:t>
            </a:fld>
            <a:endParaRPr lang="da-DK"/>
          </a:p>
        </p:txBody>
      </p:sp>
    </p:spTree>
    <p:extLst>
      <p:ext uri="{BB962C8B-B14F-4D97-AF65-F5344CB8AC3E}">
        <p14:creationId xmlns:p14="http://schemas.microsoft.com/office/powerpoint/2010/main" val="1358017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15A72C8-1B98-49B0-8547-9B1724CA8980}" type="datetimeFigureOut">
              <a:rPr lang="da-DK" smtClean="0"/>
              <a:t>30-03-2025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D57EC247-83AE-43C2-A537-58AC96022543}" type="slidenum">
              <a:rPr lang="da-DK" smtClean="0"/>
              <a:t>‹nr.›</a:t>
            </a:fld>
            <a:endParaRPr lang="da-DK"/>
          </a:p>
        </p:txBody>
      </p:sp>
    </p:spTree>
    <p:extLst>
      <p:ext uri="{BB962C8B-B14F-4D97-AF65-F5344CB8AC3E}">
        <p14:creationId xmlns:p14="http://schemas.microsoft.com/office/powerpoint/2010/main" val="204117228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F15A72C8-1B98-49B0-8547-9B1724CA8980}" type="datetimeFigureOut">
              <a:rPr lang="da-DK" smtClean="0"/>
              <a:t>30-03-2025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D57EC247-83AE-43C2-A537-58AC96022543}" type="slidenum">
              <a:rPr lang="da-DK" smtClean="0"/>
              <a:t>‹nr.›</a:t>
            </a:fld>
            <a:endParaRPr lang="da-DK"/>
          </a:p>
        </p:txBody>
      </p:sp>
    </p:spTree>
    <p:extLst>
      <p:ext uri="{BB962C8B-B14F-4D97-AF65-F5344CB8AC3E}">
        <p14:creationId xmlns:p14="http://schemas.microsoft.com/office/powerpoint/2010/main" val="204690453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F15A72C8-1B98-49B0-8547-9B1724CA8980}" type="datetimeFigureOut">
              <a:rPr lang="da-DK" smtClean="0"/>
              <a:t>30-03-2025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D57EC247-83AE-43C2-A537-58AC96022543}" type="slidenum">
              <a:rPr lang="da-DK" smtClean="0"/>
              <a:t>‹nr.›</a:t>
            </a:fld>
            <a:endParaRPr lang="da-DK"/>
          </a:p>
        </p:txBody>
      </p:sp>
    </p:spTree>
    <p:extLst>
      <p:ext uri="{BB962C8B-B14F-4D97-AF65-F5344CB8AC3E}">
        <p14:creationId xmlns:p14="http://schemas.microsoft.com/office/powerpoint/2010/main" val="94018438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15A72C8-1B98-49B0-8547-9B1724CA8980}" type="datetimeFigureOut">
              <a:rPr lang="da-DK" smtClean="0"/>
              <a:t>30-03-2025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57EC247-83AE-43C2-A537-58AC96022543}" type="slidenum">
              <a:rPr lang="da-DK" smtClean="0"/>
              <a:t>‹nr.›</a:t>
            </a:fld>
            <a:endParaRPr lang="da-DK"/>
          </a:p>
        </p:txBody>
      </p:sp>
    </p:spTree>
    <p:extLst>
      <p:ext uri="{BB962C8B-B14F-4D97-AF65-F5344CB8AC3E}">
        <p14:creationId xmlns:p14="http://schemas.microsoft.com/office/powerpoint/2010/main" val="13448407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15A72C8-1B98-49B0-8547-9B1724CA8980}" type="datetimeFigureOut">
              <a:rPr lang="da-DK" smtClean="0"/>
              <a:t>30-03-2025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57EC247-83AE-43C2-A537-58AC96022543}" type="slidenum">
              <a:rPr lang="da-DK" smtClean="0"/>
              <a:t>‹nr.›</a:t>
            </a:fld>
            <a:endParaRPr lang="da-DK"/>
          </a:p>
        </p:txBody>
      </p:sp>
    </p:spTree>
    <p:extLst>
      <p:ext uri="{BB962C8B-B14F-4D97-AF65-F5344CB8AC3E}">
        <p14:creationId xmlns:p14="http://schemas.microsoft.com/office/powerpoint/2010/main" val="160893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reaker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FF43B73F-CA28-465A-B2C5-72304D641297}" type="datetime2">
              <a:rPr lang="da-DK" smtClean="0"/>
              <a:t>30. marts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sp>
        <p:nvSpPr>
          <p:cNvPr id="31" name="Pladsholder til billede 30">
            <a:extLst>
              <a:ext uri="{FF2B5EF4-FFF2-40B4-BE49-F238E27FC236}">
                <a16:creationId xmlns:a16="http://schemas.microsoft.com/office/drawing/2014/main" id="{78FF33C8-92BF-B546-95BC-A02F02535882}"/>
              </a:ext>
            </a:extLst>
          </p:cNvPr>
          <p:cNvSpPr>
            <a:spLocks noGrp="1"/>
          </p:cNvSpPr>
          <p:nvPr>
            <p:ph type="pic" sz="quarter" idx="22" hasCustomPrompt="1"/>
          </p:nvPr>
        </p:nvSpPr>
        <p:spPr>
          <a:xfrm>
            <a:off x="-1" y="0"/>
            <a:ext cx="8427625" cy="6282000"/>
          </a:xfrm>
          <a:custGeom>
            <a:avLst/>
            <a:gdLst>
              <a:gd name="connsiteX0" fmla="*/ 0 w 8550777"/>
              <a:gd name="connsiteY0" fmla="*/ 0 h 6373798"/>
              <a:gd name="connsiteX1" fmla="*/ 8274675 w 8550777"/>
              <a:gd name="connsiteY1" fmla="*/ 0 h 6373798"/>
              <a:gd name="connsiteX2" fmla="*/ 8336206 w 8550777"/>
              <a:gd name="connsiteY2" fmla="*/ 181851 h 6373798"/>
              <a:gd name="connsiteX3" fmla="*/ 8550777 w 8550777"/>
              <a:gd name="connsiteY3" fmla="*/ 1601104 h 6373798"/>
              <a:gd name="connsiteX4" fmla="*/ 3778083 w 8550777"/>
              <a:gd name="connsiteY4" fmla="*/ 6373798 h 6373798"/>
              <a:gd name="connsiteX5" fmla="*/ 95241 w 8550777"/>
              <a:gd name="connsiteY5" fmla="*/ 4636981 h 6373798"/>
              <a:gd name="connsiteX6" fmla="*/ 0 w 8550777"/>
              <a:gd name="connsiteY6" fmla="*/ 4515786 h 6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0777" h="6373798">
                <a:moveTo>
                  <a:pt x="0" y="0"/>
                </a:moveTo>
                <a:lnTo>
                  <a:pt x="8274675" y="0"/>
                </a:lnTo>
                <a:lnTo>
                  <a:pt x="8336206" y="181851"/>
                </a:lnTo>
                <a:cubicBezTo>
                  <a:pt x="8475655" y="630193"/>
                  <a:pt x="8550777" y="1106876"/>
                  <a:pt x="8550777" y="1601104"/>
                </a:cubicBezTo>
                <a:cubicBezTo>
                  <a:pt x="8550777" y="4236990"/>
                  <a:pt x="6413969" y="6373798"/>
                  <a:pt x="3778083" y="6373798"/>
                </a:cubicBezTo>
                <a:cubicBezTo>
                  <a:pt x="2295397" y="6373798"/>
                  <a:pt x="970623" y="5697699"/>
                  <a:pt x="95241" y="4636981"/>
                </a:cubicBezTo>
                <a:lnTo>
                  <a:pt x="0" y="4515786"/>
                </a:lnTo>
                <a:close/>
              </a:path>
            </a:pathLst>
          </a:custGeom>
          <a:solidFill>
            <a:schemeClr val="accent4"/>
          </a:solidFill>
        </p:spPr>
        <p:txBody>
          <a:bodyPr wrap="square">
            <a:noAutofit/>
          </a:bodyPr>
          <a:lstStyle>
            <a:lvl1pPr marL="0" indent="0">
              <a:buFontTx/>
              <a:buNone/>
              <a:defRPr sz="100"/>
            </a:lvl1pPr>
          </a:lstStyle>
          <a:p>
            <a:r>
              <a:rPr lang="da-DK"/>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582859"/>
            <a:ext cx="6913563" cy="5687520"/>
          </a:xfrm>
        </p:spPr>
        <p:txBody>
          <a:bodyPr anchor="t" anchorCtr="0"/>
          <a:lstStyle>
            <a:lvl1pPr>
              <a:defRPr sz="4800">
                <a:solidFill>
                  <a:schemeClr val="bg1"/>
                </a:solidFill>
              </a:defRPr>
            </a:lvl1pPr>
          </a:lstStyle>
          <a:p>
            <a:r>
              <a:rPr lang="da-DK" dirty="0"/>
              <a:t>Klik her for at tilføje en overskrift</a:t>
            </a:r>
          </a:p>
        </p:txBody>
      </p:sp>
      <p:pic>
        <p:nvPicPr>
          <p:cNvPr id="7" name="Billede 6"/>
          <p:cNvPicPr>
            <a:picLocks noChangeAspect="1"/>
          </p:cNvPicPr>
          <p:nvPr/>
        </p:nvPicPr>
        <p:blipFill>
          <a:blip r:embed="rId3"/>
          <a:stretch>
            <a:fillRect/>
          </a:stretch>
        </p:blipFill>
        <p:spPr>
          <a:xfrm>
            <a:off x="11116800" y="5670000"/>
            <a:ext cx="402371" cy="615749"/>
          </a:xfrm>
          <a:prstGeom prst="rect">
            <a:avLst/>
          </a:prstGeom>
        </p:spPr>
      </p:pic>
    </p:spTree>
    <p:extLst>
      <p:ext uri="{BB962C8B-B14F-4D97-AF65-F5344CB8AC3E}">
        <p14:creationId xmlns:p14="http://schemas.microsoft.com/office/powerpoint/2010/main" val="127890021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Titel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dirty="0">
              <a:solidFill>
                <a:srgbClr val="595959"/>
              </a:solidFill>
            </a:endParaRPr>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solidFill>
                  <a:srgbClr val="595959"/>
                </a:solidFill>
              </a:rPr>
              <a:pPr/>
              <a:t>‹nr.›</a:t>
            </a:fld>
            <a:endParaRPr lang="da-DK" dirty="0">
              <a:solidFill>
                <a:srgbClr val="595959"/>
              </a:solidFill>
            </a:endParaRPr>
          </a:p>
        </p:txBody>
      </p:sp>
      <p:sp>
        <p:nvSpPr>
          <p:cNvPr id="13" name="Titel 1">
            <a:extLst>
              <a:ext uri="{FF2B5EF4-FFF2-40B4-BE49-F238E27FC236}">
                <a16:creationId xmlns:a16="http://schemas.microsoft.com/office/drawing/2014/main" id="{0B2E8617-B33A-B54B-987B-C55A35E7603D}"/>
              </a:ext>
            </a:extLst>
          </p:cNvPr>
          <p:cNvSpPr>
            <a:spLocks noGrp="1"/>
          </p:cNvSpPr>
          <p:nvPr>
            <p:ph type="ctrTitle" hasCustomPrompt="1"/>
          </p:nvPr>
        </p:nvSpPr>
        <p:spPr>
          <a:xfrm>
            <a:off x="911226" y="615697"/>
            <a:ext cx="4464050" cy="2813304"/>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14" name="Undertitel 2">
            <a:extLst>
              <a:ext uri="{FF2B5EF4-FFF2-40B4-BE49-F238E27FC236}">
                <a16:creationId xmlns:a16="http://schemas.microsoft.com/office/drawing/2014/main" id="{0DAAD5CE-C7C5-174F-8F58-996C034BE73F}"/>
              </a:ext>
            </a:extLst>
          </p:cNvPr>
          <p:cNvSpPr>
            <a:spLocks noGrp="1"/>
          </p:cNvSpPr>
          <p:nvPr>
            <p:ph type="subTitle" idx="1" hasCustomPrompt="1"/>
          </p:nvPr>
        </p:nvSpPr>
        <p:spPr>
          <a:xfrm>
            <a:off x="911225" y="3773424"/>
            <a:ext cx="4464051" cy="877824"/>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15" name="Pladsholder til dato 3">
            <a:extLst>
              <a:ext uri="{FF2B5EF4-FFF2-40B4-BE49-F238E27FC236}">
                <a16:creationId xmlns:a16="http://schemas.microsoft.com/office/drawing/2014/main" id="{87EAF9F2-27F5-234C-9C68-F9039F3E36CC}"/>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B9DF3FB7-2679-4785-86CF-324A9660DD10}" type="datetime2">
              <a:rPr lang="da-DK" smtClean="0">
                <a:solidFill>
                  <a:srgbClr val="FFFFFF"/>
                </a:solidFill>
              </a:rPr>
              <a:pPr/>
              <a:t>30. marts 2025</a:t>
            </a:fld>
            <a:endParaRPr lang="da-DK" dirty="0">
              <a:solidFill>
                <a:srgbClr val="FFFFFF"/>
              </a:solidFill>
            </a:endParaRPr>
          </a:p>
        </p:txBody>
      </p:sp>
      <p:sp>
        <p:nvSpPr>
          <p:cNvPr id="18" name="Pladsholder til billede 17">
            <a:extLst>
              <a:ext uri="{FF2B5EF4-FFF2-40B4-BE49-F238E27FC236}">
                <a16:creationId xmlns:a16="http://schemas.microsoft.com/office/drawing/2014/main" id="{16E7523E-5FEF-ED42-B56C-E32805C0A6A6}"/>
              </a:ext>
            </a:extLst>
          </p:cNvPr>
          <p:cNvSpPr>
            <a:spLocks noGrp="1"/>
          </p:cNvSpPr>
          <p:nvPr>
            <p:ph type="pic" sz="quarter" idx="20" hasCustomPrompt="1"/>
          </p:nvPr>
        </p:nvSpPr>
        <p:spPr>
          <a:xfrm>
            <a:off x="5376858" y="1"/>
            <a:ext cx="6815143" cy="5337467"/>
          </a:xfrm>
          <a:custGeom>
            <a:avLst/>
            <a:gdLst>
              <a:gd name="connsiteX0" fmla="*/ 0 w 6815143"/>
              <a:gd name="connsiteY0" fmla="*/ 0 h 5337467"/>
              <a:gd name="connsiteX1" fmla="*/ 6815143 w 6815143"/>
              <a:gd name="connsiteY1" fmla="*/ 0 h 5337467"/>
              <a:gd name="connsiteX2" fmla="*/ 6815143 w 6815143"/>
              <a:gd name="connsiteY2" fmla="*/ 5148384 h 5337467"/>
              <a:gd name="connsiteX3" fmla="*/ 6747962 w 6815143"/>
              <a:gd name="connsiteY3" fmla="*/ 5167461 h 5337467"/>
              <a:gd name="connsiteX4" fmla="*/ 5398418 w 6815143"/>
              <a:gd name="connsiteY4" fmla="*/ 5337467 h 5337467"/>
              <a:gd name="connsiteX5" fmla="*/ 5445 w 6815143"/>
              <a:gd name="connsiteY5" fmla="*/ 215350 h 533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5143" h="5337467">
                <a:moveTo>
                  <a:pt x="0" y="0"/>
                </a:moveTo>
                <a:lnTo>
                  <a:pt x="6815143" y="0"/>
                </a:lnTo>
                <a:lnTo>
                  <a:pt x="6815143" y="5148384"/>
                </a:lnTo>
                <a:lnTo>
                  <a:pt x="6747962" y="5167461"/>
                </a:lnTo>
                <a:cubicBezTo>
                  <a:pt x="6316613" y="5278442"/>
                  <a:pt x="5864408" y="5337467"/>
                  <a:pt x="5398418" y="5337467"/>
                </a:cubicBezTo>
                <a:cubicBezTo>
                  <a:pt x="2509278" y="5337467"/>
                  <a:pt x="150074" y="3068548"/>
                  <a:pt x="5445" y="215350"/>
                </a:cubicBezTo>
                <a:close/>
              </a:path>
            </a:pathLst>
          </a:custGeom>
          <a:solidFill>
            <a:schemeClr val="accent2"/>
          </a:solidFill>
        </p:spPr>
        <p:txBody>
          <a:bodyPr wrap="square" lIns="1080000" tIns="1080000">
            <a:noAutofit/>
          </a:bodyPr>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19" name="Rektangel 18">
            <a:extLst>
              <a:ext uri="{FF2B5EF4-FFF2-40B4-BE49-F238E27FC236}">
                <a16:creationId xmlns:a16="http://schemas.microsoft.com/office/drawing/2014/main" id="{830ACF56-4E23-434A-82C9-C34794E963B3}"/>
              </a:ext>
            </a:extLst>
          </p:cNvPr>
          <p:cNvSpPr>
            <a:spLocks/>
          </p:cNvSpPr>
          <p:nvPr/>
        </p:nvSpPr>
        <p:spPr>
          <a:xfrm>
            <a:off x="4673809" y="5670000"/>
            <a:ext cx="7200000" cy="104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Tree>
    <p:extLst>
      <p:ext uri="{BB962C8B-B14F-4D97-AF65-F5344CB8AC3E}">
        <p14:creationId xmlns:p14="http://schemas.microsoft.com/office/powerpoint/2010/main" val="3282465220"/>
      </p:ext>
    </p:extLst>
  </p:cSld>
  <p:clrMapOvr>
    <a:masterClrMapping/>
  </p:clrMapOvr>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Titel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615697"/>
            <a:ext cx="4464050" cy="2813304"/>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5" y="3773424"/>
            <a:ext cx="4464051"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4" name="Pladsholder til dato 3">
            <a:extLst>
              <a:ext uri="{FF2B5EF4-FFF2-40B4-BE49-F238E27FC236}">
                <a16:creationId xmlns:a16="http://schemas.microsoft.com/office/drawing/2014/main" id="{250ECF31-660B-4D48-9300-640454DEF55D}"/>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6044080B-BD50-45ED-8890-5C96E964A5D2}" type="datetime2">
              <a:rPr lang="da-DK" smtClean="0">
                <a:solidFill>
                  <a:srgbClr val="FFFFFF"/>
                </a:solidFill>
              </a:rPr>
              <a:pPr/>
              <a:t>30. marts 2025</a:t>
            </a:fld>
            <a:endParaRPr lang="da-DK" dirty="0">
              <a:solidFill>
                <a:srgbClr val="FFFFFF"/>
              </a:solidFill>
            </a:endParaRPr>
          </a:p>
        </p:txBody>
      </p:sp>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dirty="0">
              <a:solidFill>
                <a:srgbClr val="595959"/>
              </a:solidFill>
            </a:endParaRPr>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solidFill>
                  <a:srgbClr val="595959"/>
                </a:solidFill>
              </a:rPr>
              <a:pPr/>
              <a:t>‹nr.›</a:t>
            </a:fld>
            <a:endParaRPr lang="da-DK" dirty="0">
              <a:solidFill>
                <a:srgbClr val="595959"/>
              </a:solidFill>
            </a:endParaRPr>
          </a:p>
        </p:txBody>
      </p:sp>
      <p:sp>
        <p:nvSpPr>
          <p:cNvPr id="11" name="Pladsholder til billede 10">
            <a:extLst>
              <a:ext uri="{FF2B5EF4-FFF2-40B4-BE49-F238E27FC236}">
                <a16:creationId xmlns:a16="http://schemas.microsoft.com/office/drawing/2014/main" id="{CD4E6F82-312A-364D-AE90-6E96495A2DC9}"/>
              </a:ext>
            </a:extLst>
          </p:cNvPr>
          <p:cNvSpPr>
            <a:spLocks noGrp="1"/>
          </p:cNvSpPr>
          <p:nvPr>
            <p:ph type="pic" sz="quarter" idx="20" hasCustomPrompt="1"/>
          </p:nvPr>
        </p:nvSpPr>
        <p:spPr>
          <a:xfrm>
            <a:off x="5375276" y="1665298"/>
            <a:ext cx="6816724" cy="5192702"/>
          </a:xfrm>
          <a:custGeom>
            <a:avLst/>
            <a:gdLst>
              <a:gd name="connsiteX0" fmla="*/ 4500000 w 6816724"/>
              <a:gd name="connsiteY0" fmla="*/ 0 h 5192702"/>
              <a:gd name="connsiteX1" fmla="*/ 6644967 w 6816724"/>
              <a:gd name="connsiteY1" fmla="*/ 543126 h 5192702"/>
              <a:gd name="connsiteX2" fmla="*/ 6816724 w 6816724"/>
              <a:gd name="connsiteY2" fmla="*/ 641884 h 5192702"/>
              <a:gd name="connsiteX3" fmla="*/ 6816724 w 6816724"/>
              <a:gd name="connsiteY3" fmla="*/ 5192702 h 5192702"/>
              <a:gd name="connsiteX4" fmla="*/ 53171 w 6816724"/>
              <a:gd name="connsiteY4" fmla="*/ 5192702 h 5192702"/>
              <a:gd name="connsiteX5" fmla="*/ 51850 w 6816724"/>
              <a:gd name="connsiteY5" fmla="*/ 5185306 h 5192702"/>
              <a:gd name="connsiteX6" fmla="*/ 0 w 6816724"/>
              <a:gd name="connsiteY6" fmla="*/ 4500000 h 5192702"/>
              <a:gd name="connsiteX7" fmla="*/ 4500000 w 6816724"/>
              <a:gd name="connsiteY7" fmla="*/ 0 h 519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6724" h="5192702">
                <a:moveTo>
                  <a:pt x="4500000" y="0"/>
                </a:moveTo>
                <a:cubicBezTo>
                  <a:pt x="5276650" y="0"/>
                  <a:pt x="6007347" y="196750"/>
                  <a:pt x="6644967" y="543126"/>
                </a:cubicBezTo>
                <a:lnTo>
                  <a:pt x="6816724" y="641884"/>
                </a:lnTo>
                <a:lnTo>
                  <a:pt x="6816724" y="5192702"/>
                </a:lnTo>
                <a:lnTo>
                  <a:pt x="53171" y="5192702"/>
                </a:lnTo>
                <a:lnTo>
                  <a:pt x="51850" y="5185306"/>
                </a:lnTo>
                <a:cubicBezTo>
                  <a:pt x="17708" y="4961855"/>
                  <a:pt x="0" y="4732995"/>
                  <a:pt x="0" y="4500000"/>
                </a:cubicBezTo>
                <a:cubicBezTo>
                  <a:pt x="0" y="2014719"/>
                  <a:pt x="2014719" y="0"/>
                  <a:pt x="4500000" y="0"/>
                </a:cubicBezTo>
                <a:close/>
              </a:path>
            </a:pathLst>
          </a:custGeom>
          <a:solidFill>
            <a:schemeClr val="accent2"/>
          </a:solidFill>
        </p:spPr>
        <p:txBody>
          <a:bodyPr wrap="square" tIns="1080000">
            <a:noAutofit/>
          </a:bodyPr>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 </a:t>
            </a:r>
          </a:p>
        </p:txBody>
      </p:sp>
      <p:sp>
        <p:nvSpPr>
          <p:cNvPr id="13" name="Rektangel 12">
            <a:extLst>
              <a:ext uri="{FF2B5EF4-FFF2-40B4-BE49-F238E27FC236}">
                <a16:creationId xmlns:a16="http://schemas.microsoft.com/office/drawing/2014/main" id="{93987AF5-858C-3943-B8AD-30A8C20BD6C7}"/>
              </a:ext>
            </a:extLst>
          </p:cNvPr>
          <p:cNvSpPr>
            <a:spLocks/>
          </p:cNvSpPr>
          <p:nvPr/>
        </p:nvSpPr>
        <p:spPr>
          <a:xfrm>
            <a:off x="4673809" y="326687"/>
            <a:ext cx="7200000" cy="104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Tree>
    <p:extLst>
      <p:ext uri="{BB962C8B-B14F-4D97-AF65-F5344CB8AC3E}">
        <p14:creationId xmlns:p14="http://schemas.microsoft.com/office/powerpoint/2010/main" val="1617793626"/>
      </p:ext>
    </p:extLst>
  </p:cSld>
  <p:clrMapOvr>
    <a:masterClrMapping/>
  </p:clrMapOvr>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p:cSld name="Titel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05AFA314-E420-BE4A-8A4E-F0F7631EDB72}"/>
              </a:ext>
            </a:extLst>
          </p:cNvPr>
          <p:cNvSpPr>
            <a:spLocks noGrp="1" noChangeAspect="1"/>
          </p:cNvSpPr>
          <p:nvPr>
            <p:ph type="pic" sz="quarter" idx="20" hasCustomPrompt="1"/>
          </p:nvPr>
        </p:nvSpPr>
        <p:spPr>
          <a:xfrm>
            <a:off x="4008438" y="-919506"/>
            <a:ext cx="3240000" cy="3240000"/>
          </a:xfrm>
          <a:prstGeom prst="ellipse">
            <a:avLst/>
          </a:prstGeom>
          <a:solidFill>
            <a:schemeClr val="accent2"/>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1881188"/>
            <a:ext cx="4464050" cy="2975543"/>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5" y="5201154"/>
            <a:ext cx="4464051"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4" name="Pladsholder til dato 3">
            <a:extLst>
              <a:ext uri="{FF2B5EF4-FFF2-40B4-BE49-F238E27FC236}">
                <a16:creationId xmlns:a16="http://schemas.microsoft.com/office/drawing/2014/main" id="{250ECF31-660B-4D48-9300-640454DEF55D}"/>
              </a:ext>
            </a:extLst>
          </p:cNvPr>
          <p:cNvSpPr>
            <a:spLocks noGrp="1"/>
          </p:cNvSpPr>
          <p:nvPr>
            <p:ph type="dt" sz="half" idx="16"/>
          </p:nvPr>
        </p:nvSpPr>
        <p:spPr>
          <a:xfrm>
            <a:off x="911224" y="6127106"/>
            <a:ext cx="2520000" cy="360000"/>
          </a:xfrm>
        </p:spPr>
        <p:txBody>
          <a:bodyPr/>
          <a:lstStyle>
            <a:lvl1pPr>
              <a:defRPr sz="1200">
                <a:solidFill>
                  <a:schemeClr val="bg1"/>
                </a:solidFill>
                <a:latin typeface="+mn-lt"/>
              </a:defRPr>
            </a:lvl1pPr>
          </a:lstStyle>
          <a:p>
            <a:fld id="{F8EF4536-83BB-4B6B-A5A9-2E73A9072087}" type="datetime2">
              <a:rPr lang="da-DK" smtClean="0">
                <a:solidFill>
                  <a:srgbClr val="FFFFFF"/>
                </a:solidFill>
              </a:rPr>
              <a:pPr/>
              <a:t>30. marts 2025</a:t>
            </a:fld>
            <a:endParaRPr lang="da-DK" dirty="0">
              <a:solidFill>
                <a:srgbClr val="FFFFFF"/>
              </a:solidFill>
            </a:endParaRPr>
          </a:p>
        </p:txBody>
      </p:sp>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dirty="0">
              <a:solidFill>
                <a:srgbClr val="595959"/>
              </a:solidFill>
            </a:endParaRPr>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solidFill>
                  <a:srgbClr val="595959"/>
                </a:solidFill>
              </a:rPr>
              <a:pPr/>
              <a:t>‹nr.›</a:t>
            </a:fld>
            <a:endParaRPr lang="da-DK" dirty="0">
              <a:solidFill>
                <a:srgbClr val="595959"/>
              </a:solidFill>
            </a:endParaRPr>
          </a:p>
        </p:txBody>
      </p:sp>
      <p:sp>
        <p:nvSpPr>
          <p:cNvPr id="12" name="Pladsholder til billede 7">
            <a:extLst>
              <a:ext uri="{FF2B5EF4-FFF2-40B4-BE49-F238E27FC236}">
                <a16:creationId xmlns:a16="http://schemas.microsoft.com/office/drawing/2014/main" id="{CCECDA8A-2FEF-C549-80E9-F0A1FCFFC333}"/>
              </a:ext>
            </a:extLst>
          </p:cNvPr>
          <p:cNvSpPr>
            <a:spLocks noGrp="1" noChangeAspect="1"/>
          </p:cNvSpPr>
          <p:nvPr>
            <p:ph type="pic" sz="quarter" idx="22" hasCustomPrompt="1"/>
          </p:nvPr>
        </p:nvSpPr>
        <p:spPr>
          <a:xfrm>
            <a:off x="9300055" y="402349"/>
            <a:ext cx="3240000" cy="3240000"/>
          </a:xfrm>
          <a:prstGeom prst="ellipse">
            <a:avLst/>
          </a:prstGeom>
          <a:solidFill>
            <a:schemeClr val="accent1"/>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13" name="Pladsholder til billede 7">
            <a:extLst>
              <a:ext uri="{FF2B5EF4-FFF2-40B4-BE49-F238E27FC236}">
                <a16:creationId xmlns:a16="http://schemas.microsoft.com/office/drawing/2014/main" id="{68C5040E-E441-4241-83A9-00E357F57224}"/>
              </a:ext>
            </a:extLst>
          </p:cNvPr>
          <p:cNvSpPr>
            <a:spLocks noGrp="1" noChangeAspect="1"/>
          </p:cNvSpPr>
          <p:nvPr>
            <p:ph type="pic" sz="quarter" idx="23" hasCustomPrompt="1"/>
          </p:nvPr>
        </p:nvSpPr>
        <p:spPr>
          <a:xfrm>
            <a:off x="6173321" y="1740894"/>
            <a:ext cx="3948689" cy="3948689"/>
          </a:xfrm>
          <a:prstGeom prst="ellipse">
            <a:avLst/>
          </a:prstGeom>
          <a:solidFill>
            <a:schemeClr val="accent4"/>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pic>
        <p:nvPicPr>
          <p:cNvPr id="7" name="Billede 6">
            <a:extLst>
              <a:ext uri="{FF2B5EF4-FFF2-40B4-BE49-F238E27FC236}">
                <a16:creationId xmlns:a16="http://schemas.microsoft.com/office/drawing/2014/main" id="{F1EE9E17-0F77-FBAF-49D6-6809AC522F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2666260266"/>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Titel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dirty="0">
              <a:solidFill>
                <a:srgbClr val="595959"/>
              </a:solidFill>
            </a:endParaRPr>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solidFill>
                  <a:srgbClr val="595959"/>
                </a:solidFill>
              </a:rPr>
              <a:pPr/>
              <a:t>‹nr.›</a:t>
            </a:fld>
            <a:endParaRPr lang="da-DK" dirty="0">
              <a:solidFill>
                <a:srgbClr val="595959"/>
              </a:solidFill>
            </a:endParaRPr>
          </a:p>
        </p:txBody>
      </p:sp>
      <p:sp>
        <p:nvSpPr>
          <p:cNvPr id="13" name="Titel 1">
            <a:extLst>
              <a:ext uri="{FF2B5EF4-FFF2-40B4-BE49-F238E27FC236}">
                <a16:creationId xmlns:a16="http://schemas.microsoft.com/office/drawing/2014/main" id="{0B2E8617-B33A-B54B-987B-C55A35E7603D}"/>
              </a:ext>
            </a:extLst>
          </p:cNvPr>
          <p:cNvSpPr>
            <a:spLocks noGrp="1"/>
          </p:cNvSpPr>
          <p:nvPr>
            <p:ph type="ctrTitle" hasCustomPrompt="1"/>
          </p:nvPr>
        </p:nvSpPr>
        <p:spPr>
          <a:xfrm>
            <a:off x="911226" y="615697"/>
            <a:ext cx="9648824" cy="2813304"/>
          </a:xfrm>
        </p:spPr>
        <p:txBody>
          <a:bodyPr anchor="b"/>
          <a:lstStyle>
            <a:lvl1pPr algn="l">
              <a:defRPr sz="4800">
                <a:solidFill>
                  <a:schemeClr val="bg1"/>
                </a:solidFill>
              </a:defRPr>
            </a:lvl1pPr>
          </a:lstStyle>
          <a:p>
            <a:r>
              <a:rPr lang="da-DK" dirty="0"/>
              <a:t>Klik her for </a:t>
            </a:r>
            <a:br>
              <a:rPr lang="da-DK" dirty="0"/>
            </a:br>
            <a:r>
              <a:rPr lang="da-DK" dirty="0"/>
              <a:t>at tilføje en titel</a:t>
            </a:r>
          </a:p>
        </p:txBody>
      </p:sp>
      <p:sp>
        <p:nvSpPr>
          <p:cNvPr id="14" name="Undertitel 2">
            <a:extLst>
              <a:ext uri="{FF2B5EF4-FFF2-40B4-BE49-F238E27FC236}">
                <a16:creationId xmlns:a16="http://schemas.microsoft.com/office/drawing/2014/main" id="{0DAAD5CE-C7C5-174F-8F58-996C034BE73F}"/>
              </a:ext>
            </a:extLst>
          </p:cNvPr>
          <p:cNvSpPr>
            <a:spLocks noGrp="1"/>
          </p:cNvSpPr>
          <p:nvPr>
            <p:ph type="subTitle" idx="1" hasCustomPrompt="1"/>
          </p:nvPr>
        </p:nvSpPr>
        <p:spPr>
          <a:xfrm>
            <a:off x="911225" y="3773424"/>
            <a:ext cx="9648825"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15" name="Pladsholder til dato 3">
            <a:extLst>
              <a:ext uri="{FF2B5EF4-FFF2-40B4-BE49-F238E27FC236}">
                <a16:creationId xmlns:a16="http://schemas.microsoft.com/office/drawing/2014/main" id="{87EAF9F2-27F5-234C-9C68-F9039F3E36CC}"/>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62C87F27-EE12-4938-80DE-BE1F8E314653}" type="datetime2">
              <a:rPr lang="da-DK" smtClean="0">
                <a:solidFill>
                  <a:srgbClr val="FFFFFF"/>
                </a:solidFill>
              </a:rPr>
              <a:pPr/>
              <a:t>30. marts 2025</a:t>
            </a:fld>
            <a:endParaRPr lang="da-DK" dirty="0">
              <a:solidFill>
                <a:srgbClr val="FFFFFF"/>
              </a:solidFill>
            </a:endParaRPr>
          </a:p>
        </p:txBody>
      </p:sp>
      <p:sp>
        <p:nvSpPr>
          <p:cNvPr id="18" name="Rektangel 17">
            <a:extLst>
              <a:ext uri="{FF2B5EF4-FFF2-40B4-BE49-F238E27FC236}">
                <a16:creationId xmlns:a16="http://schemas.microsoft.com/office/drawing/2014/main" id="{12FDCE6A-8630-0B47-9D2D-EA90FF7A3F52}"/>
              </a:ext>
            </a:extLst>
          </p:cNvPr>
          <p:cNvSpPr>
            <a:spLocks/>
          </p:cNvSpPr>
          <p:nvPr/>
        </p:nvSpPr>
        <p:spPr>
          <a:xfrm>
            <a:off x="4673809" y="5670000"/>
            <a:ext cx="7200000" cy="104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Tree>
    <p:extLst>
      <p:ext uri="{BB962C8B-B14F-4D97-AF65-F5344CB8AC3E}">
        <p14:creationId xmlns:p14="http://schemas.microsoft.com/office/powerpoint/2010/main" val="565321163"/>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Agenda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p:nvPr>
        </p:nvSpPr>
        <p:spPr>
          <a:xfrm>
            <a:off x="911225" y="369793"/>
            <a:ext cx="9316508" cy="1081007"/>
          </a:xfrm>
        </p:spPr>
        <p:txBody>
          <a:bodyPr/>
          <a:lstStyle>
            <a:lvl1pPr>
              <a:defRPr>
                <a:solidFill>
                  <a:schemeClr val="bg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25342E39-B2FD-4155-8CDD-1208702E0618}" type="datetime2">
              <a:rPr lang="da-DK" smtClean="0">
                <a:solidFill>
                  <a:srgbClr val="FFFFFF"/>
                </a:solidFill>
              </a:rPr>
              <a:pPr/>
              <a:t>30. marts 2025</a:t>
            </a:fld>
            <a:endParaRPr lang="da-DK" dirty="0">
              <a:solidFill>
                <a:srgbClr val="FFFFFF"/>
              </a:solidFill>
            </a:endParaRPr>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dirty="0">
              <a:solidFill>
                <a:srgbClr val="FFFFFF"/>
              </a:solidFill>
            </a:endParaRPr>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solidFill>
                  <a:srgbClr val="FFFFFF"/>
                </a:solidFill>
              </a:rPr>
              <a:pPr/>
              <a:t>‹nr.›</a:t>
            </a:fld>
            <a:endParaRPr lang="da-DK" dirty="0">
              <a:solidFill>
                <a:srgbClr val="FFFFFF"/>
              </a:solidFill>
            </a:endParaRPr>
          </a:p>
        </p:txBody>
      </p:sp>
      <p:sp>
        <p:nvSpPr>
          <p:cNvPr id="9" name="Pladsholder til tekst 8">
            <a:extLst>
              <a:ext uri="{FF2B5EF4-FFF2-40B4-BE49-F238E27FC236}">
                <a16:creationId xmlns:a16="http://schemas.microsoft.com/office/drawing/2014/main" id="{FE42E476-32ED-1546-BCB8-C7CFBC8205B8}"/>
              </a:ext>
            </a:extLst>
          </p:cNvPr>
          <p:cNvSpPr>
            <a:spLocks noGrp="1"/>
          </p:cNvSpPr>
          <p:nvPr>
            <p:ph type="body" sz="quarter" idx="13"/>
          </p:nvPr>
        </p:nvSpPr>
        <p:spPr>
          <a:xfrm>
            <a:off x="911225" y="1881187"/>
            <a:ext cx="9316508" cy="4400814"/>
          </a:xfrm>
        </p:spPr>
        <p:txBody>
          <a:bodyPr/>
          <a:lstStyle>
            <a:lvl1pPr marL="0" indent="0">
              <a:buNone/>
              <a:defRPr>
                <a:solidFill>
                  <a:schemeClr val="bg1"/>
                </a:solidFill>
              </a:defRPr>
            </a:lvl1pPr>
            <a:lvl2pPr marL="180000" indent="0">
              <a:buNone/>
              <a:defRPr/>
            </a:lvl2pPr>
            <a:lvl3pPr marL="360000" indent="0">
              <a:buNone/>
              <a:defRPr/>
            </a:lvl3pPr>
            <a:lvl4pPr marL="540000" indent="0">
              <a:buNone/>
              <a:defRPr/>
            </a:lvl4pPr>
            <a:lvl5pPr marL="720000" indent="0">
              <a:buNone/>
              <a:defRPr/>
            </a:lvl5pPr>
          </a:lstStyle>
          <a:p>
            <a:pPr lvl="0"/>
            <a:r>
              <a:rPr lang="da-DK"/>
              <a:t>Klik for at redigere teksttypografierne i masteren</a:t>
            </a:r>
          </a:p>
        </p:txBody>
      </p:sp>
      <p:pic>
        <p:nvPicPr>
          <p:cNvPr id="8" name="Bille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104609551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p:cSld name="Agenda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ladsholder til billede 13">
            <a:extLst>
              <a:ext uri="{FF2B5EF4-FFF2-40B4-BE49-F238E27FC236}">
                <a16:creationId xmlns:a16="http://schemas.microsoft.com/office/drawing/2014/main" id="{8F8B2708-B32F-1E45-8BD5-BE29A5B5A79A}"/>
              </a:ext>
            </a:extLst>
          </p:cNvPr>
          <p:cNvSpPr>
            <a:spLocks noGrp="1"/>
          </p:cNvSpPr>
          <p:nvPr>
            <p:ph type="pic" sz="quarter" idx="16"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accent4"/>
          </a:solidFill>
        </p:spPr>
        <p:txBody>
          <a:bodyPr wrap="square">
            <a:noAutofit/>
          </a:bodyPr>
          <a:lstStyle>
            <a:lvl1pPr marL="0" indent="0">
              <a:buNone/>
              <a:defRPr sz="100"/>
            </a:lvl1pPr>
          </a:lstStyle>
          <a:p>
            <a:r>
              <a:rPr lang="da-DK" dirty="0"/>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p:nvPr>
        </p:nvSpPr>
        <p:spPr>
          <a:xfrm>
            <a:off x="911225" y="369793"/>
            <a:ext cx="9316508" cy="1081007"/>
          </a:xfrm>
        </p:spPr>
        <p:txBody>
          <a:bodyPr/>
          <a:lstStyle>
            <a:lvl1pPr>
              <a:defRPr>
                <a:solidFill>
                  <a:schemeClr val="bg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p>
            <a:fld id="{91A1DBEB-857E-451A-BA15-BCBFE074FAF9}" type="datetime2">
              <a:rPr lang="da-DK" smtClean="0">
                <a:solidFill>
                  <a:srgbClr val="595959"/>
                </a:solidFill>
              </a:rPr>
              <a:pPr/>
              <a:t>30. marts 2025</a:t>
            </a:fld>
            <a:endParaRPr lang="da-DK" dirty="0">
              <a:solidFill>
                <a:srgbClr val="595959"/>
              </a:solidFill>
            </a:endParaRPr>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solidFill>
                <a:srgbClr val="595959"/>
              </a:solidFill>
            </a:endParaRPr>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solidFill>
                  <a:srgbClr val="595959"/>
                </a:solidFill>
              </a:rPr>
              <a:pPr/>
              <a:t>‹nr.›</a:t>
            </a:fld>
            <a:endParaRPr lang="da-DK" dirty="0">
              <a:solidFill>
                <a:srgbClr val="595959"/>
              </a:solidFill>
            </a:endParaRPr>
          </a:p>
        </p:txBody>
      </p:sp>
      <p:sp>
        <p:nvSpPr>
          <p:cNvPr id="9" name="Pladsholder til tekst 8">
            <a:extLst>
              <a:ext uri="{FF2B5EF4-FFF2-40B4-BE49-F238E27FC236}">
                <a16:creationId xmlns:a16="http://schemas.microsoft.com/office/drawing/2014/main" id="{FE42E476-32ED-1546-BCB8-C7CFBC8205B8}"/>
              </a:ext>
            </a:extLst>
          </p:cNvPr>
          <p:cNvSpPr>
            <a:spLocks noGrp="1"/>
          </p:cNvSpPr>
          <p:nvPr>
            <p:ph type="body" sz="quarter" idx="13"/>
          </p:nvPr>
        </p:nvSpPr>
        <p:spPr>
          <a:xfrm>
            <a:off x="911225" y="1881187"/>
            <a:ext cx="9000000" cy="4392613"/>
          </a:xfrm>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da-DK"/>
              <a:t>Klik for at redigere teksttypografierne i masteren</a:t>
            </a:r>
          </a:p>
        </p:txBody>
      </p:sp>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246867117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1 multife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p:txBody>
          <a:bodyPr/>
          <a:lstStyle/>
          <a:p>
            <a:r>
              <a:rPr lang="da-DK" dirty="0"/>
              <a:t>Klik her for at tilføje en overskrift</a:t>
            </a:r>
          </a:p>
        </p:txBody>
      </p:sp>
      <p:sp>
        <p:nvSpPr>
          <p:cNvPr id="3" name="Pladsholder til indhold 2">
            <a:extLst>
              <a:ext uri="{FF2B5EF4-FFF2-40B4-BE49-F238E27FC236}">
                <a16:creationId xmlns:a16="http://schemas.microsoft.com/office/drawing/2014/main" id="{683B8803-CE71-9F46-9964-C10DBEF63E7D}"/>
              </a:ext>
            </a:extLst>
          </p:cNvPr>
          <p:cNvSpPr>
            <a:spLocks noGrp="1"/>
          </p:cNvSpPr>
          <p:nvPr>
            <p:ph idx="1"/>
          </p:nvPr>
        </p:nvSpPr>
        <p:spPr>
          <a:xfrm>
            <a:off x="911225" y="1881187"/>
            <a:ext cx="9000000" cy="439261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68320031-357C-45E4-A312-3B4B3BB4F5FF}" type="datetime2">
              <a:rPr lang="da-DK" smtClean="0">
                <a:solidFill>
                  <a:srgbClr val="595959"/>
                </a:solidFill>
              </a:rPr>
              <a:pPr/>
              <a:t>30. marts 2025</a:t>
            </a:fld>
            <a:endParaRPr lang="da-DK" dirty="0">
              <a:solidFill>
                <a:srgbClr val="595959"/>
              </a:solidFill>
            </a:endParaRPr>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solidFill>
                <a:srgbClr val="595959"/>
              </a:solidFill>
            </a:endParaRPr>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a:xfrm>
            <a:off x="150471" y="6534000"/>
            <a:ext cx="360000" cy="324000"/>
          </a:xfrm>
        </p:spPr>
        <p:txBody>
          <a:bodyPr/>
          <a:lstStyle/>
          <a:p>
            <a:fld id="{50DEC214-4A26-8544-86E4-D5810B015655}" type="slidenum">
              <a:rPr lang="da-DK" smtClean="0">
                <a:solidFill>
                  <a:srgbClr val="595959"/>
                </a:solidFill>
              </a:rPr>
              <a:pPr/>
              <a:t>‹nr.›</a:t>
            </a:fld>
            <a:endParaRPr lang="da-DK" dirty="0">
              <a:solidFill>
                <a:srgbClr val="595959"/>
              </a:solidFill>
            </a:endParaRPr>
          </a:p>
        </p:txBody>
      </p:sp>
    </p:spTree>
    <p:extLst>
      <p:ext uri="{BB962C8B-B14F-4D97-AF65-F5344CB8AC3E}">
        <p14:creationId xmlns:p14="http://schemas.microsoft.com/office/powerpoint/2010/main" val="406981461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2 mulitifelt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0796C4C-3886-E54D-89A5-00F29BB8CFFA}"/>
              </a:ext>
            </a:extLst>
          </p:cNvPr>
          <p:cNvSpPr>
            <a:spLocks noGrp="1"/>
          </p:cNvSpPr>
          <p:nvPr>
            <p:ph sz="half" idx="1"/>
          </p:nvPr>
        </p:nvSpPr>
        <p:spPr>
          <a:xfrm>
            <a:off x="911224" y="1881187"/>
            <a:ext cx="4464051" cy="439261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a:extLst>
              <a:ext uri="{FF2B5EF4-FFF2-40B4-BE49-F238E27FC236}">
                <a16:creationId xmlns:a16="http://schemas.microsoft.com/office/drawing/2014/main" id="{C380DD37-23F9-DE42-8F6D-1B2D3FE9E4D8}"/>
              </a:ext>
            </a:extLst>
          </p:cNvPr>
          <p:cNvSpPr>
            <a:spLocks noGrp="1"/>
          </p:cNvSpPr>
          <p:nvPr>
            <p:ph sz="half" idx="2"/>
          </p:nvPr>
        </p:nvSpPr>
        <p:spPr>
          <a:xfrm>
            <a:off x="6096000" y="1881189"/>
            <a:ext cx="4464050" cy="44008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a:extLst>
              <a:ext uri="{FF2B5EF4-FFF2-40B4-BE49-F238E27FC236}">
                <a16:creationId xmlns:a16="http://schemas.microsoft.com/office/drawing/2014/main" id="{4717990C-88D6-E642-977A-D91F76AD845D}"/>
              </a:ext>
            </a:extLst>
          </p:cNvPr>
          <p:cNvSpPr>
            <a:spLocks noGrp="1"/>
          </p:cNvSpPr>
          <p:nvPr>
            <p:ph type="dt" sz="half" idx="10"/>
          </p:nvPr>
        </p:nvSpPr>
        <p:spPr/>
        <p:txBody>
          <a:bodyPr/>
          <a:lstStyle>
            <a:lvl1pPr>
              <a:defRPr>
                <a:latin typeface="+mn-lt"/>
              </a:defRPr>
            </a:lvl1pPr>
          </a:lstStyle>
          <a:p>
            <a:fld id="{4E67AD7F-04EB-42CE-B308-8E3EDD9079AE}" type="datetime2">
              <a:rPr lang="da-DK" smtClean="0">
                <a:solidFill>
                  <a:srgbClr val="595959"/>
                </a:solidFill>
              </a:rPr>
              <a:pPr/>
              <a:t>30. marts 2025</a:t>
            </a:fld>
            <a:endParaRPr lang="da-DK" dirty="0">
              <a:solidFill>
                <a:srgbClr val="595959"/>
              </a:solidFill>
            </a:endParaRPr>
          </a:p>
        </p:txBody>
      </p:sp>
      <p:sp>
        <p:nvSpPr>
          <p:cNvPr id="6" name="Pladsholder til sidefod 5">
            <a:extLst>
              <a:ext uri="{FF2B5EF4-FFF2-40B4-BE49-F238E27FC236}">
                <a16:creationId xmlns:a16="http://schemas.microsoft.com/office/drawing/2014/main" id="{C3EF9336-F3A8-984B-A04C-1E714888228E}"/>
              </a:ext>
            </a:extLst>
          </p:cNvPr>
          <p:cNvSpPr>
            <a:spLocks noGrp="1"/>
          </p:cNvSpPr>
          <p:nvPr>
            <p:ph type="ftr" sz="quarter" idx="11"/>
          </p:nvPr>
        </p:nvSpPr>
        <p:spPr/>
        <p:txBody>
          <a:bodyPr/>
          <a:lstStyle/>
          <a:p>
            <a:endParaRPr lang="da-DK">
              <a:solidFill>
                <a:srgbClr val="595959"/>
              </a:solidFill>
            </a:endParaRPr>
          </a:p>
        </p:txBody>
      </p:sp>
      <p:sp>
        <p:nvSpPr>
          <p:cNvPr id="7" name="Pladsholder til slidenummer 6">
            <a:extLst>
              <a:ext uri="{FF2B5EF4-FFF2-40B4-BE49-F238E27FC236}">
                <a16:creationId xmlns:a16="http://schemas.microsoft.com/office/drawing/2014/main" id="{F07C580C-9304-C84A-9857-C0BF63DEE783}"/>
              </a:ext>
            </a:extLst>
          </p:cNvPr>
          <p:cNvSpPr>
            <a:spLocks noGrp="1"/>
          </p:cNvSpPr>
          <p:nvPr>
            <p:ph type="sldNum" sz="quarter" idx="12"/>
          </p:nvPr>
        </p:nvSpPr>
        <p:spPr/>
        <p:txBody>
          <a:bodyPr/>
          <a:lstStyle/>
          <a:p>
            <a:fld id="{50DEC214-4A26-8544-86E4-D5810B015655}" type="slidenum">
              <a:rPr lang="da-DK" smtClean="0">
                <a:solidFill>
                  <a:srgbClr val="595959"/>
                </a:solidFill>
              </a:rPr>
              <a:pPr/>
              <a:t>‹nr.›</a:t>
            </a:fld>
            <a:endParaRPr lang="da-DK">
              <a:solidFill>
                <a:srgbClr val="595959"/>
              </a:solidFill>
            </a:endParaRPr>
          </a:p>
        </p:txBody>
      </p:sp>
      <p:sp>
        <p:nvSpPr>
          <p:cNvPr id="8" name="Titel 1">
            <a:extLst>
              <a:ext uri="{FF2B5EF4-FFF2-40B4-BE49-F238E27FC236}">
                <a16:creationId xmlns:a16="http://schemas.microsoft.com/office/drawing/2014/main" id="{D4F2E2B7-4CDC-AE48-A296-2D0F03EEA933}"/>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Tree>
    <p:extLst>
      <p:ext uri="{BB962C8B-B14F-4D97-AF65-F5344CB8AC3E}">
        <p14:creationId xmlns:p14="http://schemas.microsoft.com/office/powerpoint/2010/main" val="271661858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ekst + billed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0B6BBDAE-FDA6-4294-97C1-1B5EAA1CE256}" type="datetime2">
              <a:rPr lang="da-DK" smtClean="0">
                <a:solidFill>
                  <a:srgbClr val="595959"/>
                </a:solidFill>
              </a:rPr>
              <a:pPr/>
              <a:t>30. marts 2025</a:t>
            </a:fld>
            <a:endParaRPr lang="da-DK" dirty="0">
              <a:solidFill>
                <a:srgbClr val="595959"/>
              </a:solidFill>
            </a:endParaRPr>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solidFill>
                <a:srgbClr val="595959"/>
              </a:solidFill>
            </a:endParaRPr>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solidFill>
                  <a:srgbClr val="595959"/>
                </a:solidFill>
              </a:rPr>
              <a:pPr/>
              <a:t>‹nr.›</a:t>
            </a:fld>
            <a:endParaRPr lang="da-DK" dirty="0">
              <a:solidFill>
                <a:srgbClr val="595959"/>
              </a:solidFill>
            </a:endParaRPr>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6" y="1881188"/>
            <a:ext cx="4464050" cy="44008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billede 6">
            <a:extLst>
              <a:ext uri="{FF2B5EF4-FFF2-40B4-BE49-F238E27FC236}">
                <a16:creationId xmlns:a16="http://schemas.microsoft.com/office/drawing/2014/main" id="{3E853F44-8963-D04E-BB2E-AF324DC4F294}"/>
              </a:ext>
            </a:extLst>
          </p:cNvPr>
          <p:cNvSpPr>
            <a:spLocks noGrp="1"/>
          </p:cNvSpPr>
          <p:nvPr>
            <p:ph type="pic" sz="quarter" idx="15" hasCustomPrompt="1"/>
          </p:nvPr>
        </p:nvSpPr>
        <p:spPr>
          <a:xfrm>
            <a:off x="5999028" y="1741694"/>
            <a:ext cx="4680000" cy="4680000"/>
          </a:xfrm>
          <a:prstGeom prst="ellipse">
            <a:avLst/>
          </a:prstGeom>
          <a:solidFill>
            <a:schemeClr val="tx2"/>
          </a:solidFill>
        </p:spPr>
        <p:txBody>
          <a:bodyPr wrap="square" tIns="72000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a:t>
            </a:r>
            <a:br>
              <a:rPr lang="da-DK" dirty="0"/>
            </a:br>
            <a:r>
              <a:rPr lang="da-DK" dirty="0"/>
              <a:t>indsætte et billede</a:t>
            </a:r>
          </a:p>
        </p:txBody>
      </p:sp>
    </p:spTree>
    <p:extLst>
      <p:ext uri="{BB962C8B-B14F-4D97-AF65-F5344CB8AC3E}">
        <p14:creationId xmlns:p14="http://schemas.microsoft.com/office/powerpoint/2010/main" val="14649660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ekst + billed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4D6D32C3-3E39-44FC-B677-F64FDC651BDE}" type="datetime2">
              <a:rPr lang="da-DK" smtClean="0">
                <a:solidFill>
                  <a:srgbClr val="595959"/>
                </a:solidFill>
              </a:rPr>
              <a:pPr/>
              <a:t>30. marts 2025</a:t>
            </a:fld>
            <a:endParaRPr lang="da-DK" dirty="0">
              <a:solidFill>
                <a:srgbClr val="595959"/>
              </a:solidFill>
            </a:endParaRPr>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solidFill>
                <a:srgbClr val="595959"/>
              </a:solidFill>
            </a:endParaRPr>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solidFill>
                  <a:srgbClr val="595959"/>
                </a:solidFill>
              </a:rPr>
              <a:pPr/>
              <a:t>‹nr.›</a:t>
            </a:fld>
            <a:endParaRPr lang="da-DK" dirty="0">
              <a:solidFill>
                <a:srgbClr val="595959"/>
              </a:solidFill>
            </a:endParaRPr>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6" y="1881188"/>
            <a:ext cx="4464050" cy="43926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billede 6">
            <a:extLst>
              <a:ext uri="{FF2B5EF4-FFF2-40B4-BE49-F238E27FC236}">
                <a16:creationId xmlns:a16="http://schemas.microsoft.com/office/drawing/2014/main" id="{3E853F44-8963-D04E-BB2E-AF324DC4F294}"/>
              </a:ext>
            </a:extLst>
          </p:cNvPr>
          <p:cNvSpPr>
            <a:spLocks noGrp="1"/>
          </p:cNvSpPr>
          <p:nvPr>
            <p:ph type="pic" sz="quarter" idx="15" hasCustomPrompt="1"/>
          </p:nvPr>
        </p:nvSpPr>
        <p:spPr>
          <a:xfrm>
            <a:off x="6096050" y="1881188"/>
            <a:ext cx="4464000" cy="4400812"/>
          </a:xfrm>
          <a:prstGeom prst="rect">
            <a:avLst/>
          </a:prstGeom>
          <a:solidFill>
            <a:schemeClr val="tx2"/>
          </a:solidFill>
        </p:spPr>
        <p:txBody>
          <a:bodyPr wrap="square" tIns="72000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Tree>
    <p:extLst>
      <p:ext uri="{BB962C8B-B14F-4D97-AF65-F5344CB8AC3E}">
        <p14:creationId xmlns:p14="http://schemas.microsoft.com/office/powerpoint/2010/main" val="2330217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reaker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ladsholder til billede 7">
            <a:extLst>
              <a:ext uri="{FF2B5EF4-FFF2-40B4-BE49-F238E27FC236}">
                <a16:creationId xmlns:a16="http://schemas.microsoft.com/office/drawing/2014/main" id="{0EBB01EF-ED55-DB43-ADF3-33F96C83A7A8}"/>
              </a:ext>
            </a:extLst>
          </p:cNvPr>
          <p:cNvSpPr>
            <a:spLocks noGrp="1"/>
          </p:cNvSpPr>
          <p:nvPr>
            <p:ph type="pic" sz="quarter" idx="20"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tx2"/>
          </a:solidFill>
        </p:spPr>
        <p:txBody>
          <a:bodyPr wrap="square" tIns="2340000">
            <a:noAutofit/>
          </a:bodyPr>
          <a:lstStyle>
            <a:lvl1pPr marL="0" marR="0" indent="0" algn="ctr" defTabSz="590400" rtl="0" eaLnBrk="1" fontAlgn="auto" latinLnBrk="0" hangingPunct="1">
              <a:lnSpc>
                <a:spcPts val="2400"/>
              </a:lnSpc>
              <a:spcBef>
                <a:spcPts val="1000"/>
              </a:spcBef>
              <a:spcAft>
                <a:spcPts val="0"/>
              </a:spcAft>
              <a:buClrTx/>
              <a:buSzTx/>
              <a:buFont typeface="Arial" panose="020B0604020202020204" pitchFamily="34" charset="0"/>
              <a:buNone/>
              <a:tabLst/>
              <a:defRPr sz="2000">
                <a:solidFill>
                  <a:schemeClr val="bg1"/>
                </a:solidFill>
              </a:defRPr>
            </a:lvl1pPr>
          </a:lstStyle>
          <a:p>
            <a:pPr marL="0" marR="0" lvl="0" indent="0" algn="l" defTabSz="590400" rtl="0" eaLnBrk="1" fontAlgn="auto" latinLnBrk="0" hangingPunct="1">
              <a:lnSpc>
                <a:spcPts val="24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C6ECFA3D-F67C-4092-9024-DA37BB7B488C}"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sp>
        <p:nvSpPr>
          <p:cNvPr id="16" name="Pladsholder til tekst 15">
            <a:extLst>
              <a:ext uri="{FF2B5EF4-FFF2-40B4-BE49-F238E27FC236}">
                <a16:creationId xmlns:a16="http://schemas.microsoft.com/office/drawing/2014/main" id="{01EE7D5F-D71E-5C42-924A-FF05BCD18B22}"/>
              </a:ext>
            </a:extLst>
          </p:cNvPr>
          <p:cNvSpPr>
            <a:spLocks noGrp="1"/>
          </p:cNvSpPr>
          <p:nvPr>
            <p:ph type="body" sz="quarter" idx="17" hasCustomPrompt="1"/>
          </p:nvPr>
        </p:nvSpPr>
        <p:spPr>
          <a:xfrm>
            <a:off x="8165030" y="651908"/>
            <a:ext cx="3240000" cy="3240000"/>
          </a:xfrm>
          <a:prstGeom prst="ellipse">
            <a:avLst/>
          </a:prstGeom>
          <a:solidFill>
            <a:schemeClr val="accent4"/>
          </a:solidFill>
        </p:spPr>
        <p:txBody>
          <a:bodyPr tIns="72000" anchor="ctr" anchorCtr="0"/>
          <a:lstStyle>
            <a:lvl1pPr marL="0" indent="0" algn="ctr">
              <a:buNone/>
              <a:defRPr/>
            </a:lvl1pPr>
            <a:lvl2pPr marL="180000" indent="0" algn="ctr">
              <a:buNone/>
              <a:defRPr/>
            </a:lvl2pPr>
            <a:lvl3pPr marL="360000" indent="0" algn="ctr">
              <a:buNone/>
              <a:defRPr/>
            </a:lvl3pPr>
            <a:lvl4pPr marL="540000" indent="0" algn="ctr">
              <a:buNone/>
              <a:defRPr/>
            </a:lvl4pPr>
            <a:lvl5pPr marL="720000" indent="0" algn="ctr">
              <a:buNone/>
              <a:defRPr/>
            </a:lvl5pPr>
          </a:lstStyle>
          <a:p>
            <a:pPr lvl="0"/>
            <a:r>
              <a:rPr lang="da-DK" dirty="0"/>
              <a:t>Klik for at tilføje en tekst</a:t>
            </a:r>
          </a:p>
        </p:txBody>
      </p:sp>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351949287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kst + billede C">
    <p:spTree>
      <p:nvGrpSpPr>
        <p:cNvPr id="1" name=""/>
        <p:cNvGrpSpPr/>
        <p:nvPr/>
      </p:nvGrpSpPr>
      <p:grpSpPr>
        <a:xfrm>
          <a:off x="0" y="0"/>
          <a:ext cx="0" cy="0"/>
          <a:chOff x="0" y="0"/>
          <a:chExt cx="0" cy="0"/>
        </a:xfrm>
      </p:grpSpPr>
      <p:sp>
        <p:nvSpPr>
          <p:cNvPr id="20" name="Pladsholder til billede 19">
            <a:extLst>
              <a:ext uri="{FF2B5EF4-FFF2-40B4-BE49-F238E27FC236}">
                <a16:creationId xmlns:a16="http://schemas.microsoft.com/office/drawing/2014/main" id="{0476D3A0-8FFB-2A4B-9CB9-42995E058A9E}"/>
              </a:ext>
            </a:extLst>
          </p:cNvPr>
          <p:cNvSpPr>
            <a:spLocks noGrp="1"/>
          </p:cNvSpPr>
          <p:nvPr>
            <p:ph type="pic" sz="quarter" idx="13" hasCustomPrompt="1"/>
          </p:nvPr>
        </p:nvSpPr>
        <p:spPr>
          <a:xfrm>
            <a:off x="7840133" y="0"/>
            <a:ext cx="4356942" cy="6858000"/>
          </a:xfrm>
          <a:custGeom>
            <a:avLst/>
            <a:gdLst>
              <a:gd name="connsiteX0" fmla="*/ 700359 w 4356942"/>
              <a:gd name="connsiteY0" fmla="*/ 0 h 6858000"/>
              <a:gd name="connsiteX1" fmla="*/ 4356942 w 4356942"/>
              <a:gd name="connsiteY1" fmla="*/ 0 h 6858000"/>
              <a:gd name="connsiteX2" fmla="*/ 4356942 w 4356942"/>
              <a:gd name="connsiteY2" fmla="*/ 6858000 h 6858000"/>
              <a:gd name="connsiteX3" fmla="*/ 696553 w 4356942"/>
              <a:gd name="connsiteY3" fmla="*/ 6858000 h 6858000"/>
              <a:gd name="connsiteX4" fmla="*/ 0 w 4356942"/>
              <a:gd name="connsiteY4" fmla="*/ 3434080 h 6858000"/>
              <a:gd name="connsiteX5" fmla="*/ 700359 w 43569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942" h="6858000">
                <a:moveTo>
                  <a:pt x="700359" y="0"/>
                </a:moveTo>
                <a:lnTo>
                  <a:pt x="4356942" y="0"/>
                </a:lnTo>
                <a:lnTo>
                  <a:pt x="4356942" y="6858000"/>
                </a:lnTo>
                <a:lnTo>
                  <a:pt x="696553" y="6858000"/>
                </a:lnTo>
                <a:cubicBezTo>
                  <a:pt x="248678" y="5806440"/>
                  <a:pt x="0" y="4649470"/>
                  <a:pt x="0" y="3434080"/>
                </a:cubicBezTo>
                <a:cubicBezTo>
                  <a:pt x="0" y="2214880"/>
                  <a:pt x="249947" y="1054100"/>
                  <a:pt x="700359" y="0"/>
                </a:cubicBezTo>
                <a:close/>
              </a:path>
            </a:pathLst>
          </a:custGeom>
          <a:solidFill>
            <a:schemeClr val="tx2"/>
          </a:solidFill>
        </p:spPr>
        <p:txBody>
          <a:bodyPr wrap="square" tIns="2340000">
            <a:noAutofit/>
          </a:bodyPr>
          <a:lstStyle>
            <a:lvl1pPr marL="0" indent="0" algn="ctr">
              <a:buNone/>
              <a:defRPr>
                <a:solidFill>
                  <a:schemeClr val="bg1"/>
                </a:solidFill>
              </a:defRPr>
            </a:lvl1pPr>
          </a:lstStyle>
          <a:p>
            <a:r>
              <a:rPr lang="da-DK" dirty="0"/>
              <a:t>Klik her for at indsætte et billede</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369794"/>
            <a:ext cx="6192838"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3CDBE7BF-11F8-4FEA-BFEC-7D25DB3D97D0}" type="datetime2">
              <a:rPr lang="da-DK" smtClean="0">
                <a:solidFill>
                  <a:srgbClr val="595959"/>
                </a:solidFill>
              </a:rPr>
              <a:pPr/>
              <a:t>30. marts 2025</a:t>
            </a:fld>
            <a:endParaRPr lang="da-DK" dirty="0">
              <a:solidFill>
                <a:srgbClr val="595959"/>
              </a:solidFill>
            </a:endParaRPr>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solidFill>
                <a:srgbClr val="595959"/>
              </a:solidFill>
            </a:endParaRPr>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solidFill>
                  <a:srgbClr val="595959"/>
                </a:solidFill>
              </a:rPr>
              <a:pPr/>
              <a:t>‹nr.›</a:t>
            </a:fld>
            <a:endParaRPr lang="da-DK" dirty="0">
              <a:solidFill>
                <a:srgbClr val="595959"/>
              </a:solidFill>
            </a:endParaRPr>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5" y="1881188"/>
            <a:ext cx="6192838" cy="43926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SmartArt 6"/>
          <p:cNvSpPr>
            <a:spLocks noGrp="1" noChangeAspect="1"/>
          </p:cNvSpPr>
          <p:nvPr>
            <p:ph type="dgm" sz="quarter" idx="15"/>
          </p:nvPr>
        </p:nvSpPr>
        <p:spPr>
          <a:xfrm>
            <a:off x="11116800" y="5670000"/>
            <a:ext cx="410400" cy="612000"/>
          </a:xfrm>
          <a:blipFill>
            <a:blip r:embed="rId2"/>
            <a:stretch>
              <a:fillRect/>
            </a:stretch>
          </a:blipFill>
        </p:spPr>
        <p:txBody>
          <a:bodyPr/>
          <a:lstStyle>
            <a:lvl1pPr marL="0" indent="0">
              <a:buFontTx/>
              <a:buNone/>
              <a:defRPr sz="100"/>
            </a:lvl1pPr>
          </a:lstStyle>
          <a:p>
            <a:r>
              <a:rPr lang="da-DK"/>
              <a:t>Klik på ikonet for at tilføje SmartArt-grafik</a:t>
            </a:r>
            <a:endParaRPr lang="da-DK" dirty="0"/>
          </a:p>
        </p:txBody>
      </p:sp>
    </p:spTree>
    <p:extLst>
      <p:ext uri="{BB962C8B-B14F-4D97-AF65-F5344CB8AC3E}">
        <p14:creationId xmlns:p14="http://schemas.microsoft.com/office/powerpoint/2010/main" val="374501450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Kap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615697"/>
            <a:ext cx="5545138" cy="2813304"/>
          </a:xfrm>
        </p:spPr>
        <p:txBody>
          <a:bodyPr anchor="b"/>
          <a:lstStyle>
            <a:lvl1pPr algn="l">
              <a:defRPr sz="3600">
                <a:solidFill>
                  <a:schemeClr val="bg1"/>
                </a:solidFill>
              </a:defRPr>
            </a:lvl1pPr>
          </a:lstStyle>
          <a:p>
            <a:r>
              <a:rPr lang="da-DK" dirty="0"/>
              <a:t>Klik her for </a:t>
            </a:r>
            <a:br>
              <a:rPr lang="da-DK" dirty="0"/>
            </a:br>
            <a:r>
              <a:rPr lang="da-DK" dirty="0"/>
              <a:t>at tilføje en overskrift</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6" y="3773424"/>
            <a:ext cx="5545138"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21" name="Pladsholder til billede 20">
            <a:extLst>
              <a:ext uri="{FF2B5EF4-FFF2-40B4-BE49-F238E27FC236}">
                <a16:creationId xmlns:a16="http://schemas.microsoft.com/office/drawing/2014/main" id="{7BE722CF-E437-4047-9AFA-AB9C5302FB15}"/>
              </a:ext>
            </a:extLst>
          </p:cNvPr>
          <p:cNvSpPr>
            <a:spLocks noGrp="1"/>
          </p:cNvSpPr>
          <p:nvPr>
            <p:ph type="pic" sz="quarter" idx="10" hasCustomPrompt="1"/>
          </p:nvPr>
        </p:nvSpPr>
        <p:spPr>
          <a:xfrm>
            <a:off x="7106920" y="0"/>
            <a:ext cx="5085080" cy="6858000"/>
          </a:xfrm>
          <a:custGeom>
            <a:avLst/>
            <a:gdLst>
              <a:gd name="connsiteX0" fmla="*/ 701040 w 5085080"/>
              <a:gd name="connsiteY0" fmla="*/ 0 h 6858000"/>
              <a:gd name="connsiteX1" fmla="*/ 5085080 w 5085080"/>
              <a:gd name="connsiteY1" fmla="*/ 0 h 6858000"/>
              <a:gd name="connsiteX2" fmla="*/ 5085080 w 5085080"/>
              <a:gd name="connsiteY2" fmla="*/ 6858000 h 6858000"/>
              <a:gd name="connsiteX3" fmla="*/ 697230 w 5085080"/>
              <a:gd name="connsiteY3" fmla="*/ 6858000 h 6858000"/>
              <a:gd name="connsiteX4" fmla="*/ 0 w 5085080"/>
              <a:gd name="connsiteY4" fmla="*/ 3434080 h 6858000"/>
              <a:gd name="connsiteX5" fmla="*/ 701040 w 50850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5080" h="6858000">
                <a:moveTo>
                  <a:pt x="701040" y="0"/>
                </a:moveTo>
                <a:lnTo>
                  <a:pt x="5085080" y="0"/>
                </a:lnTo>
                <a:lnTo>
                  <a:pt x="5085080" y="6858000"/>
                </a:lnTo>
                <a:lnTo>
                  <a:pt x="697230" y="6858000"/>
                </a:lnTo>
                <a:cubicBezTo>
                  <a:pt x="248920" y="5806440"/>
                  <a:pt x="0" y="4649470"/>
                  <a:pt x="0" y="3434080"/>
                </a:cubicBezTo>
                <a:cubicBezTo>
                  <a:pt x="0" y="2214880"/>
                  <a:pt x="250190" y="1054100"/>
                  <a:pt x="701040" y="0"/>
                </a:cubicBezTo>
                <a:close/>
              </a:path>
            </a:pathLst>
          </a:custGeom>
          <a:solidFill>
            <a:schemeClr val="tx2"/>
          </a:solidFill>
        </p:spPr>
        <p:txBody>
          <a:bodyPr wrap="square" tIns="2340000">
            <a:noAutofit/>
          </a:bodyPr>
          <a:lstStyle>
            <a:lvl1pPr marL="0" indent="0" algn="ctr">
              <a:buNone/>
              <a:defRPr>
                <a:solidFill>
                  <a:schemeClr val="bg1"/>
                </a:solidFill>
              </a:defRPr>
            </a:lvl1pPr>
          </a:lstStyle>
          <a:p>
            <a:r>
              <a:rPr lang="da-DK" dirty="0"/>
              <a:t>Klik her for at indsætte et billede</a:t>
            </a:r>
          </a:p>
        </p:txBody>
      </p:sp>
      <p:sp>
        <p:nvSpPr>
          <p:cNvPr id="10" name="Pladsholder til dato 3">
            <a:extLst>
              <a:ext uri="{FF2B5EF4-FFF2-40B4-BE49-F238E27FC236}">
                <a16:creationId xmlns:a16="http://schemas.microsoft.com/office/drawing/2014/main" id="{E7528BCD-DBCC-2D42-B2F5-86185A462BC6}"/>
              </a:ext>
            </a:extLst>
          </p:cNvPr>
          <p:cNvSpPr>
            <a:spLocks noGrp="1"/>
          </p:cNvSpPr>
          <p:nvPr>
            <p:ph type="dt" sz="half" idx="16"/>
          </p:nvPr>
        </p:nvSpPr>
        <p:spPr>
          <a:xfrm>
            <a:off x="4367213" y="7020000"/>
            <a:ext cx="1368425" cy="324000"/>
          </a:xfrm>
        </p:spPr>
        <p:txBody>
          <a:bodyPr/>
          <a:lstStyle>
            <a:lvl1pPr>
              <a:defRPr>
                <a:solidFill>
                  <a:schemeClr val="bg1"/>
                </a:solidFill>
                <a:latin typeface="+mn-lt"/>
              </a:defRPr>
            </a:lvl1pPr>
          </a:lstStyle>
          <a:p>
            <a:fld id="{28FC5541-6228-4458-8AA3-F4FC705DF069}" type="datetime2">
              <a:rPr lang="da-DK" smtClean="0">
                <a:solidFill>
                  <a:srgbClr val="FFFFFF"/>
                </a:solidFill>
              </a:rPr>
              <a:pPr/>
              <a:t>30. marts 2025</a:t>
            </a:fld>
            <a:endParaRPr lang="da-DK" dirty="0">
              <a:solidFill>
                <a:srgbClr val="FFFFFF"/>
              </a:solidFill>
            </a:endParaRPr>
          </a:p>
        </p:txBody>
      </p:sp>
      <p:sp>
        <p:nvSpPr>
          <p:cNvPr id="11" name="Pladsholder til sidefod 4">
            <a:extLst>
              <a:ext uri="{FF2B5EF4-FFF2-40B4-BE49-F238E27FC236}">
                <a16:creationId xmlns:a16="http://schemas.microsoft.com/office/drawing/2014/main" id="{7F036CED-EA80-CB4C-A91D-283C39D3E7D4}"/>
              </a:ext>
            </a:extLst>
          </p:cNvPr>
          <p:cNvSpPr>
            <a:spLocks noGrp="1"/>
          </p:cNvSpPr>
          <p:nvPr>
            <p:ph type="ftr" sz="quarter" idx="11"/>
          </p:nvPr>
        </p:nvSpPr>
        <p:spPr>
          <a:xfrm>
            <a:off x="911225" y="6534000"/>
            <a:ext cx="3097213" cy="324000"/>
          </a:xfrm>
        </p:spPr>
        <p:txBody>
          <a:bodyPr/>
          <a:lstStyle>
            <a:lvl1pPr>
              <a:defRPr>
                <a:solidFill>
                  <a:schemeClr val="bg1"/>
                </a:solidFill>
              </a:defRPr>
            </a:lvl1pPr>
          </a:lstStyle>
          <a:p>
            <a:endParaRPr lang="da-DK" dirty="0">
              <a:solidFill>
                <a:srgbClr val="FFFFFF"/>
              </a:solidFill>
            </a:endParaRPr>
          </a:p>
        </p:txBody>
      </p:sp>
      <p:sp>
        <p:nvSpPr>
          <p:cNvPr id="12" name="Pladsholder til slidenummer 5">
            <a:extLst>
              <a:ext uri="{FF2B5EF4-FFF2-40B4-BE49-F238E27FC236}">
                <a16:creationId xmlns:a16="http://schemas.microsoft.com/office/drawing/2014/main" id="{241741C4-095C-FC45-92EE-4DF81AE688F3}"/>
              </a:ext>
            </a:extLst>
          </p:cNvPr>
          <p:cNvSpPr>
            <a:spLocks noGrp="1"/>
          </p:cNvSpPr>
          <p:nvPr>
            <p:ph type="sldNum" sz="quarter" idx="12"/>
          </p:nvPr>
        </p:nvSpPr>
        <p:spPr>
          <a:xfrm>
            <a:off x="150472" y="6534000"/>
            <a:ext cx="360000" cy="324000"/>
          </a:xfrm>
        </p:spPr>
        <p:txBody>
          <a:bodyPr/>
          <a:lstStyle>
            <a:lvl1pPr>
              <a:defRPr>
                <a:solidFill>
                  <a:schemeClr val="bg1"/>
                </a:solidFill>
              </a:defRPr>
            </a:lvl1pPr>
          </a:lstStyle>
          <a:p>
            <a:fld id="{50DEC214-4A26-8544-86E4-D5810B015655}" type="slidenum">
              <a:rPr lang="da-DK" smtClean="0">
                <a:solidFill>
                  <a:srgbClr val="FFFFFF"/>
                </a:solidFill>
              </a:rPr>
              <a:pPr/>
              <a:t>‹nr.›</a:t>
            </a:fld>
            <a:endParaRPr lang="da-DK" dirty="0">
              <a:solidFill>
                <a:srgbClr val="FFFFFF"/>
              </a:solidFill>
            </a:endParaRPr>
          </a:p>
        </p:txBody>
      </p:sp>
      <p:sp>
        <p:nvSpPr>
          <p:cNvPr id="8" name="Pladsholder til SmartArt 6"/>
          <p:cNvSpPr>
            <a:spLocks noGrp="1" noChangeAspect="1"/>
          </p:cNvSpPr>
          <p:nvPr>
            <p:ph type="dgm" sz="quarter" idx="15"/>
          </p:nvPr>
        </p:nvSpPr>
        <p:spPr>
          <a:xfrm>
            <a:off x="11116800" y="5670000"/>
            <a:ext cx="410400" cy="612000"/>
          </a:xfrm>
          <a:blipFill>
            <a:blip r:embed="rId3"/>
            <a:stretch>
              <a:fillRect/>
            </a:stretch>
          </a:blipFill>
        </p:spPr>
        <p:txBody>
          <a:bodyPr/>
          <a:lstStyle>
            <a:lvl1pPr marL="0" indent="0">
              <a:buFontTx/>
              <a:buNone/>
              <a:defRPr sz="100"/>
            </a:lvl1pPr>
          </a:lstStyle>
          <a:p>
            <a:r>
              <a:rPr lang="da-DK"/>
              <a:t>Klik på ikonet for at tilføje SmartArt-grafik</a:t>
            </a:r>
            <a:endParaRPr lang="da-DK" dirty="0"/>
          </a:p>
        </p:txBody>
      </p:sp>
    </p:spTree>
    <p:extLst>
      <p:ext uri="{BB962C8B-B14F-4D97-AF65-F5344CB8AC3E}">
        <p14:creationId xmlns:p14="http://schemas.microsoft.com/office/powerpoint/2010/main" val="4039769734"/>
      </p:ext>
    </p:extLst>
  </p:cSld>
  <p:clrMapOvr>
    <a:masterClrMapping/>
  </p:clrMapOvr>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Breaker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1449388"/>
            <a:ext cx="9316508" cy="4832612"/>
          </a:xfrm>
        </p:spPr>
        <p:txBody>
          <a:bodyPr anchor="t" anchorCtr="0"/>
          <a:lstStyle>
            <a:lvl1pPr>
              <a:defRPr sz="4800">
                <a:solidFill>
                  <a:schemeClr val="bg1"/>
                </a:solidFill>
              </a:defRPr>
            </a:lvl1p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96FE865B-5B57-483A-A65D-8601EAA9A5CC}" type="datetime2">
              <a:rPr lang="da-DK" smtClean="0">
                <a:solidFill>
                  <a:srgbClr val="FFFFFF"/>
                </a:solidFill>
              </a:rPr>
              <a:pPr/>
              <a:t>30. marts 2025</a:t>
            </a:fld>
            <a:endParaRPr lang="da-DK" dirty="0">
              <a:solidFill>
                <a:srgbClr val="FFFFFF"/>
              </a:solidFill>
            </a:endParaRPr>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dirty="0">
              <a:solidFill>
                <a:srgbClr val="FFFFFF"/>
              </a:solidFill>
            </a:endParaRPr>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solidFill>
                  <a:srgbClr val="FFFFFF"/>
                </a:solidFill>
              </a:rPr>
              <a:pPr/>
              <a:t>‹nr.›</a:t>
            </a:fld>
            <a:endParaRPr lang="da-DK" dirty="0">
              <a:solidFill>
                <a:srgbClr val="FFFFFF"/>
              </a:solidFill>
            </a:endParaRPr>
          </a:p>
        </p:txBody>
      </p:sp>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312735385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Break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1BA6D4CC-8FC4-BB4D-8737-B88BADCB05C3}"/>
              </a:ext>
            </a:extLst>
          </p:cNvPr>
          <p:cNvSpPr>
            <a:spLocks noGrp="1"/>
          </p:cNvSpPr>
          <p:nvPr>
            <p:ph type="pic" sz="quarter" idx="16"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accent4"/>
          </a:solidFill>
        </p:spPr>
        <p:txBody>
          <a:bodyPr wrap="square">
            <a:noAutofit/>
          </a:bodyPr>
          <a:lstStyle>
            <a:lvl1pPr marL="0" indent="0">
              <a:buNone/>
              <a:defRPr sz="100"/>
            </a:lvl1pPr>
          </a:lstStyle>
          <a:p>
            <a:r>
              <a:rPr lang="da-DK" dirty="0"/>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1449388"/>
            <a:ext cx="9316508" cy="4824412"/>
          </a:xfrm>
        </p:spPr>
        <p:txBody>
          <a:bodyPr anchor="t" anchorCtr="0"/>
          <a:lstStyle>
            <a:lvl1pPr>
              <a:defRPr sz="4800">
                <a:solidFill>
                  <a:schemeClr val="bg1"/>
                </a:solidFill>
              </a:defRPr>
            </a:lvl1p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96FF9743-D561-41DA-8162-880680161236}" type="datetime2">
              <a:rPr lang="da-DK" smtClean="0">
                <a:solidFill>
                  <a:srgbClr val="595959"/>
                </a:solidFill>
              </a:rPr>
              <a:pPr/>
              <a:t>30. marts 2025</a:t>
            </a:fld>
            <a:endParaRPr lang="da-DK">
              <a:solidFill>
                <a:srgbClr val="595959"/>
              </a:solidFill>
            </a:endParaRPr>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solidFill>
                <a:srgbClr val="595959"/>
              </a:solidFill>
            </a:endParaRPr>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solidFill>
                  <a:srgbClr val="595959"/>
                </a:solidFill>
              </a:rPr>
              <a:pPr/>
              <a:t>‹nr.›</a:t>
            </a:fld>
            <a:endParaRPr lang="da-DK" dirty="0">
              <a:solidFill>
                <a:srgbClr val="595959"/>
              </a:solidFill>
            </a:endParaRPr>
          </a:p>
        </p:txBody>
      </p:sp>
      <p:pic>
        <p:nvPicPr>
          <p:cNvPr id="3" name="Billede 2"/>
          <p:cNvPicPr>
            <a:picLocks noChangeAspect="1"/>
          </p:cNvPicPr>
          <p:nvPr/>
        </p:nvPicPr>
        <p:blipFill>
          <a:blip r:embed="rId3"/>
          <a:stretch>
            <a:fillRect/>
          </a:stretch>
        </p:blipFill>
        <p:spPr>
          <a:xfrm>
            <a:off x="11116800" y="5670000"/>
            <a:ext cx="402371" cy="615749"/>
          </a:xfrm>
          <a:prstGeom prst="rect">
            <a:avLst/>
          </a:prstGeom>
        </p:spPr>
      </p:pic>
    </p:spTree>
    <p:extLst>
      <p:ext uri="{BB962C8B-B14F-4D97-AF65-F5344CB8AC3E}">
        <p14:creationId xmlns:p14="http://schemas.microsoft.com/office/powerpoint/2010/main" val="28025651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Breaker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FF43B73F-CA28-465A-B2C5-72304D641297}" type="datetime2">
              <a:rPr lang="da-DK" smtClean="0">
                <a:solidFill>
                  <a:srgbClr val="595959"/>
                </a:solidFill>
              </a:rPr>
              <a:pPr/>
              <a:t>30. marts 2025</a:t>
            </a:fld>
            <a:endParaRPr lang="da-DK">
              <a:solidFill>
                <a:srgbClr val="595959"/>
              </a:solidFill>
            </a:endParaRPr>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dirty="0">
              <a:solidFill>
                <a:srgbClr val="FFFFFF"/>
              </a:solidFill>
            </a:endParaRPr>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solidFill>
                  <a:srgbClr val="FFFFFF"/>
                </a:solidFill>
              </a:rPr>
              <a:pPr/>
              <a:t>‹nr.›</a:t>
            </a:fld>
            <a:endParaRPr lang="da-DK" dirty="0">
              <a:solidFill>
                <a:srgbClr val="FFFFFF"/>
              </a:solidFill>
            </a:endParaRPr>
          </a:p>
        </p:txBody>
      </p:sp>
      <p:sp>
        <p:nvSpPr>
          <p:cNvPr id="31" name="Pladsholder til billede 30">
            <a:extLst>
              <a:ext uri="{FF2B5EF4-FFF2-40B4-BE49-F238E27FC236}">
                <a16:creationId xmlns:a16="http://schemas.microsoft.com/office/drawing/2014/main" id="{78FF33C8-92BF-B546-95BC-A02F02535882}"/>
              </a:ext>
            </a:extLst>
          </p:cNvPr>
          <p:cNvSpPr>
            <a:spLocks noGrp="1"/>
          </p:cNvSpPr>
          <p:nvPr>
            <p:ph type="pic" sz="quarter" idx="22" hasCustomPrompt="1"/>
          </p:nvPr>
        </p:nvSpPr>
        <p:spPr>
          <a:xfrm>
            <a:off x="-1" y="0"/>
            <a:ext cx="8427625" cy="6282000"/>
          </a:xfrm>
          <a:custGeom>
            <a:avLst/>
            <a:gdLst>
              <a:gd name="connsiteX0" fmla="*/ 0 w 8550777"/>
              <a:gd name="connsiteY0" fmla="*/ 0 h 6373798"/>
              <a:gd name="connsiteX1" fmla="*/ 8274675 w 8550777"/>
              <a:gd name="connsiteY1" fmla="*/ 0 h 6373798"/>
              <a:gd name="connsiteX2" fmla="*/ 8336206 w 8550777"/>
              <a:gd name="connsiteY2" fmla="*/ 181851 h 6373798"/>
              <a:gd name="connsiteX3" fmla="*/ 8550777 w 8550777"/>
              <a:gd name="connsiteY3" fmla="*/ 1601104 h 6373798"/>
              <a:gd name="connsiteX4" fmla="*/ 3778083 w 8550777"/>
              <a:gd name="connsiteY4" fmla="*/ 6373798 h 6373798"/>
              <a:gd name="connsiteX5" fmla="*/ 95241 w 8550777"/>
              <a:gd name="connsiteY5" fmla="*/ 4636981 h 6373798"/>
              <a:gd name="connsiteX6" fmla="*/ 0 w 8550777"/>
              <a:gd name="connsiteY6" fmla="*/ 4515786 h 6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0777" h="6373798">
                <a:moveTo>
                  <a:pt x="0" y="0"/>
                </a:moveTo>
                <a:lnTo>
                  <a:pt x="8274675" y="0"/>
                </a:lnTo>
                <a:lnTo>
                  <a:pt x="8336206" y="181851"/>
                </a:lnTo>
                <a:cubicBezTo>
                  <a:pt x="8475655" y="630193"/>
                  <a:pt x="8550777" y="1106876"/>
                  <a:pt x="8550777" y="1601104"/>
                </a:cubicBezTo>
                <a:cubicBezTo>
                  <a:pt x="8550777" y="4236990"/>
                  <a:pt x="6413969" y="6373798"/>
                  <a:pt x="3778083" y="6373798"/>
                </a:cubicBezTo>
                <a:cubicBezTo>
                  <a:pt x="2295397" y="6373798"/>
                  <a:pt x="970623" y="5697699"/>
                  <a:pt x="95241" y="4636981"/>
                </a:cubicBezTo>
                <a:lnTo>
                  <a:pt x="0" y="4515786"/>
                </a:lnTo>
                <a:close/>
              </a:path>
            </a:pathLst>
          </a:custGeom>
          <a:solidFill>
            <a:schemeClr val="accent4"/>
          </a:solidFill>
        </p:spPr>
        <p:txBody>
          <a:bodyPr wrap="square">
            <a:noAutofit/>
          </a:bodyPr>
          <a:lstStyle>
            <a:lvl1pPr marL="0" indent="0">
              <a:buFontTx/>
              <a:buNone/>
              <a:defRPr sz="100"/>
            </a:lvl1pPr>
          </a:lstStyle>
          <a:p>
            <a:r>
              <a:rPr lang="da-DK"/>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582859"/>
            <a:ext cx="6913563" cy="5687520"/>
          </a:xfrm>
        </p:spPr>
        <p:txBody>
          <a:bodyPr anchor="t" anchorCtr="0"/>
          <a:lstStyle>
            <a:lvl1pPr>
              <a:defRPr sz="4800">
                <a:solidFill>
                  <a:schemeClr val="bg1"/>
                </a:solidFill>
              </a:defRPr>
            </a:lvl1pPr>
          </a:lstStyle>
          <a:p>
            <a:r>
              <a:rPr lang="da-DK" dirty="0"/>
              <a:t>Klik her for at tilføje en overskrift</a:t>
            </a:r>
          </a:p>
        </p:txBody>
      </p:sp>
      <p:pic>
        <p:nvPicPr>
          <p:cNvPr id="7" name="Billede 6"/>
          <p:cNvPicPr>
            <a:picLocks noChangeAspect="1"/>
          </p:cNvPicPr>
          <p:nvPr/>
        </p:nvPicPr>
        <p:blipFill>
          <a:blip r:embed="rId3"/>
          <a:stretch>
            <a:fillRect/>
          </a:stretch>
        </p:blipFill>
        <p:spPr>
          <a:xfrm>
            <a:off x="11116800" y="5670000"/>
            <a:ext cx="402371" cy="615749"/>
          </a:xfrm>
          <a:prstGeom prst="rect">
            <a:avLst/>
          </a:prstGeom>
        </p:spPr>
      </p:pic>
    </p:spTree>
    <p:extLst>
      <p:ext uri="{BB962C8B-B14F-4D97-AF65-F5344CB8AC3E}">
        <p14:creationId xmlns:p14="http://schemas.microsoft.com/office/powerpoint/2010/main" val="153282560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Breaker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ladsholder til billede 7">
            <a:extLst>
              <a:ext uri="{FF2B5EF4-FFF2-40B4-BE49-F238E27FC236}">
                <a16:creationId xmlns:a16="http://schemas.microsoft.com/office/drawing/2014/main" id="{0EBB01EF-ED55-DB43-ADF3-33F96C83A7A8}"/>
              </a:ext>
            </a:extLst>
          </p:cNvPr>
          <p:cNvSpPr>
            <a:spLocks noGrp="1"/>
          </p:cNvSpPr>
          <p:nvPr>
            <p:ph type="pic" sz="quarter" idx="20"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tx2"/>
          </a:solidFill>
        </p:spPr>
        <p:txBody>
          <a:bodyPr wrap="square" tIns="2340000">
            <a:noAutofit/>
          </a:bodyPr>
          <a:lstStyle>
            <a:lvl1pPr marL="0" marR="0" indent="0" algn="ctr" defTabSz="590400" rtl="0" eaLnBrk="1" fontAlgn="auto" latinLnBrk="0" hangingPunct="1">
              <a:lnSpc>
                <a:spcPts val="2400"/>
              </a:lnSpc>
              <a:spcBef>
                <a:spcPts val="1000"/>
              </a:spcBef>
              <a:spcAft>
                <a:spcPts val="0"/>
              </a:spcAft>
              <a:buClrTx/>
              <a:buSzTx/>
              <a:buFont typeface="Arial" panose="020B0604020202020204" pitchFamily="34" charset="0"/>
              <a:buNone/>
              <a:tabLst/>
              <a:defRPr sz="2000">
                <a:solidFill>
                  <a:schemeClr val="bg1"/>
                </a:solidFill>
              </a:defRPr>
            </a:lvl1pPr>
          </a:lstStyle>
          <a:p>
            <a:pPr marL="0" marR="0" lvl="0" indent="0" algn="l" defTabSz="590400" rtl="0" eaLnBrk="1" fontAlgn="auto" latinLnBrk="0" hangingPunct="1">
              <a:lnSpc>
                <a:spcPts val="24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C6ECFA3D-F67C-4092-9024-DA37BB7B488C}" type="datetime2">
              <a:rPr lang="da-DK" smtClean="0">
                <a:solidFill>
                  <a:srgbClr val="FFFFFF"/>
                </a:solidFill>
              </a:rPr>
              <a:pPr/>
              <a:t>30. marts 2025</a:t>
            </a:fld>
            <a:endParaRPr lang="da-DK" dirty="0">
              <a:solidFill>
                <a:srgbClr val="FFFFFF"/>
              </a:solidFill>
            </a:endParaRPr>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dirty="0">
              <a:solidFill>
                <a:srgbClr val="FFFFFF"/>
              </a:solidFill>
            </a:endParaRPr>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solidFill>
                  <a:srgbClr val="FFFFFF"/>
                </a:solidFill>
              </a:rPr>
              <a:pPr/>
              <a:t>‹nr.›</a:t>
            </a:fld>
            <a:endParaRPr lang="da-DK" dirty="0">
              <a:solidFill>
                <a:srgbClr val="FFFFFF"/>
              </a:solidFill>
            </a:endParaRPr>
          </a:p>
        </p:txBody>
      </p:sp>
      <p:sp>
        <p:nvSpPr>
          <p:cNvPr id="16" name="Pladsholder til tekst 15">
            <a:extLst>
              <a:ext uri="{FF2B5EF4-FFF2-40B4-BE49-F238E27FC236}">
                <a16:creationId xmlns:a16="http://schemas.microsoft.com/office/drawing/2014/main" id="{01EE7D5F-D71E-5C42-924A-FF05BCD18B22}"/>
              </a:ext>
            </a:extLst>
          </p:cNvPr>
          <p:cNvSpPr>
            <a:spLocks noGrp="1"/>
          </p:cNvSpPr>
          <p:nvPr>
            <p:ph type="body" sz="quarter" idx="17" hasCustomPrompt="1"/>
          </p:nvPr>
        </p:nvSpPr>
        <p:spPr>
          <a:xfrm>
            <a:off x="8165030" y="651908"/>
            <a:ext cx="3240000" cy="3240000"/>
          </a:xfrm>
          <a:prstGeom prst="ellipse">
            <a:avLst/>
          </a:prstGeom>
          <a:solidFill>
            <a:schemeClr val="accent4"/>
          </a:solidFill>
        </p:spPr>
        <p:txBody>
          <a:bodyPr tIns="72000" anchor="ctr" anchorCtr="0"/>
          <a:lstStyle>
            <a:lvl1pPr marL="0" indent="0" algn="ctr">
              <a:buNone/>
              <a:defRPr/>
            </a:lvl1pPr>
            <a:lvl2pPr marL="180000" indent="0" algn="ctr">
              <a:buNone/>
              <a:defRPr/>
            </a:lvl2pPr>
            <a:lvl3pPr marL="360000" indent="0" algn="ctr">
              <a:buNone/>
              <a:defRPr/>
            </a:lvl3pPr>
            <a:lvl4pPr marL="540000" indent="0" algn="ctr">
              <a:buNone/>
              <a:defRPr/>
            </a:lvl4pPr>
            <a:lvl5pPr marL="720000" indent="0" algn="ctr">
              <a:buNone/>
              <a:defRPr/>
            </a:lvl5pPr>
          </a:lstStyle>
          <a:p>
            <a:pPr lvl="0"/>
            <a:r>
              <a:rPr lang="da-DK" dirty="0"/>
              <a:t>Klik for at tilføje en tekst</a:t>
            </a:r>
          </a:p>
        </p:txBody>
      </p:sp>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43916470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4AFCB-ED13-224C-8E6E-75E87CB91675}"/>
              </a:ext>
            </a:extLst>
          </p:cNvPr>
          <p:cNvSpPr>
            <a:spLocks noGrp="1"/>
          </p:cNvSpPr>
          <p:nvPr>
            <p:ph type="title"/>
          </p:nvPr>
        </p:nvSpPr>
        <p:spPr/>
        <p:txBody>
          <a:bodyPr/>
          <a:lstStyle/>
          <a:p>
            <a:r>
              <a:rPr lang="da-DK"/>
              <a:t>Klik for at redigere titeltypografien i masteren</a:t>
            </a:r>
            <a:endParaRPr lang="da-DK" dirty="0"/>
          </a:p>
        </p:txBody>
      </p:sp>
      <p:sp>
        <p:nvSpPr>
          <p:cNvPr id="3" name="Pladsholder til dato 2">
            <a:extLst>
              <a:ext uri="{FF2B5EF4-FFF2-40B4-BE49-F238E27FC236}">
                <a16:creationId xmlns:a16="http://schemas.microsoft.com/office/drawing/2014/main" id="{2B9EBBCB-32B8-E745-96E7-222B1DCB792E}"/>
              </a:ext>
            </a:extLst>
          </p:cNvPr>
          <p:cNvSpPr>
            <a:spLocks noGrp="1"/>
          </p:cNvSpPr>
          <p:nvPr>
            <p:ph type="dt" sz="half" idx="10"/>
          </p:nvPr>
        </p:nvSpPr>
        <p:spPr/>
        <p:txBody>
          <a:bodyPr/>
          <a:lstStyle>
            <a:lvl1pPr>
              <a:defRPr>
                <a:latin typeface="+mn-lt"/>
              </a:defRPr>
            </a:lvl1pPr>
          </a:lstStyle>
          <a:p>
            <a:fld id="{272B0B62-FD8F-4514-B0D3-1385BBD1C9E2}" type="datetime2">
              <a:rPr lang="da-DK" smtClean="0">
                <a:solidFill>
                  <a:srgbClr val="595959"/>
                </a:solidFill>
              </a:rPr>
              <a:pPr/>
              <a:t>30. marts 2025</a:t>
            </a:fld>
            <a:endParaRPr lang="da-DK" dirty="0">
              <a:solidFill>
                <a:srgbClr val="595959"/>
              </a:solidFill>
            </a:endParaRPr>
          </a:p>
        </p:txBody>
      </p:sp>
      <p:sp>
        <p:nvSpPr>
          <p:cNvPr id="4" name="Pladsholder til sidefod 3">
            <a:extLst>
              <a:ext uri="{FF2B5EF4-FFF2-40B4-BE49-F238E27FC236}">
                <a16:creationId xmlns:a16="http://schemas.microsoft.com/office/drawing/2014/main" id="{EA67EA5B-6A60-4646-9F1A-8B55851AED1C}"/>
              </a:ext>
            </a:extLst>
          </p:cNvPr>
          <p:cNvSpPr>
            <a:spLocks noGrp="1"/>
          </p:cNvSpPr>
          <p:nvPr>
            <p:ph type="ftr" sz="quarter" idx="11"/>
          </p:nvPr>
        </p:nvSpPr>
        <p:spPr/>
        <p:txBody>
          <a:bodyPr/>
          <a:lstStyle/>
          <a:p>
            <a:endParaRPr lang="da-DK" dirty="0">
              <a:solidFill>
                <a:srgbClr val="595959"/>
              </a:solidFill>
            </a:endParaRPr>
          </a:p>
        </p:txBody>
      </p:sp>
      <p:sp>
        <p:nvSpPr>
          <p:cNvPr id="5" name="Pladsholder til slidenummer 4">
            <a:extLst>
              <a:ext uri="{FF2B5EF4-FFF2-40B4-BE49-F238E27FC236}">
                <a16:creationId xmlns:a16="http://schemas.microsoft.com/office/drawing/2014/main" id="{D2CF3D0B-3304-EF48-B707-436B82BA367E}"/>
              </a:ext>
            </a:extLst>
          </p:cNvPr>
          <p:cNvSpPr>
            <a:spLocks noGrp="1"/>
          </p:cNvSpPr>
          <p:nvPr>
            <p:ph type="sldNum" sz="quarter" idx="12"/>
          </p:nvPr>
        </p:nvSpPr>
        <p:spPr/>
        <p:txBody>
          <a:bodyPr/>
          <a:lstStyle/>
          <a:p>
            <a:fld id="{50DEC214-4A26-8544-86E4-D5810B015655}" type="slidenum">
              <a:rPr lang="da-DK" smtClean="0">
                <a:solidFill>
                  <a:srgbClr val="595959"/>
                </a:solidFill>
              </a:rPr>
              <a:pPr/>
              <a:t>‹nr.›</a:t>
            </a:fld>
            <a:endParaRPr lang="da-DK" dirty="0">
              <a:solidFill>
                <a:srgbClr val="595959"/>
              </a:solidFill>
            </a:endParaRPr>
          </a:p>
        </p:txBody>
      </p:sp>
    </p:spTree>
    <p:extLst>
      <p:ext uri="{BB962C8B-B14F-4D97-AF65-F5344CB8AC3E}">
        <p14:creationId xmlns:p14="http://schemas.microsoft.com/office/powerpoint/2010/main" val="292839001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5F4EB78-D3B6-0B48-8EE1-30D456A9C7E6}"/>
              </a:ext>
            </a:extLst>
          </p:cNvPr>
          <p:cNvSpPr>
            <a:spLocks noGrp="1"/>
          </p:cNvSpPr>
          <p:nvPr>
            <p:ph type="dt" sz="half" idx="10"/>
          </p:nvPr>
        </p:nvSpPr>
        <p:spPr/>
        <p:txBody>
          <a:bodyPr/>
          <a:lstStyle>
            <a:lvl1pPr>
              <a:defRPr>
                <a:latin typeface="+mn-lt"/>
              </a:defRPr>
            </a:lvl1pPr>
          </a:lstStyle>
          <a:p>
            <a:fld id="{E5A5C9FA-7323-449A-8C51-40891D84CE74}" type="datetime2">
              <a:rPr lang="da-DK" smtClean="0">
                <a:solidFill>
                  <a:srgbClr val="595959"/>
                </a:solidFill>
              </a:rPr>
              <a:pPr/>
              <a:t>30. marts 2025</a:t>
            </a:fld>
            <a:endParaRPr lang="da-DK" dirty="0">
              <a:solidFill>
                <a:srgbClr val="595959"/>
              </a:solidFill>
            </a:endParaRPr>
          </a:p>
        </p:txBody>
      </p:sp>
      <p:sp>
        <p:nvSpPr>
          <p:cNvPr id="3" name="Pladsholder til sidefod 2">
            <a:extLst>
              <a:ext uri="{FF2B5EF4-FFF2-40B4-BE49-F238E27FC236}">
                <a16:creationId xmlns:a16="http://schemas.microsoft.com/office/drawing/2014/main" id="{F77CB9E9-873C-DC43-A07A-3434ED72358E}"/>
              </a:ext>
            </a:extLst>
          </p:cNvPr>
          <p:cNvSpPr>
            <a:spLocks noGrp="1"/>
          </p:cNvSpPr>
          <p:nvPr>
            <p:ph type="ftr" sz="quarter" idx="11"/>
          </p:nvPr>
        </p:nvSpPr>
        <p:spPr/>
        <p:txBody>
          <a:bodyPr/>
          <a:lstStyle/>
          <a:p>
            <a:endParaRPr lang="da-DK" dirty="0">
              <a:solidFill>
                <a:srgbClr val="595959"/>
              </a:solidFill>
            </a:endParaRPr>
          </a:p>
        </p:txBody>
      </p:sp>
      <p:sp>
        <p:nvSpPr>
          <p:cNvPr id="4" name="Pladsholder til slidenummer 3">
            <a:extLst>
              <a:ext uri="{FF2B5EF4-FFF2-40B4-BE49-F238E27FC236}">
                <a16:creationId xmlns:a16="http://schemas.microsoft.com/office/drawing/2014/main" id="{3E90ADCA-AA81-FB49-9C5E-81756D1768E8}"/>
              </a:ext>
            </a:extLst>
          </p:cNvPr>
          <p:cNvSpPr>
            <a:spLocks noGrp="1"/>
          </p:cNvSpPr>
          <p:nvPr>
            <p:ph type="sldNum" sz="quarter" idx="12"/>
          </p:nvPr>
        </p:nvSpPr>
        <p:spPr/>
        <p:txBody>
          <a:bodyPr/>
          <a:lstStyle/>
          <a:p>
            <a:fld id="{50DEC214-4A26-8544-86E4-D5810B015655}" type="slidenum">
              <a:rPr lang="da-DK" smtClean="0">
                <a:solidFill>
                  <a:srgbClr val="595959"/>
                </a:solidFill>
              </a:rPr>
              <a:pPr/>
              <a:t>‹nr.›</a:t>
            </a:fld>
            <a:endParaRPr lang="da-DK" dirty="0">
              <a:solidFill>
                <a:srgbClr val="595959"/>
              </a:solidFill>
            </a:endParaRPr>
          </a:p>
        </p:txBody>
      </p:sp>
    </p:spTree>
    <p:extLst>
      <p:ext uri="{BB962C8B-B14F-4D97-AF65-F5344CB8AC3E}">
        <p14:creationId xmlns:p14="http://schemas.microsoft.com/office/powerpoint/2010/main" val="192894346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Afslut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p:nvPr>
        </p:nvSpPr>
        <p:spPr>
          <a:xfrm>
            <a:off x="920827" y="615697"/>
            <a:ext cx="9639223" cy="2813304"/>
          </a:xfrm>
        </p:spPr>
        <p:txBody>
          <a:bodyPr anchor="b"/>
          <a:lstStyle>
            <a:lvl1pPr algn="l">
              <a:defRPr sz="4800">
                <a:solidFill>
                  <a:schemeClr val="bg1"/>
                </a:solidFill>
              </a:defRPr>
            </a:lvl1pPr>
          </a:lstStyle>
          <a:p>
            <a:r>
              <a:rPr lang="da-DK"/>
              <a:t>Klik for at redigere titeltypografien i masteren</a:t>
            </a:r>
            <a:endParaRPr lang="da-DK" dirty="0"/>
          </a:p>
        </p:txBody>
      </p:sp>
      <p:sp>
        <p:nvSpPr>
          <p:cNvPr id="12" name="Tekstfelt 11">
            <a:extLst>
              <a:ext uri="{FF2B5EF4-FFF2-40B4-BE49-F238E27FC236}">
                <a16:creationId xmlns:a16="http://schemas.microsoft.com/office/drawing/2014/main" id="{B8A11BF3-5BC7-4F4F-93F8-82736F7B9D02}"/>
              </a:ext>
            </a:extLst>
          </p:cNvPr>
          <p:cNvSpPr txBox="1"/>
          <p:nvPr/>
        </p:nvSpPr>
        <p:spPr>
          <a:xfrm>
            <a:off x="920827" y="3773424"/>
            <a:ext cx="6128184" cy="307777"/>
          </a:xfrm>
          <a:prstGeom prst="rect">
            <a:avLst/>
          </a:prstGeom>
          <a:noFill/>
        </p:spPr>
        <p:txBody>
          <a:bodyPr wrap="square" lIns="0" tIns="0" rIns="0" bIns="0" rtlCol="0">
            <a:spAutoFit/>
          </a:bodyPr>
          <a:lstStyle/>
          <a:p>
            <a:pPr>
              <a:defRPr/>
            </a:pPr>
            <a:r>
              <a:rPr lang="da-DK" sz="2000" dirty="0" err="1">
                <a:solidFill>
                  <a:srgbClr val="FFFFFF"/>
                </a:solidFill>
                <a:ea typeface="Verdana" panose="020B0604030504040204" pitchFamily="34" charset="0"/>
                <a:cs typeface="Verdana" panose="020B0604030504040204" pitchFamily="34" charset="0"/>
              </a:rPr>
              <a:t>www.regionsjaelland.dk</a:t>
            </a:r>
            <a:endParaRPr lang="da-DK" sz="2000" dirty="0">
              <a:solidFill>
                <a:srgbClr val="FFFFFF"/>
              </a:solidFill>
              <a:ea typeface="Verdana" panose="020B0604030504040204" pitchFamily="34" charset="0"/>
              <a:cs typeface="Verdana" panose="020B0604030504040204" pitchFamily="34" charset="0"/>
            </a:endParaRPr>
          </a:p>
        </p:txBody>
      </p:sp>
      <p:sp>
        <p:nvSpPr>
          <p:cNvPr id="7" name="Rektangel 6">
            <a:extLst>
              <a:ext uri="{FF2B5EF4-FFF2-40B4-BE49-F238E27FC236}">
                <a16:creationId xmlns:a16="http://schemas.microsoft.com/office/drawing/2014/main" id="{6AB9C23E-4654-3C4D-A37F-0F8ECDE127FC}"/>
              </a:ext>
            </a:extLst>
          </p:cNvPr>
          <p:cNvSpPr>
            <a:spLocks/>
          </p:cNvSpPr>
          <p:nvPr/>
        </p:nvSpPr>
        <p:spPr>
          <a:xfrm>
            <a:off x="4673809" y="5617941"/>
            <a:ext cx="7200000" cy="104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
        <p:nvSpPr>
          <p:cNvPr id="5" name="Tekstfelt 4">
            <a:extLst>
              <a:ext uri="{FF2B5EF4-FFF2-40B4-BE49-F238E27FC236}">
                <a16:creationId xmlns:a16="http://schemas.microsoft.com/office/drawing/2014/main" id="{B8A11BF3-5BC7-4F4F-93F8-82736F7B9D02}"/>
              </a:ext>
            </a:extLst>
          </p:cNvPr>
          <p:cNvSpPr txBox="1"/>
          <p:nvPr/>
        </p:nvSpPr>
        <p:spPr>
          <a:xfrm>
            <a:off x="920827" y="3773424"/>
            <a:ext cx="6128184" cy="307777"/>
          </a:xfrm>
          <a:prstGeom prst="rect">
            <a:avLst/>
          </a:prstGeom>
          <a:noFill/>
        </p:spPr>
        <p:txBody>
          <a:bodyPr wrap="square" lIns="0" tIns="0" rIns="0" bIns="0" rtlCol="0">
            <a:spAutoFit/>
          </a:bodyPr>
          <a:lstStyle/>
          <a:p>
            <a:pPr>
              <a:defRPr/>
            </a:pPr>
            <a:r>
              <a:rPr lang="da-DK" sz="2000" dirty="0" err="1">
                <a:solidFill>
                  <a:srgbClr val="FFFFFF"/>
                </a:solidFill>
                <a:ea typeface="Verdana" panose="020B0604030504040204" pitchFamily="34" charset="0"/>
                <a:cs typeface="Verdana" panose="020B0604030504040204" pitchFamily="34" charset="0"/>
              </a:rPr>
              <a:t>www.regionsjaelland.dk</a:t>
            </a:r>
            <a:endParaRPr lang="da-DK" sz="2000" dirty="0">
              <a:solidFill>
                <a:srgbClr val="FFFFFF"/>
              </a:solidFill>
              <a:ea typeface="Verdana" panose="020B0604030504040204" pitchFamily="34" charset="0"/>
              <a:cs typeface="Verdana" panose="020B0604030504040204" pitchFamily="34" charset="0"/>
            </a:endParaRPr>
          </a:p>
        </p:txBody>
      </p:sp>
      <p:sp>
        <p:nvSpPr>
          <p:cNvPr id="8" name="Tekstfelt 7">
            <a:extLst>
              <a:ext uri="{FF2B5EF4-FFF2-40B4-BE49-F238E27FC236}">
                <a16:creationId xmlns:a16="http://schemas.microsoft.com/office/drawing/2014/main" id="{B8A11BF3-5BC7-4F4F-93F8-82736F7B9D02}"/>
              </a:ext>
            </a:extLst>
          </p:cNvPr>
          <p:cNvSpPr txBox="1"/>
          <p:nvPr userDrawn="1"/>
        </p:nvSpPr>
        <p:spPr>
          <a:xfrm>
            <a:off x="920827" y="3773424"/>
            <a:ext cx="6128184" cy="307777"/>
          </a:xfrm>
          <a:prstGeom prst="rect">
            <a:avLst/>
          </a:prstGeom>
          <a:noFill/>
        </p:spPr>
        <p:txBody>
          <a:bodyPr wrap="square" lIns="0" tIns="0" rIns="0" bIns="0" rtlCol="0">
            <a:spAutoFit/>
          </a:bodyPr>
          <a:lstStyle/>
          <a:p>
            <a:pPr>
              <a:defRPr/>
            </a:pPr>
            <a:r>
              <a:rPr lang="da-DK" sz="2000" dirty="0" err="1">
                <a:solidFill>
                  <a:srgbClr val="FFFFFF"/>
                </a:solidFill>
                <a:ea typeface="Verdana" panose="020B0604030504040204" pitchFamily="34" charset="0"/>
                <a:cs typeface="Verdana" panose="020B0604030504040204" pitchFamily="34" charset="0"/>
              </a:rPr>
              <a:t>www.regionsjaelland.dk</a:t>
            </a:r>
            <a:endParaRPr lang="da-DK" sz="2000" dirty="0">
              <a:solidFill>
                <a:srgbClr val="FFFFFF"/>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12664858"/>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442F7AFF-DB78-48B7-B897-32326B2F4086}" type="datetime1">
              <a:rPr lang="da-DK" smtClean="0">
                <a:solidFill>
                  <a:srgbClr val="595959"/>
                </a:solidFill>
              </a:rPr>
              <a:pPr/>
              <a:t>30-03-2025</a:t>
            </a:fld>
            <a:endParaRPr lang="da-DK">
              <a:solidFill>
                <a:srgbClr val="595959"/>
              </a:solidFill>
            </a:endParaRPr>
          </a:p>
        </p:txBody>
      </p:sp>
      <p:sp>
        <p:nvSpPr>
          <p:cNvPr id="5" name="Pladsholder til sidefod 4"/>
          <p:cNvSpPr>
            <a:spLocks noGrp="1"/>
          </p:cNvSpPr>
          <p:nvPr>
            <p:ph type="ftr" sz="quarter" idx="11"/>
          </p:nvPr>
        </p:nvSpPr>
        <p:spPr/>
        <p:txBody>
          <a:bodyPr/>
          <a:lstStyle/>
          <a:p>
            <a:endParaRPr lang="da-DK">
              <a:solidFill>
                <a:srgbClr val="595959"/>
              </a:solidFill>
            </a:endParaRPr>
          </a:p>
        </p:txBody>
      </p:sp>
      <p:sp>
        <p:nvSpPr>
          <p:cNvPr id="6" name="Pladsholder til slidenummer 5"/>
          <p:cNvSpPr>
            <a:spLocks noGrp="1"/>
          </p:cNvSpPr>
          <p:nvPr>
            <p:ph type="sldNum" sz="quarter" idx="12"/>
          </p:nvPr>
        </p:nvSpPr>
        <p:spPr/>
        <p:txBody>
          <a:bodyPr/>
          <a:lstStyle/>
          <a:p>
            <a:fld id="{F0F2F983-6D0D-4292-8183-A551874AAAC4}" type="slidenum">
              <a:rPr lang="da-DK" smtClean="0">
                <a:solidFill>
                  <a:srgbClr val="595959"/>
                </a:solidFill>
              </a:rPr>
              <a:pPr/>
              <a:t>‹nr.›</a:t>
            </a:fld>
            <a:endParaRPr lang="da-DK">
              <a:solidFill>
                <a:srgbClr val="595959"/>
              </a:solidFill>
            </a:endParaRPr>
          </a:p>
        </p:txBody>
      </p:sp>
    </p:spTree>
    <p:extLst>
      <p:ext uri="{BB962C8B-B14F-4D97-AF65-F5344CB8AC3E}">
        <p14:creationId xmlns:p14="http://schemas.microsoft.com/office/powerpoint/2010/main" val="271262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4AFCB-ED13-224C-8E6E-75E87CB91675}"/>
              </a:ext>
            </a:extLst>
          </p:cNvPr>
          <p:cNvSpPr>
            <a:spLocks noGrp="1"/>
          </p:cNvSpPr>
          <p:nvPr>
            <p:ph type="title"/>
          </p:nvPr>
        </p:nvSpPr>
        <p:spPr/>
        <p:txBody>
          <a:bodyPr/>
          <a:lstStyle/>
          <a:p>
            <a:r>
              <a:rPr lang="da-DK"/>
              <a:t>Klik for at redigere titeltypografien i masteren</a:t>
            </a:r>
            <a:endParaRPr lang="da-DK" dirty="0"/>
          </a:p>
        </p:txBody>
      </p:sp>
      <p:sp>
        <p:nvSpPr>
          <p:cNvPr id="3" name="Pladsholder til dato 2">
            <a:extLst>
              <a:ext uri="{FF2B5EF4-FFF2-40B4-BE49-F238E27FC236}">
                <a16:creationId xmlns:a16="http://schemas.microsoft.com/office/drawing/2014/main" id="{2B9EBBCB-32B8-E745-96E7-222B1DCB792E}"/>
              </a:ext>
            </a:extLst>
          </p:cNvPr>
          <p:cNvSpPr>
            <a:spLocks noGrp="1"/>
          </p:cNvSpPr>
          <p:nvPr>
            <p:ph type="dt" sz="half" idx="10"/>
          </p:nvPr>
        </p:nvSpPr>
        <p:spPr/>
        <p:txBody>
          <a:bodyPr/>
          <a:lstStyle>
            <a:lvl1pPr>
              <a:defRPr>
                <a:latin typeface="+mn-lt"/>
              </a:defRPr>
            </a:lvl1pPr>
          </a:lstStyle>
          <a:p>
            <a:fld id="{272B0B62-FD8F-4514-B0D3-1385BBD1C9E2}" type="datetime2">
              <a:rPr lang="da-DK" smtClean="0"/>
              <a:t>30. marts 2025</a:t>
            </a:fld>
            <a:endParaRPr lang="da-DK" dirty="0"/>
          </a:p>
        </p:txBody>
      </p:sp>
      <p:sp>
        <p:nvSpPr>
          <p:cNvPr id="4" name="Pladsholder til sidefod 3">
            <a:extLst>
              <a:ext uri="{FF2B5EF4-FFF2-40B4-BE49-F238E27FC236}">
                <a16:creationId xmlns:a16="http://schemas.microsoft.com/office/drawing/2014/main" id="{EA67EA5B-6A60-4646-9F1A-8B55851AED1C}"/>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D2CF3D0B-3304-EF48-B707-436B82BA367E}"/>
              </a:ext>
            </a:extLst>
          </p:cNvPr>
          <p:cNvSpPr>
            <a:spLocks noGrp="1"/>
          </p:cNvSpPr>
          <p:nvPr>
            <p:ph type="sldNum" sz="quarter" idx="12"/>
          </p:nvPr>
        </p:nvSpPr>
        <p:spPr/>
        <p:txBody>
          <a:bodyPr/>
          <a:lstStyle/>
          <a:p>
            <a:fld id="{50DEC214-4A26-8544-86E4-D5810B015655}" type="slidenum">
              <a:rPr lang="da-DK" smtClean="0"/>
              <a:t>‹nr.›</a:t>
            </a:fld>
            <a:endParaRPr lang="da-DK" dirty="0"/>
          </a:p>
        </p:txBody>
      </p:sp>
    </p:spTree>
    <p:extLst>
      <p:ext uri="{BB962C8B-B14F-4D97-AF65-F5344CB8AC3E}">
        <p14:creationId xmlns:p14="http://schemas.microsoft.com/office/powerpoint/2010/main" val="366156585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Titel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dirty="0">
              <a:solidFill>
                <a:srgbClr val="595959"/>
              </a:solidFill>
            </a:endParaRPr>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solidFill>
                  <a:srgbClr val="595959"/>
                </a:solidFill>
              </a:rPr>
              <a:pPr/>
              <a:t>‹nr.›</a:t>
            </a:fld>
            <a:endParaRPr lang="da-DK" dirty="0">
              <a:solidFill>
                <a:srgbClr val="595959"/>
              </a:solidFill>
            </a:endParaRPr>
          </a:p>
        </p:txBody>
      </p:sp>
      <p:sp>
        <p:nvSpPr>
          <p:cNvPr id="13" name="Titel 1">
            <a:extLst>
              <a:ext uri="{FF2B5EF4-FFF2-40B4-BE49-F238E27FC236}">
                <a16:creationId xmlns:a16="http://schemas.microsoft.com/office/drawing/2014/main" id="{0B2E8617-B33A-B54B-987B-C55A35E7603D}"/>
              </a:ext>
            </a:extLst>
          </p:cNvPr>
          <p:cNvSpPr>
            <a:spLocks noGrp="1"/>
          </p:cNvSpPr>
          <p:nvPr>
            <p:ph type="ctrTitle" hasCustomPrompt="1"/>
          </p:nvPr>
        </p:nvSpPr>
        <p:spPr>
          <a:xfrm>
            <a:off x="911226" y="615697"/>
            <a:ext cx="4464050" cy="2813304"/>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14" name="Undertitel 2">
            <a:extLst>
              <a:ext uri="{FF2B5EF4-FFF2-40B4-BE49-F238E27FC236}">
                <a16:creationId xmlns:a16="http://schemas.microsoft.com/office/drawing/2014/main" id="{0DAAD5CE-C7C5-174F-8F58-996C034BE73F}"/>
              </a:ext>
            </a:extLst>
          </p:cNvPr>
          <p:cNvSpPr>
            <a:spLocks noGrp="1"/>
          </p:cNvSpPr>
          <p:nvPr>
            <p:ph type="subTitle" idx="1" hasCustomPrompt="1"/>
          </p:nvPr>
        </p:nvSpPr>
        <p:spPr>
          <a:xfrm>
            <a:off x="911225" y="3773424"/>
            <a:ext cx="4464051" cy="877824"/>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15" name="Pladsholder til dato 3">
            <a:extLst>
              <a:ext uri="{FF2B5EF4-FFF2-40B4-BE49-F238E27FC236}">
                <a16:creationId xmlns:a16="http://schemas.microsoft.com/office/drawing/2014/main" id="{87EAF9F2-27F5-234C-9C68-F9039F3E36CC}"/>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B9DF3FB7-2679-4785-86CF-324A9660DD10}" type="datetime2">
              <a:rPr lang="da-DK" smtClean="0">
                <a:solidFill>
                  <a:srgbClr val="FFFFFF"/>
                </a:solidFill>
              </a:rPr>
              <a:pPr/>
              <a:t>30. marts 2025</a:t>
            </a:fld>
            <a:endParaRPr lang="da-DK" dirty="0">
              <a:solidFill>
                <a:srgbClr val="FFFFFF"/>
              </a:solidFill>
            </a:endParaRPr>
          </a:p>
        </p:txBody>
      </p:sp>
      <p:sp>
        <p:nvSpPr>
          <p:cNvPr id="18" name="Pladsholder til billede 17">
            <a:extLst>
              <a:ext uri="{FF2B5EF4-FFF2-40B4-BE49-F238E27FC236}">
                <a16:creationId xmlns:a16="http://schemas.microsoft.com/office/drawing/2014/main" id="{16E7523E-5FEF-ED42-B56C-E32805C0A6A6}"/>
              </a:ext>
            </a:extLst>
          </p:cNvPr>
          <p:cNvSpPr>
            <a:spLocks noGrp="1"/>
          </p:cNvSpPr>
          <p:nvPr>
            <p:ph type="pic" sz="quarter" idx="20" hasCustomPrompt="1"/>
          </p:nvPr>
        </p:nvSpPr>
        <p:spPr>
          <a:xfrm>
            <a:off x="5376858" y="1"/>
            <a:ext cx="6815143" cy="5337467"/>
          </a:xfrm>
          <a:custGeom>
            <a:avLst/>
            <a:gdLst>
              <a:gd name="connsiteX0" fmla="*/ 0 w 6815143"/>
              <a:gd name="connsiteY0" fmla="*/ 0 h 5337467"/>
              <a:gd name="connsiteX1" fmla="*/ 6815143 w 6815143"/>
              <a:gd name="connsiteY1" fmla="*/ 0 h 5337467"/>
              <a:gd name="connsiteX2" fmla="*/ 6815143 w 6815143"/>
              <a:gd name="connsiteY2" fmla="*/ 5148384 h 5337467"/>
              <a:gd name="connsiteX3" fmla="*/ 6747962 w 6815143"/>
              <a:gd name="connsiteY3" fmla="*/ 5167461 h 5337467"/>
              <a:gd name="connsiteX4" fmla="*/ 5398418 w 6815143"/>
              <a:gd name="connsiteY4" fmla="*/ 5337467 h 5337467"/>
              <a:gd name="connsiteX5" fmla="*/ 5445 w 6815143"/>
              <a:gd name="connsiteY5" fmla="*/ 215350 h 533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5143" h="5337467">
                <a:moveTo>
                  <a:pt x="0" y="0"/>
                </a:moveTo>
                <a:lnTo>
                  <a:pt x="6815143" y="0"/>
                </a:lnTo>
                <a:lnTo>
                  <a:pt x="6815143" y="5148384"/>
                </a:lnTo>
                <a:lnTo>
                  <a:pt x="6747962" y="5167461"/>
                </a:lnTo>
                <a:cubicBezTo>
                  <a:pt x="6316613" y="5278442"/>
                  <a:pt x="5864408" y="5337467"/>
                  <a:pt x="5398418" y="5337467"/>
                </a:cubicBezTo>
                <a:cubicBezTo>
                  <a:pt x="2509278" y="5337467"/>
                  <a:pt x="150074" y="3068548"/>
                  <a:pt x="5445" y="215350"/>
                </a:cubicBezTo>
                <a:close/>
              </a:path>
            </a:pathLst>
          </a:custGeom>
          <a:solidFill>
            <a:schemeClr val="accent2"/>
          </a:solidFill>
        </p:spPr>
        <p:txBody>
          <a:bodyPr wrap="square" lIns="1080000" tIns="1080000">
            <a:noAutofit/>
          </a:bodyPr>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19" name="Rektangel 18">
            <a:extLst>
              <a:ext uri="{FF2B5EF4-FFF2-40B4-BE49-F238E27FC236}">
                <a16:creationId xmlns:a16="http://schemas.microsoft.com/office/drawing/2014/main" id="{830ACF56-4E23-434A-82C9-C34794E963B3}"/>
              </a:ext>
            </a:extLst>
          </p:cNvPr>
          <p:cNvSpPr>
            <a:spLocks/>
          </p:cNvSpPr>
          <p:nvPr/>
        </p:nvSpPr>
        <p:spPr>
          <a:xfrm>
            <a:off x="4673809" y="5670000"/>
            <a:ext cx="7200000" cy="104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Tree>
    <p:extLst>
      <p:ext uri="{BB962C8B-B14F-4D97-AF65-F5344CB8AC3E}">
        <p14:creationId xmlns:p14="http://schemas.microsoft.com/office/powerpoint/2010/main" val="1210846334"/>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Titel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615697"/>
            <a:ext cx="4464050" cy="2813304"/>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5" y="3773424"/>
            <a:ext cx="4464051"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4" name="Pladsholder til dato 3">
            <a:extLst>
              <a:ext uri="{FF2B5EF4-FFF2-40B4-BE49-F238E27FC236}">
                <a16:creationId xmlns:a16="http://schemas.microsoft.com/office/drawing/2014/main" id="{250ECF31-660B-4D48-9300-640454DEF55D}"/>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6044080B-BD50-45ED-8890-5C96E964A5D2}" type="datetime2">
              <a:rPr lang="da-DK" smtClean="0">
                <a:solidFill>
                  <a:srgbClr val="FFFFFF"/>
                </a:solidFill>
              </a:rPr>
              <a:pPr/>
              <a:t>30. marts 2025</a:t>
            </a:fld>
            <a:endParaRPr lang="da-DK" dirty="0">
              <a:solidFill>
                <a:srgbClr val="FFFFFF"/>
              </a:solidFill>
            </a:endParaRPr>
          </a:p>
        </p:txBody>
      </p:sp>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dirty="0">
              <a:solidFill>
                <a:srgbClr val="595959"/>
              </a:solidFill>
            </a:endParaRPr>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solidFill>
                  <a:srgbClr val="595959"/>
                </a:solidFill>
              </a:rPr>
              <a:pPr/>
              <a:t>‹nr.›</a:t>
            </a:fld>
            <a:endParaRPr lang="da-DK" dirty="0">
              <a:solidFill>
                <a:srgbClr val="595959"/>
              </a:solidFill>
            </a:endParaRPr>
          </a:p>
        </p:txBody>
      </p:sp>
      <p:sp>
        <p:nvSpPr>
          <p:cNvPr id="11" name="Pladsholder til billede 10">
            <a:extLst>
              <a:ext uri="{FF2B5EF4-FFF2-40B4-BE49-F238E27FC236}">
                <a16:creationId xmlns:a16="http://schemas.microsoft.com/office/drawing/2014/main" id="{CD4E6F82-312A-364D-AE90-6E96495A2DC9}"/>
              </a:ext>
            </a:extLst>
          </p:cNvPr>
          <p:cNvSpPr>
            <a:spLocks noGrp="1"/>
          </p:cNvSpPr>
          <p:nvPr>
            <p:ph type="pic" sz="quarter" idx="20" hasCustomPrompt="1"/>
          </p:nvPr>
        </p:nvSpPr>
        <p:spPr>
          <a:xfrm>
            <a:off x="5375276" y="1665298"/>
            <a:ext cx="6816724" cy="5192702"/>
          </a:xfrm>
          <a:custGeom>
            <a:avLst/>
            <a:gdLst>
              <a:gd name="connsiteX0" fmla="*/ 4500000 w 6816724"/>
              <a:gd name="connsiteY0" fmla="*/ 0 h 5192702"/>
              <a:gd name="connsiteX1" fmla="*/ 6644967 w 6816724"/>
              <a:gd name="connsiteY1" fmla="*/ 543126 h 5192702"/>
              <a:gd name="connsiteX2" fmla="*/ 6816724 w 6816724"/>
              <a:gd name="connsiteY2" fmla="*/ 641884 h 5192702"/>
              <a:gd name="connsiteX3" fmla="*/ 6816724 w 6816724"/>
              <a:gd name="connsiteY3" fmla="*/ 5192702 h 5192702"/>
              <a:gd name="connsiteX4" fmla="*/ 53171 w 6816724"/>
              <a:gd name="connsiteY4" fmla="*/ 5192702 h 5192702"/>
              <a:gd name="connsiteX5" fmla="*/ 51850 w 6816724"/>
              <a:gd name="connsiteY5" fmla="*/ 5185306 h 5192702"/>
              <a:gd name="connsiteX6" fmla="*/ 0 w 6816724"/>
              <a:gd name="connsiteY6" fmla="*/ 4500000 h 5192702"/>
              <a:gd name="connsiteX7" fmla="*/ 4500000 w 6816724"/>
              <a:gd name="connsiteY7" fmla="*/ 0 h 519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6724" h="5192702">
                <a:moveTo>
                  <a:pt x="4500000" y="0"/>
                </a:moveTo>
                <a:cubicBezTo>
                  <a:pt x="5276650" y="0"/>
                  <a:pt x="6007347" y="196750"/>
                  <a:pt x="6644967" y="543126"/>
                </a:cubicBezTo>
                <a:lnTo>
                  <a:pt x="6816724" y="641884"/>
                </a:lnTo>
                <a:lnTo>
                  <a:pt x="6816724" y="5192702"/>
                </a:lnTo>
                <a:lnTo>
                  <a:pt x="53171" y="5192702"/>
                </a:lnTo>
                <a:lnTo>
                  <a:pt x="51850" y="5185306"/>
                </a:lnTo>
                <a:cubicBezTo>
                  <a:pt x="17708" y="4961855"/>
                  <a:pt x="0" y="4732995"/>
                  <a:pt x="0" y="4500000"/>
                </a:cubicBezTo>
                <a:cubicBezTo>
                  <a:pt x="0" y="2014719"/>
                  <a:pt x="2014719" y="0"/>
                  <a:pt x="4500000" y="0"/>
                </a:cubicBezTo>
                <a:close/>
              </a:path>
            </a:pathLst>
          </a:custGeom>
          <a:solidFill>
            <a:schemeClr val="accent2"/>
          </a:solidFill>
        </p:spPr>
        <p:txBody>
          <a:bodyPr wrap="square" tIns="1080000">
            <a:noAutofit/>
          </a:bodyPr>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 </a:t>
            </a:r>
          </a:p>
        </p:txBody>
      </p:sp>
      <p:sp>
        <p:nvSpPr>
          <p:cNvPr id="13" name="Rektangel 12">
            <a:extLst>
              <a:ext uri="{FF2B5EF4-FFF2-40B4-BE49-F238E27FC236}">
                <a16:creationId xmlns:a16="http://schemas.microsoft.com/office/drawing/2014/main" id="{93987AF5-858C-3943-B8AD-30A8C20BD6C7}"/>
              </a:ext>
            </a:extLst>
          </p:cNvPr>
          <p:cNvSpPr>
            <a:spLocks/>
          </p:cNvSpPr>
          <p:nvPr/>
        </p:nvSpPr>
        <p:spPr>
          <a:xfrm>
            <a:off x="4673809" y="326687"/>
            <a:ext cx="7200000" cy="104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Tree>
    <p:extLst>
      <p:ext uri="{BB962C8B-B14F-4D97-AF65-F5344CB8AC3E}">
        <p14:creationId xmlns:p14="http://schemas.microsoft.com/office/powerpoint/2010/main" val="3760531274"/>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Titel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05AFA314-E420-BE4A-8A4E-F0F7631EDB72}"/>
              </a:ext>
            </a:extLst>
          </p:cNvPr>
          <p:cNvSpPr>
            <a:spLocks noGrp="1" noChangeAspect="1"/>
          </p:cNvSpPr>
          <p:nvPr>
            <p:ph type="pic" sz="quarter" idx="20" hasCustomPrompt="1"/>
          </p:nvPr>
        </p:nvSpPr>
        <p:spPr>
          <a:xfrm>
            <a:off x="4008438" y="-919506"/>
            <a:ext cx="3240000" cy="3240000"/>
          </a:xfrm>
          <a:prstGeom prst="ellipse">
            <a:avLst/>
          </a:prstGeom>
          <a:solidFill>
            <a:schemeClr val="accent2"/>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1881188"/>
            <a:ext cx="4464050" cy="2975543"/>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5" y="5201154"/>
            <a:ext cx="4464051"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4" name="Pladsholder til dato 3">
            <a:extLst>
              <a:ext uri="{FF2B5EF4-FFF2-40B4-BE49-F238E27FC236}">
                <a16:creationId xmlns:a16="http://schemas.microsoft.com/office/drawing/2014/main" id="{250ECF31-660B-4D48-9300-640454DEF55D}"/>
              </a:ext>
            </a:extLst>
          </p:cNvPr>
          <p:cNvSpPr>
            <a:spLocks noGrp="1"/>
          </p:cNvSpPr>
          <p:nvPr>
            <p:ph type="dt" sz="half" idx="16"/>
          </p:nvPr>
        </p:nvSpPr>
        <p:spPr>
          <a:xfrm>
            <a:off x="911224" y="6127106"/>
            <a:ext cx="2520000" cy="360000"/>
          </a:xfrm>
        </p:spPr>
        <p:txBody>
          <a:bodyPr/>
          <a:lstStyle>
            <a:lvl1pPr>
              <a:defRPr sz="1200">
                <a:solidFill>
                  <a:schemeClr val="bg1"/>
                </a:solidFill>
                <a:latin typeface="+mn-lt"/>
              </a:defRPr>
            </a:lvl1pPr>
          </a:lstStyle>
          <a:p>
            <a:fld id="{F8EF4536-83BB-4B6B-A5A9-2E73A9072087}" type="datetime2">
              <a:rPr lang="da-DK" smtClean="0">
                <a:solidFill>
                  <a:srgbClr val="FFFFFF"/>
                </a:solidFill>
              </a:rPr>
              <a:pPr/>
              <a:t>30. marts 2025</a:t>
            </a:fld>
            <a:endParaRPr lang="da-DK" dirty="0">
              <a:solidFill>
                <a:srgbClr val="FFFFFF"/>
              </a:solidFill>
            </a:endParaRPr>
          </a:p>
        </p:txBody>
      </p:sp>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dirty="0">
              <a:solidFill>
                <a:srgbClr val="595959"/>
              </a:solidFill>
            </a:endParaRPr>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solidFill>
                  <a:srgbClr val="595959"/>
                </a:solidFill>
              </a:rPr>
              <a:pPr/>
              <a:t>‹nr.›</a:t>
            </a:fld>
            <a:endParaRPr lang="da-DK" dirty="0">
              <a:solidFill>
                <a:srgbClr val="595959"/>
              </a:solidFill>
            </a:endParaRPr>
          </a:p>
        </p:txBody>
      </p:sp>
      <p:sp>
        <p:nvSpPr>
          <p:cNvPr id="12" name="Pladsholder til billede 7">
            <a:extLst>
              <a:ext uri="{FF2B5EF4-FFF2-40B4-BE49-F238E27FC236}">
                <a16:creationId xmlns:a16="http://schemas.microsoft.com/office/drawing/2014/main" id="{CCECDA8A-2FEF-C549-80E9-F0A1FCFFC333}"/>
              </a:ext>
            </a:extLst>
          </p:cNvPr>
          <p:cNvSpPr>
            <a:spLocks noGrp="1" noChangeAspect="1"/>
          </p:cNvSpPr>
          <p:nvPr>
            <p:ph type="pic" sz="quarter" idx="22" hasCustomPrompt="1"/>
          </p:nvPr>
        </p:nvSpPr>
        <p:spPr>
          <a:xfrm>
            <a:off x="9300055" y="402349"/>
            <a:ext cx="3240000" cy="3240000"/>
          </a:xfrm>
          <a:prstGeom prst="ellipse">
            <a:avLst/>
          </a:prstGeom>
          <a:solidFill>
            <a:schemeClr val="accent1"/>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13" name="Pladsholder til billede 7">
            <a:extLst>
              <a:ext uri="{FF2B5EF4-FFF2-40B4-BE49-F238E27FC236}">
                <a16:creationId xmlns:a16="http://schemas.microsoft.com/office/drawing/2014/main" id="{68C5040E-E441-4241-83A9-00E357F57224}"/>
              </a:ext>
            </a:extLst>
          </p:cNvPr>
          <p:cNvSpPr>
            <a:spLocks noGrp="1" noChangeAspect="1"/>
          </p:cNvSpPr>
          <p:nvPr>
            <p:ph type="pic" sz="quarter" idx="23" hasCustomPrompt="1"/>
          </p:nvPr>
        </p:nvSpPr>
        <p:spPr>
          <a:xfrm>
            <a:off x="6173321" y="1740894"/>
            <a:ext cx="3948689" cy="3948689"/>
          </a:xfrm>
          <a:prstGeom prst="ellipse">
            <a:avLst/>
          </a:prstGeom>
          <a:solidFill>
            <a:schemeClr val="accent4"/>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pic>
        <p:nvPicPr>
          <p:cNvPr id="7" name="Billede 6">
            <a:extLst>
              <a:ext uri="{FF2B5EF4-FFF2-40B4-BE49-F238E27FC236}">
                <a16:creationId xmlns:a16="http://schemas.microsoft.com/office/drawing/2014/main" id="{49AF1ED1-891D-3834-29A9-29E30937FA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1942584912"/>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Titel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dirty="0">
              <a:solidFill>
                <a:srgbClr val="595959"/>
              </a:solidFill>
            </a:endParaRPr>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solidFill>
                  <a:srgbClr val="595959"/>
                </a:solidFill>
              </a:rPr>
              <a:pPr/>
              <a:t>‹nr.›</a:t>
            </a:fld>
            <a:endParaRPr lang="da-DK" dirty="0">
              <a:solidFill>
                <a:srgbClr val="595959"/>
              </a:solidFill>
            </a:endParaRPr>
          </a:p>
        </p:txBody>
      </p:sp>
      <p:sp>
        <p:nvSpPr>
          <p:cNvPr id="13" name="Titel 1">
            <a:extLst>
              <a:ext uri="{FF2B5EF4-FFF2-40B4-BE49-F238E27FC236}">
                <a16:creationId xmlns:a16="http://schemas.microsoft.com/office/drawing/2014/main" id="{0B2E8617-B33A-B54B-987B-C55A35E7603D}"/>
              </a:ext>
            </a:extLst>
          </p:cNvPr>
          <p:cNvSpPr>
            <a:spLocks noGrp="1"/>
          </p:cNvSpPr>
          <p:nvPr>
            <p:ph type="ctrTitle" hasCustomPrompt="1"/>
          </p:nvPr>
        </p:nvSpPr>
        <p:spPr>
          <a:xfrm>
            <a:off x="911226" y="615697"/>
            <a:ext cx="9648824" cy="2813304"/>
          </a:xfrm>
        </p:spPr>
        <p:txBody>
          <a:bodyPr anchor="b"/>
          <a:lstStyle>
            <a:lvl1pPr algn="l">
              <a:defRPr sz="4800">
                <a:solidFill>
                  <a:schemeClr val="bg1"/>
                </a:solidFill>
              </a:defRPr>
            </a:lvl1pPr>
          </a:lstStyle>
          <a:p>
            <a:r>
              <a:rPr lang="da-DK" dirty="0"/>
              <a:t>Klik her for </a:t>
            </a:r>
            <a:br>
              <a:rPr lang="da-DK" dirty="0"/>
            </a:br>
            <a:r>
              <a:rPr lang="da-DK" dirty="0"/>
              <a:t>at tilføje en titel</a:t>
            </a:r>
          </a:p>
        </p:txBody>
      </p:sp>
      <p:sp>
        <p:nvSpPr>
          <p:cNvPr id="14" name="Undertitel 2">
            <a:extLst>
              <a:ext uri="{FF2B5EF4-FFF2-40B4-BE49-F238E27FC236}">
                <a16:creationId xmlns:a16="http://schemas.microsoft.com/office/drawing/2014/main" id="{0DAAD5CE-C7C5-174F-8F58-996C034BE73F}"/>
              </a:ext>
            </a:extLst>
          </p:cNvPr>
          <p:cNvSpPr>
            <a:spLocks noGrp="1"/>
          </p:cNvSpPr>
          <p:nvPr>
            <p:ph type="subTitle" idx="1" hasCustomPrompt="1"/>
          </p:nvPr>
        </p:nvSpPr>
        <p:spPr>
          <a:xfrm>
            <a:off x="911225" y="3773424"/>
            <a:ext cx="9648825"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15" name="Pladsholder til dato 3">
            <a:extLst>
              <a:ext uri="{FF2B5EF4-FFF2-40B4-BE49-F238E27FC236}">
                <a16:creationId xmlns:a16="http://schemas.microsoft.com/office/drawing/2014/main" id="{87EAF9F2-27F5-234C-9C68-F9039F3E36CC}"/>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62C87F27-EE12-4938-80DE-BE1F8E314653}" type="datetime2">
              <a:rPr lang="da-DK" smtClean="0">
                <a:solidFill>
                  <a:srgbClr val="FFFFFF"/>
                </a:solidFill>
              </a:rPr>
              <a:pPr/>
              <a:t>30. marts 2025</a:t>
            </a:fld>
            <a:endParaRPr lang="da-DK" dirty="0">
              <a:solidFill>
                <a:srgbClr val="FFFFFF"/>
              </a:solidFill>
            </a:endParaRPr>
          </a:p>
        </p:txBody>
      </p:sp>
      <p:sp>
        <p:nvSpPr>
          <p:cNvPr id="18" name="Rektangel 17">
            <a:extLst>
              <a:ext uri="{FF2B5EF4-FFF2-40B4-BE49-F238E27FC236}">
                <a16:creationId xmlns:a16="http://schemas.microsoft.com/office/drawing/2014/main" id="{12FDCE6A-8630-0B47-9D2D-EA90FF7A3F52}"/>
              </a:ext>
            </a:extLst>
          </p:cNvPr>
          <p:cNvSpPr>
            <a:spLocks/>
          </p:cNvSpPr>
          <p:nvPr/>
        </p:nvSpPr>
        <p:spPr>
          <a:xfrm>
            <a:off x="4673809" y="5670000"/>
            <a:ext cx="7200000" cy="104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Tree>
    <p:extLst>
      <p:ext uri="{BB962C8B-B14F-4D97-AF65-F5344CB8AC3E}">
        <p14:creationId xmlns:p14="http://schemas.microsoft.com/office/powerpoint/2010/main" val="585221185"/>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p:cSld name="Agenda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p:nvPr>
        </p:nvSpPr>
        <p:spPr>
          <a:xfrm>
            <a:off x="911225" y="369793"/>
            <a:ext cx="9316508" cy="1081007"/>
          </a:xfrm>
        </p:spPr>
        <p:txBody>
          <a:bodyPr/>
          <a:lstStyle>
            <a:lvl1pPr>
              <a:defRPr>
                <a:solidFill>
                  <a:schemeClr val="bg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25342E39-B2FD-4155-8CDD-1208702E0618}" type="datetime2">
              <a:rPr lang="da-DK" smtClean="0">
                <a:solidFill>
                  <a:srgbClr val="FFFFFF"/>
                </a:solidFill>
              </a:rPr>
              <a:pPr/>
              <a:t>30. marts 2025</a:t>
            </a:fld>
            <a:endParaRPr lang="da-DK" dirty="0">
              <a:solidFill>
                <a:srgbClr val="FFFFFF"/>
              </a:solidFill>
            </a:endParaRPr>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dirty="0">
              <a:solidFill>
                <a:srgbClr val="FFFFFF"/>
              </a:solidFill>
            </a:endParaRPr>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solidFill>
                  <a:srgbClr val="FFFFFF"/>
                </a:solidFill>
              </a:rPr>
              <a:pPr/>
              <a:t>‹nr.›</a:t>
            </a:fld>
            <a:endParaRPr lang="da-DK" dirty="0">
              <a:solidFill>
                <a:srgbClr val="FFFFFF"/>
              </a:solidFill>
            </a:endParaRPr>
          </a:p>
        </p:txBody>
      </p:sp>
      <p:sp>
        <p:nvSpPr>
          <p:cNvPr id="9" name="Pladsholder til tekst 8">
            <a:extLst>
              <a:ext uri="{FF2B5EF4-FFF2-40B4-BE49-F238E27FC236}">
                <a16:creationId xmlns:a16="http://schemas.microsoft.com/office/drawing/2014/main" id="{FE42E476-32ED-1546-BCB8-C7CFBC8205B8}"/>
              </a:ext>
            </a:extLst>
          </p:cNvPr>
          <p:cNvSpPr>
            <a:spLocks noGrp="1"/>
          </p:cNvSpPr>
          <p:nvPr>
            <p:ph type="body" sz="quarter" idx="13"/>
          </p:nvPr>
        </p:nvSpPr>
        <p:spPr>
          <a:xfrm>
            <a:off x="911225" y="1881187"/>
            <a:ext cx="9316508" cy="4400814"/>
          </a:xfrm>
        </p:spPr>
        <p:txBody>
          <a:bodyPr/>
          <a:lstStyle>
            <a:lvl1pPr marL="0" indent="0">
              <a:buNone/>
              <a:defRPr>
                <a:solidFill>
                  <a:schemeClr val="bg1"/>
                </a:solidFill>
              </a:defRPr>
            </a:lvl1pPr>
            <a:lvl2pPr marL="180000" indent="0">
              <a:buNone/>
              <a:defRPr/>
            </a:lvl2pPr>
            <a:lvl3pPr marL="360000" indent="0">
              <a:buNone/>
              <a:defRPr/>
            </a:lvl3pPr>
            <a:lvl4pPr marL="540000" indent="0">
              <a:buNone/>
              <a:defRPr/>
            </a:lvl4pPr>
            <a:lvl5pPr marL="720000" indent="0">
              <a:buNone/>
              <a:defRPr/>
            </a:lvl5pPr>
          </a:lstStyle>
          <a:p>
            <a:pPr lvl="0"/>
            <a:r>
              <a:rPr lang="da-DK"/>
              <a:t>Klik for at redigere teksttypografierne i masteren</a:t>
            </a:r>
          </a:p>
        </p:txBody>
      </p:sp>
      <p:pic>
        <p:nvPicPr>
          <p:cNvPr id="8" name="Bille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258870346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p:cSld name="Agenda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ladsholder til billede 13">
            <a:extLst>
              <a:ext uri="{FF2B5EF4-FFF2-40B4-BE49-F238E27FC236}">
                <a16:creationId xmlns:a16="http://schemas.microsoft.com/office/drawing/2014/main" id="{8F8B2708-B32F-1E45-8BD5-BE29A5B5A79A}"/>
              </a:ext>
            </a:extLst>
          </p:cNvPr>
          <p:cNvSpPr>
            <a:spLocks noGrp="1"/>
          </p:cNvSpPr>
          <p:nvPr>
            <p:ph type="pic" sz="quarter" idx="16"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accent4"/>
          </a:solidFill>
        </p:spPr>
        <p:txBody>
          <a:bodyPr wrap="square">
            <a:noAutofit/>
          </a:bodyPr>
          <a:lstStyle>
            <a:lvl1pPr marL="0" indent="0">
              <a:buNone/>
              <a:defRPr sz="100"/>
            </a:lvl1pPr>
          </a:lstStyle>
          <a:p>
            <a:r>
              <a:rPr lang="da-DK" dirty="0"/>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p:nvPr>
        </p:nvSpPr>
        <p:spPr>
          <a:xfrm>
            <a:off x="911225" y="369793"/>
            <a:ext cx="9316508" cy="1081007"/>
          </a:xfrm>
        </p:spPr>
        <p:txBody>
          <a:bodyPr/>
          <a:lstStyle>
            <a:lvl1pPr>
              <a:defRPr>
                <a:solidFill>
                  <a:schemeClr val="bg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p>
            <a:fld id="{91A1DBEB-857E-451A-BA15-BCBFE074FAF9}" type="datetime2">
              <a:rPr lang="da-DK" smtClean="0">
                <a:solidFill>
                  <a:srgbClr val="595959"/>
                </a:solidFill>
              </a:rPr>
              <a:pPr/>
              <a:t>30. marts 2025</a:t>
            </a:fld>
            <a:endParaRPr lang="da-DK" dirty="0">
              <a:solidFill>
                <a:srgbClr val="595959"/>
              </a:solidFill>
            </a:endParaRPr>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solidFill>
                <a:srgbClr val="595959"/>
              </a:solidFill>
            </a:endParaRPr>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solidFill>
                  <a:srgbClr val="595959"/>
                </a:solidFill>
              </a:rPr>
              <a:pPr/>
              <a:t>‹nr.›</a:t>
            </a:fld>
            <a:endParaRPr lang="da-DK" dirty="0">
              <a:solidFill>
                <a:srgbClr val="595959"/>
              </a:solidFill>
            </a:endParaRPr>
          </a:p>
        </p:txBody>
      </p:sp>
      <p:sp>
        <p:nvSpPr>
          <p:cNvPr id="9" name="Pladsholder til tekst 8">
            <a:extLst>
              <a:ext uri="{FF2B5EF4-FFF2-40B4-BE49-F238E27FC236}">
                <a16:creationId xmlns:a16="http://schemas.microsoft.com/office/drawing/2014/main" id="{FE42E476-32ED-1546-BCB8-C7CFBC8205B8}"/>
              </a:ext>
            </a:extLst>
          </p:cNvPr>
          <p:cNvSpPr>
            <a:spLocks noGrp="1"/>
          </p:cNvSpPr>
          <p:nvPr>
            <p:ph type="body" sz="quarter" idx="13"/>
          </p:nvPr>
        </p:nvSpPr>
        <p:spPr>
          <a:xfrm>
            <a:off x="911225" y="1881187"/>
            <a:ext cx="9000000" cy="4392613"/>
          </a:xfrm>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da-DK"/>
              <a:t>Klik for at redigere teksttypografierne i masteren</a:t>
            </a:r>
          </a:p>
        </p:txBody>
      </p:sp>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395065198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1 multife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p:txBody>
          <a:bodyPr/>
          <a:lstStyle/>
          <a:p>
            <a:r>
              <a:rPr lang="da-DK" dirty="0"/>
              <a:t>Klik her for at tilføje en overskrift</a:t>
            </a:r>
          </a:p>
        </p:txBody>
      </p:sp>
      <p:sp>
        <p:nvSpPr>
          <p:cNvPr id="3" name="Pladsholder til indhold 2">
            <a:extLst>
              <a:ext uri="{FF2B5EF4-FFF2-40B4-BE49-F238E27FC236}">
                <a16:creationId xmlns:a16="http://schemas.microsoft.com/office/drawing/2014/main" id="{683B8803-CE71-9F46-9964-C10DBEF63E7D}"/>
              </a:ext>
            </a:extLst>
          </p:cNvPr>
          <p:cNvSpPr>
            <a:spLocks noGrp="1"/>
          </p:cNvSpPr>
          <p:nvPr>
            <p:ph idx="1"/>
          </p:nvPr>
        </p:nvSpPr>
        <p:spPr>
          <a:xfrm>
            <a:off x="911225" y="1881187"/>
            <a:ext cx="9000000" cy="439261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68320031-357C-45E4-A312-3B4B3BB4F5FF}" type="datetime2">
              <a:rPr lang="da-DK" smtClean="0">
                <a:solidFill>
                  <a:srgbClr val="595959"/>
                </a:solidFill>
              </a:rPr>
              <a:pPr/>
              <a:t>30. marts 2025</a:t>
            </a:fld>
            <a:endParaRPr lang="da-DK" dirty="0">
              <a:solidFill>
                <a:srgbClr val="595959"/>
              </a:solidFill>
            </a:endParaRPr>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solidFill>
                <a:srgbClr val="595959"/>
              </a:solidFill>
            </a:endParaRPr>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a:xfrm>
            <a:off x="150471" y="6534000"/>
            <a:ext cx="360000" cy="324000"/>
          </a:xfrm>
        </p:spPr>
        <p:txBody>
          <a:bodyPr/>
          <a:lstStyle/>
          <a:p>
            <a:fld id="{50DEC214-4A26-8544-86E4-D5810B015655}" type="slidenum">
              <a:rPr lang="da-DK" smtClean="0">
                <a:solidFill>
                  <a:srgbClr val="595959"/>
                </a:solidFill>
              </a:rPr>
              <a:pPr/>
              <a:t>‹nr.›</a:t>
            </a:fld>
            <a:endParaRPr lang="da-DK" dirty="0">
              <a:solidFill>
                <a:srgbClr val="595959"/>
              </a:solidFill>
            </a:endParaRPr>
          </a:p>
        </p:txBody>
      </p:sp>
    </p:spTree>
    <p:extLst>
      <p:ext uri="{BB962C8B-B14F-4D97-AF65-F5344CB8AC3E}">
        <p14:creationId xmlns:p14="http://schemas.microsoft.com/office/powerpoint/2010/main" val="171727476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2 mulitifelt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0796C4C-3886-E54D-89A5-00F29BB8CFFA}"/>
              </a:ext>
            </a:extLst>
          </p:cNvPr>
          <p:cNvSpPr>
            <a:spLocks noGrp="1"/>
          </p:cNvSpPr>
          <p:nvPr>
            <p:ph sz="half" idx="1"/>
          </p:nvPr>
        </p:nvSpPr>
        <p:spPr>
          <a:xfrm>
            <a:off x="911224" y="1881187"/>
            <a:ext cx="4464051" cy="439261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a:extLst>
              <a:ext uri="{FF2B5EF4-FFF2-40B4-BE49-F238E27FC236}">
                <a16:creationId xmlns:a16="http://schemas.microsoft.com/office/drawing/2014/main" id="{C380DD37-23F9-DE42-8F6D-1B2D3FE9E4D8}"/>
              </a:ext>
            </a:extLst>
          </p:cNvPr>
          <p:cNvSpPr>
            <a:spLocks noGrp="1"/>
          </p:cNvSpPr>
          <p:nvPr>
            <p:ph sz="half" idx="2"/>
          </p:nvPr>
        </p:nvSpPr>
        <p:spPr>
          <a:xfrm>
            <a:off x="6096000" y="1881189"/>
            <a:ext cx="4464050" cy="44008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a:extLst>
              <a:ext uri="{FF2B5EF4-FFF2-40B4-BE49-F238E27FC236}">
                <a16:creationId xmlns:a16="http://schemas.microsoft.com/office/drawing/2014/main" id="{4717990C-88D6-E642-977A-D91F76AD845D}"/>
              </a:ext>
            </a:extLst>
          </p:cNvPr>
          <p:cNvSpPr>
            <a:spLocks noGrp="1"/>
          </p:cNvSpPr>
          <p:nvPr>
            <p:ph type="dt" sz="half" idx="10"/>
          </p:nvPr>
        </p:nvSpPr>
        <p:spPr/>
        <p:txBody>
          <a:bodyPr/>
          <a:lstStyle>
            <a:lvl1pPr>
              <a:defRPr>
                <a:latin typeface="+mn-lt"/>
              </a:defRPr>
            </a:lvl1pPr>
          </a:lstStyle>
          <a:p>
            <a:fld id="{4E67AD7F-04EB-42CE-B308-8E3EDD9079AE}" type="datetime2">
              <a:rPr lang="da-DK" smtClean="0">
                <a:solidFill>
                  <a:srgbClr val="595959"/>
                </a:solidFill>
              </a:rPr>
              <a:pPr/>
              <a:t>30. marts 2025</a:t>
            </a:fld>
            <a:endParaRPr lang="da-DK" dirty="0">
              <a:solidFill>
                <a:srgbClr val="595959"/>
              </a:solidFill>
            </a:endParaRPr>
          </a:p>
        </p:txBody>
      </p:sp>
      <p:sp>
        <p:nvSpPr>
          <p:cNvPr id="6" name="Pladsholder til sidefod 5">
            <a:extLst>
              <a:ext uri="{FF2B5EF4-FFF2-40B4-BE49-F238E27FC236}">
                <a16:creationId xmlns:a16="http://schemas.microsoft.com/office/drawing/2014/main" id="{C3EF9336-F3A8-984B-A04C-1E714888228E}"/>
              </a:ext>
            </a:extLst>
          </p:cNvPr>
          <p:cNvSpPr>
            <a:spLocks noGrp="1"/>
          </p:cNvSpPr>
          <p:nvPr>
            <p:ph type="ftr" sz="quarter" idx="11"/>
          </p:nvPr>
        </p:nvSpPr>
        <p:spPr/>
        <p:txBody>
          <a:bodyPr/>
          <a:lstStyle/>
          <a:p>
            <a:endParaRPr lang="da-DK">
              <a:solidFill>
                <a:srgbClr val="595959"/>
              </a:solidFill>
            </a:endParaRPr>
          </a:p>
        </p:txBody>
      </p:sp>
      <p:sp>
        <p:nvSpPr>
          <p:cNvPr id="7" name="Pladsholder til slidenummer 6">
            <a:extLst>
              <a:ext uri="{FF2B5EF4-FFF2-40B4-BE49-F238E27FC236}">
                <a16:creationId xmlns:a16="http://schemas.microsoft.com/office/drawing/2014/main" id="{F07C580C-9304-C84A-9857-C0BF63DEE783}"/>
              </a:ext>
            </a:extLst>
          </p:cNvPr>
          <p:cNvSpPr>
            <a:spLocks noGrp="1"/>
          </p:cNvSpPr>
          <p:nvPr>
            <p:ph type="sldNum" sz="quarter" idx="12"/>
          </p:nvPr>
        </p:nvSpPr>
        <p:spPr/>
        <p:txBody>
          <a:bodyPr/>
          <a:lstStyle/>
          <a:p>
            <a:fld id="{50DEC214-4A26-8544-86E4-D5810B015655}" type="slidenum">
              <a:rPr lang="da-DK" smtClean="0">
                <a:solidFill>
                  <a:srgbClr val="595959"/>
                </a:solidFill>
              </a:rPr>
              <a:pPr/>
              <a:t>‹nr.›</a:t>
            </a:fld>
            <a:endParaRPr lang="da-DK">
              <a:solidFill>
                <a:srgbClr val="595959"/>
              </a:solidFill>
            </a:endParaRPr>
          </a:p>
        </p:txBody>
      </p:sp>
      <p:sp>
        <p:nvSpPr>
          <p:cNvPr id="8" name="Titel 1">
            <a:extLst>
              <a:ext uri="{FF2B5EF4-FFF2-40B4-BE49-F238E27FC236}">
                <a16:creationId xmlns:a16="http://schemas.microsoft.com/office/drawing/2014/main" id="{D4F2E2B7-4CDC-AE48-A296-2D0F03EEA933}"/>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Tree>
    <p:extLst>
      <p:ext uri="{BB962C8B-B14F-4D97-AF65-F5344CB8AC3E}">
        <p14:creationId xmlns:p14="http://schemas.microsoft.com/office/powerpoint/2010/main" val="220262375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Tekst + billed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0B6BBDAE-FDA6-4294-97C1-1B5EAA1CE256}" type="datetime2">
              <a:rPr lang="da-DK" smtClean="0">
                <a:solidFill>
                  <a:srgbClr val="595959"/>
                </a:solidFill>
              </a:rPr>
              <a:pPr/>
              <a:t>30. marts 2025</a:t>
            </a:fld>
            <a:endParaRPr lang="da-DK" dirty="0">
              <a:solidFill>
                <a:srgbClr val="595959"/>
              </a:solidFill>
            </a:endParaRPr>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solidFill>
                <a:srgbClr val="595959"/>
              </a:solidFill>
            </a:endParaRPr>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solidFill>
                  <a:srgbClr val="595959"/>
                </a:solidFill>
              </a:rPr>
              <a:pPr/>
              <a:t>‹nr.›</a:t>
            </a:fld>
            <a:endParaRPr lang="da-DK" dirty="0">
              <a:solidFill>
                <a:srgbClr val="595959"/>
              </a:solidFill>
            </a:endParaRPr>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6" y="1881188"/>
            <a:ext cx="4464050" cy="44008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billede 6">
            <a:extLst>
              <a:ext uri="{FF2B5EF4-FFF2-40B4-BE49-F238E27FC236}">
                <a16:creationId xmlns:a16="http://schemas.microsoft.com/office/drawing/2014/main" id="{3E853F44-8963-D04E-BB2E-AF324DC4F294}"/>
              </a:ext>
            </a:extLst>
          </p:cNvPr>
          <p:cNvSpPr>
            <a:spLocks noGrp="1"/>
          </p:cNvSpPr>
          <p:nvPr>
            <p:ph type="pic" sz="quarter" idx="15" hasCustomPrompt="1"/>
          </p:nvPr>
        </p:nvSpPr>
        <p:spPr>
          <a:xfrm>
            <a:off x="5999028" y="1741694"/>
            <a:ext cx="4680000" cy="4680000"/>
          </a:xfrm>
          <a:prstGeom prst="ellipse">
            <a:avLst/>
          </a:prstGeom>
          <a:solidFill>
            <a:schemeClr val="tx2"/>
          </a:solidFill>
        </p:spPr>
        <p:txBody>
          <a:bodyPr wrap="square" tIns="72000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a:t>
            </a:r>
            <a:br>
              <a:rPr lang="da-DK" dirty="0"/>
            </a:br>
            <a:r>
              <a:rPr lang="da-DK" dirty="0"/>
              <a:t>indsætte et billede</a:t>
            </a:r>
          </a:p>
        </p:txBody>
      </p:sp>
    </p:spTree>
    <p:extLst>
      <p:ext uri="{BB962C8B-B14F-4D97-AF65-F5344CB8AC3E}">
        <p14:creationId xmlns:p14="http://schemas.microsoft.com/office/powerpoint/2010/main" val="20998768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ekst + billed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4D6D32C3-3E39-44FC-B677-F64FDC651BDE}" type="datetime2">
              <a:rPr lang="da-DK" smtClean="0">
                <a:solidFill>
                  <a:srgbClr val="595959"/>
                </a:solidFill>
              </a:rPr>
              <a:pPr/>
              <a:t>30. marts 2025</a:t>
            </a:fld>
            <a:endParaRPr lang="da-DK" dirty="0">
              <a:solidFill>
                <a:srgbClr val="595959"/>
              </a:solidFill>
            </a:endParaRPr>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solidFill>
                <a:srgbClr val="595959"/>
              </a:solidFill>
            </a:endParaRPr>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solidFill>
                  <a:srgbClr val="595959"/>
                </a:solidFill>
              </a:rPr>
              <a:pPr/>
              <a:t>‹nr.›</a:t>
            </a:fld>
            <a:endParaRPr lang="da-DK" dirty="0">
              <a:solidFill>
                <a:srgbClr val="595959"/>
              </a:solidFill>
            </a:endParaRPr>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6" y="1881188"/>
            <a:ext cx="4464050" cy="43926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billede 6">
            <a:extLst>
              <a:ext uri="{FF2B5EF4-FFF2-40B4-BE49-F238E27FC236}">
                <a16:creationId xmlns:a16="http://schemas.microsoft.com/office/drawing/2014/main" id="{3E853F44-8963-D04E-BB2E-AF324DC4F294}"/>
              </a:ext>
            </a:extLst>
          </p:cNvPr>
          <p:cNvSpPr>
            <a:spLocks noGrp="1"/>
          </p:cNvSpPr>
          <p:nvPr>
            <p:ph type="pic" sz="quarter" idx="15" hasCustomPrompt="1"/>
          </p:nvPr>
        </p:nvSpPr>
        <p:spPr>
          <a:xfrm>
            <a:off x="6096050" y="1881188"/>
            <a:ext cx="4464000" cy="4400812"/>
          </a:xfrm>
          <a:prstGeom prst="rect">
            <a:avLst/>
          </a:prstGeom>
          <a:solidFill>
            <a:schemeClr val="tx2"/>
          </a:solidFill>
        </p:spPr>
        <p:txBody>
          <a:bodyPr wrap="square" tIns="72000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Tree>
    <p:extLst>
      <p:ext uri="{BB962C8B-B14F-4D97-AF65-F5344CB8AC3E}">
        <p14:creationId xmlns:p14="http://schemas.microsoft.com/office/powerpoint/2010/main" val="725501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5F4EB78-D3B6-0B48-8EE1-30D456A9C7E6}"/>
              </a:ext>
            </a:extLst>
          </p:cNvPr>
          <p:cNvSpPr>
            <a:spLocks noGrp="1"/>
          </p:cNvSpPr>
          <p:nvPr>
            <p:ph type="dt" sz="half" idx="10"/>
          </p:nvPr>
        </p:nvSpPr>
        <p:spPr/>
        <p:txBody>
          <a:bodyPr/>
          <a:lstStyle>
            <a:lvl1pPr>
              <a:defRPr>
                <a:latin typeface="+mn-lt"/>
              </a:defRPr>
            </a:lvl1pPr>
          </a:lstStyle>
          <a:p>
            <a:fld id="{E5A5C9FA-7323-449A-8C51-40891D84CE74}" type="datetime2">
              <a:rPr lang="da-DK" smtClean="0"/>
              <a:t>30. marts 2025</a:t>
            </a:fld>
            <a:endParaRPr lang="da-DK" dirty="0"/>
          </a:p>
        </p:txBody>
      </p:sp>
      <p:sp>
        <p:nvSpPr>
          <p:cNvPr id="3" name="Pladsholder til sidefod 2">
            <a:extLst>
              <a:ext uri="{FF2B5EF4-FFF2-40B4-BE49-F238E27FC236}">
                <a16:creationId xmlns:a16="http://schemas.microsoft.com/office/drawing/2014/main" id="{F77CB9E9-873C-DC43-A07A-3434ED72358E}"/>
              </a:ext>
            </a:extLst>
          </p:cNvPr>
          <p:cNvSpPr>
            <a:spLocks noGrp="1"/>
          </p:cNvSpPr>
          <p:nvPr>
            <p:ph type="ftr" sz="quarter" idx="11"/>
          </p:nvPr>
        </p:nvSpPr>
        <p:spPr/>
        <p:txBody>
          <a:bodyPr/>
          <a:lstStyle/>
          <a:p>
            <a:endParaRPr lang="da-DK" dirty="0"/>
          </a:p>
        </p:txBody>
      </p:sp>
      <p:sp>
        <p:nvSpPr>
          <p:cNvPr id="4" name="Pladsholder til slidenummer 3">
            <a:extLst>
              <a:ext uri="{FF2B5EF4-FFF2-40B4-BE49-F238E27FC236}">
                <a16:creationId xmlns:a16="http://schemas.microsoft.com/office/drawing/2014/main" id="{3E90ADCA-AA81-FB49-9C5E-81756D1768E8}"/>
              </a:ext>
            </a:extLst>
          </p:cNvPr>
          <p:cNvSpPr>
            <a:spLocks noGrp="1"/>
          </p:cNvSpPr>
          <p:nvPr>
            <p:ph type="sldNum" sz="quarter" idx="12"/>
          </p:nvPr>
        </p:nvSpPr>
        <p:spPr/>
        <p:txBody>
          <a:bodyPr/>
          <a:lstStyle/>
          <a:p>
            <a:fld id="{50DEC214-4A26-8544-86E4-D5810B015655}" type="slidenum">
              <a:rPr lang="da-DK" smtClean="0"/>
              <a:t>‹nr.›</a:t>
            </a:fld>
            <a:endParaRPr lang="da-DK" dirty="0"/>
          </a:p>
        </p:txBody>
      </p:sp>
    </p:spTree>
    <p:extLst>
      <p:ext uri="{BB962C8B-B14F-4D97-AF65-F5344CB8AC3E}">
        <p14:creationId xmlns:p14="http://schemas.microsoft.com/office/powerpoint/2010/main" val="198228416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ekst + billede C">
    <p:spTree>
      <p:nvGrpSpPr>
        <p:cNvPr id="1" name=""/>
        <p:cNvGrpSpPr/>
        <p:nvPr/>
      </p:nvGrpSpPr>
      <p:grpSpPr>
        <a:xfrm>
          <a:off x="0" y="0"/>
          <a:ext cx="0" cy="0"/>
          <a:chOff x="0" y="0"/>
          <a:chExt cx="0" cy="0"/>
        </a:xfrm>
      </p:grpSpPr>
      <p:sp>
        <p:nvSpPr>
          <p:cNvPr id="20" name="Pladsholder til billede 19">
            <a:extLst>
              <a:ext uri="{FF2B5EF4-FFF2-40B4-BE49-F238E27FC236}">
                <a16:creationId xmlns:a16="http://schemas.microsoft.com/office/drawing/2014/main" id="{0476D3A0-8FFB-2A4B-9CB9-42995E058A9E}"/>
              </a:ext>
            </a:extLst>
          </p:cNvPr>
          <p:cNvSpPr>
            <a:spLocks noGrp="1"/>
          </p:cNvSpPr>
          <p:nvPr>
            <p:ph type="pic" sz="quarter" idx="13" hasCustomPrompt="1"/>
          </p:nvPr>
        </p:nvSpPr>
        <p:spPr>
          <a:xfrm>
            <a:off x="7840133" y="0"/>
            <a:ext cx="4356942" cy="6858000"/>
          </a:xfrm>
          <a:custGeom>
            <a:avLst/>
            <a:gdLst>
              <a:gd name="connsiteX0" fmla="*/ 700359 w 4356942"/>
              <a:gd name="connsiteY0" fmla="*/ 0 h 6858000"/>
              <a:gd name="connsiteX1" fmla="*/ 4356942 w 4356942"/>
              <a:gd name="connsiteY1" fmla="*/ 0 h 6858000"/>
              <a:gd name="connsiteX2" fmla="*/ 4356942 w 4356942"/>
              <a:gd name="connsiteY2" fmla="*/ 6858000 h 6858000"/>
              <a:gd name="connsiteX3" fmla="*/ 696553 w 4356942"/>
              <a:gd name="connsiteY3" fmla="*/ 6858000 h 6858000"/>
              <a:gd name="connsiteX4" fmla="*/ 0 w 4356942"/>
              <a:gd name="connsiteY4" fmla="*/ 3434080 h 6858000"/>
              <a:gd name="connsiteX5" fmla="*/ 700359 w 43569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942" h="6858000">
                <a:moveTo>
                  <a:pt x="700359" y="0"/>
                </a:moveTo>
                <a:lnTo>
                  <a:pt x="4356942" y="0"/>
                </a:lnTo>
                <a:lnTo>
                  <a:pt x="4356942" y="6858000"/>
                </a:lnTo>
                <a:lnTo>
                  <a:pt x="696553" y="6858000"/>
                </a:lnTo>
                <a:cubicBezTo>
                  <a:pt x="248678" y="5806440"/>
                  <a:pt x="0" y="4649470"/>
                  <a:pt x="0" y="3434080"/>
                </a:cubicBezTo>
                <a:cubicBezTo>
                  <a:pt x="0" y="2214880"/>
                  <a:pt x="249947" y="1054100"/>
                  <a:pt x="700359" y="0"/>
                </a:cubicBezTo>
                <a:close/>
              </a:path>
            </a:pathLst>
          </a:custGeom>
          <a:solidFill>
            <a:schemeClr val="tx2"/>
          </a:solidFill>
        </p:spPr>
        <p:txBody>
          <a:bodyPr wrap="square" tIns="2340000">
            <a:noAutofit/>
          </a:bodyPr>
          <a:lstStyle>
            <a:lvl1pPr marL="0" indent="0" algn="ctr">
              <a:buNone/>
              <a:defRPr>
                <a:solidFill>
                  <a:schemeClr val="bg1"/>
                </a:solidFill>
              </a:defRPr>
            </a:lvl1pPr>
          </a:lstStyle>
          <a:p>
            <a:r>
              <a:rPr lang="da-DK" dirty="0"/>
              <a:t>Klik her for at indsætte et billede</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369794"/>
            <a:ext cx="6192838"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3CDBE7BF-11F8-4FEA-BFEC-7D25DB3D97D0}" type="datetime2">
              <a:rPr lang="da-DK" smtClean="0">
                <a:solidFill>
                  <a:srgbClr val="595959"/>
                </a:solidFill>
              </a:rPr>
              <a:pPr/>
              <a:t>30. marts 2025</a:t>
            </a:fld>
            <a:endParaRPr lang="da-DK" dirty="0">
              <a:solidFill>
                <a:srgbClr val="595959"/>
              </a:solidFill>
            </a:endParaRPr>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solidFill>
                <a:srgbClr val="595959"/>
              </a:solidFill>
            </a:endParaRPr>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solidFill>
                  <a:srgbClr val="595959"/>
                </a:solidFill>
              </a:rPr>
              <a:pPr/>
              <a:t>‹nr.›</a:t>
            </a:fld>
            <a:endParaRPr lang="da-DK" dirty="0">
              <a:solidFill>
                <a:srgbClr val="595959"/>
              </a:solidFill>
            </a:endParaRPr>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5" y="1881188"/>
            <a:ext cx="6192838" cy="43926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SmartArt 6"/>
          <p:cNvSpPr>
            <a:spLocks noGrp="1" noChangeAspect="1"/>
          </p:cNvSpPr>
          <p:nvPr>
            <p:ph type="dgm" sz="quarter" idx="15"/>
          </p:nvPr>
        </p:nvSpPr>
        <p:spPr>
          <a:xfrm>
            <a:off x="11116800" y="5670000"/>
            <a:ext cx="410400" cy="612000"/>
          </a:xfrm>
          <a:blipFill>
            <a:blip r:embed="rId2"/>
            <a:stretch>
              <a:fillRect/>
            </a:stretch>
          </a:blipFill>
        </p:spPr>
        <p:txBody>
          <a:bodyPr/>
          <a:lstStyle>
            <a:lvl1pPr marL="0" indent="0">
              <a:buFontTx/>
              <a:buNone/>
              <a:defRPr sz="100"/>
            </a:lvl1pPr>
          </a:lstStyle>
          <a:p>
            <a:r>
              <a:rPr lang="da-DK"/>
              <a:t>Klik på ikonet for at tilføje SmartArt-grafik</a:t>
            </a:r>
            <a:endParaRPr lang="da-DK" dirty="0"/>
          </a:p>
        </p:txBody>
      </p:sp>
    </p:spTree>
    <p:extLst>
      <p:ext uri="{BB962C8B-B14F-4D97-AF65-F5344CB8AC3E}">
        <p14:creationId xmlns:p14="http://schemas.microsoft.com/office/powerpoint/2010/main" val="79917559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Brugerdefineret layout">
    <p:bg>
      <p:bgPr>
        <a:solidFill>
          <a:schemeClr val="tx2"/>
        </a:solidFill>
        <a:effectLst/>
      </p:bgPr>
    </p:bg>
    <p:spTree>
      <p:nvGrpSpPr>
        <p:cNvPr id="1" name=""/>
        <p:cNvGrpSpPr/>
        <p:nvPr/>
      </p:nvGrpSpPr>
      <p:grpSpPr>
        <a:xfrm>
          <a:off x="0" y="0"/>
          <a:ext cx="0" cy="0"/>
          <a:chOff x="0" y="0"/>
          <a:chExt cx="0" cy="0"/>
        </a:xfrm>
      </p:grpSpPr>
      <p:sp>
        <p:nvSpPr>
          <p:cNvPr id="6" name="Pladsholder til billede 19">
            <a:extLst>
              <a:ext uri="{FF2B5EF4-FFF2-40B4-BE49-F238E27FC236}">
                <a16:creationId xmlns:a16="http://schemas.microsoft.com/office/drawing/2014/main" id="{4A7AA8ED-9856-B60E-A176-0C572420AFE1}"/>
              </a:ext>
            </a:extLst>
          </p:cNvPr>
          <p:cNvSpPr>
            <a:spLocks noGrp="1"/>
          </p:cNvSpPr>
          <p:nvPr>
            <p:ph type="pic" sz="quarter" idx="13" hasCustomPrompt="1"/>
          </p:nvPr>
        </p:nvSpPr>
        <p:spPr>
          <a:xfrm>
            <a:off x="7464425" y="0"/>
            <a:ext cx="4732650" cy="6858000"/>
          </a:xfrm>
          <a:custGeom>
            <a:avLst/>
            <a:gdLst>
              <a:gd name="connsiteX0" fmla="*/ 700359 w 4356942"/>
              <a:gd name="connsiteY0" fmla="*/ 0 h 6858000"/>
              <a:gd name="connsiteX1" fmla="*/ 4356942 w 4356942"/>
              <a:gd name="connsiteY1" fmla="*/ 0 h 6858000"/>
              <a:gd name="connsiteX2" fmla="*/ 4356942 w 4356942"/>
              <a:gd name="connsiteY2" fmla="*/ 6858000 h 6858000"/>
              <a:gd name="connsiteX3" fmla="*/ 696553 w 4356942"/>
              <a:gd name="connsiteY3" fmla="*/ 6858000 h 6858000"/>
              <a:gd name="connsiteX4" fmla="*/ 0 w 4356942"/>
              <a:gd name="connsiteY4" fmla="*/ 3434080 h 6858000"/>
              <a:gd name="connsiteX5" fmla="*/ 700359 w 43569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942" h="6858000">
                <a:moveTo>
                  <a:pt x="700359" y="0"/>
                </a:moveTo>
                <a:lnTo>
                  <a:pt x="4356942" y="0"/>
                </a:lnTo>
                <a:lnTo>
                  <a:pt x="4356942" y="6858000"/>
                </a:lnTo>
                <a:lnTo>
                  <a:pt x="696553" y="6858000"/>
                </a:lnTo>
                <a:cubicBezTo>
                  <a:pt x="248678" y="5806440"/>
                  <a:pt x="0" y="4649470"/>
                  <a:pt x="0" y="3434080"/>
                </a:cubicBezTo>
                <a:cubicBezTo>
                  <a:pt x="0" y="2214880"/>
                  <a:pt x="249947" y="1054100"/>
                  <a:pt x="700359" y="0"/>
                </a:cubicBezTo>
                <a:close/>
              </a:path>
            </a:pathLst>
          </a:custGeom>
          <a:solidFill>
            <a:schemeClr val="bg1"/>
          </a:solidFill>
        </p:spPr>
        <p:txBody>
          <a:bodyPr wrap="square" tIns="2340000">
            <a:noAutofit/>
          </a:bodyPr>
          <a:lstStyle>
            <a:lvl1pPr marL="0" indent="0" algn="ctr">
              <a:buNone/>
              <a:defRPr>
                <a:solidFill>
                  <a:schemeClr val="bg1"/>
                </a:solidFill>
              </a:defRPr>
            </a:lvl1pPr>
          </a:lstStyle>
          <a:p>
            <a:r>
              <a:rPr lang="da-DK" dirty="0"/>
              <a:t>Klik her for at indsætte et billede</a:t>
            </a:r>
          </a:p>
        </p:txBody>
      </p:sp>
      <p:sp>
        <p:nvSpPr>
          <p:cNvPr id="7" name="Titel 1">
            <a:extLst>
              <a:ext uri="{FF2B5EF4-FFF2-40B4-BE49-F238E27FC236}">
                <a16:creationId xmlns:a16="http://schemas.microsoft.com/office/drawing/2014/main" id="{325682EB-201D-F5F4-24DC-86CCE0A95462}"/>
              </a:ext>
            </a:extLst>
          </p:cNvPr>
          <p:cNvSpPr>
            <a:spLocks noGrp="1"/>
          </p:cNvSpPr>
          <p:nvPr>
            <p:ph type="title" hasCustomPrompt="1"/>
          </p:nvPr>
        </p:nvSpPr>
        <p:spPr>
          <a:xfrm>
            <a:off x="911225" y="369794"/>
            <a:ext cx="6192838" cy="1079594"/>
          </a:xfrm>
        </p:spPr>
        <p:txBody>
          <a:bodyPr wrap="square">
            <a:noAutofit/>
          </a:bodyPr>
          <a:lstStyle>
            <a:lvl1pPr>
              <a:defRPr>
                <a:solidFill>
                  <a:schemeClr val="bg1"/>
                </a:solidFill>
              </a:defRPr>
            </a:lvl1pPr>
          </a:lstStyle>
          <a:p>
            <a:r>
              <a:rPr lang="da-DK" dirty="0"/>
              <a:t>Klik her for at tilføje en overskrift</a:t>
            </a:r>
          </a:p>
        </p:txBody>
      </p:sp>
      <p:sp>
        <p:nvSpPr>
          <p:cNvPr id="8" name="Pladsholder til dato 3">
            <a:extLst>
              <a:ext uri="{FF2B5EF4-FFF2-40B4-BE49-F238E27FC236}">
                <a16:creationId xmlns:a16="http://schemas.microsoft.com/office/drawing/2014/main" id="{B6B73258-CC06-1975-3A69-C67BB06E930E}"/>
              </a:ext>
            </a:extLst>
          </p:cNvPr>
          <p:cNvSpPr>
            <a:spLocks noGrp="1"/>
          </p:cNvSpPr>
          <p:nvPr>
            <p:ph type="dt" sz="half" idx="10"/>
          </p:nvPr>
        </p:nvSpPr>
        <p:spPr>
          <a:xfrm>
            <a:off x="6096000" y="7020000"/>
            <a:ext cx="1368425" cy="324000"/>
          </a:xfrm>
        </p:spPr>
        <p:txBody>
          <a:bodyPr/>
          <a:lstStyle>
            <a:lvl1pPr>
              <a:defRPr>
                <a:latin typeface="+mn-lt"/>
              </a:defRPr>
            </a:lvl1pPr>
          </a:lstStyle>
          <a:p>
            <a:fld id="{3CDBE7BF-11F8-4FEA-BFEC-7D25DB3D97D0}" type="datetime2">
              <a:rPr lang="da-DK" smtClean="0">
                <a:solidFill>
                  <a:srgbClr val="595959"/>
                </a:solidFill>
              </a:rPr>
              <a:pPr/>
              <a:t>30. marts 2025</a:t>
            </a:fld>
            <a:endParaRPr lang="da-DK" dirty="0">
              <a:solidFill>
                <a:srgbClr val="595959"/>
              </a:solidFill>
            </a:endParaRPr>
          </a:p>
        </p:txBody>
      </p:sp>
      <p:sp>
        <p:nvSpPr>
          <p:cNvPr id="11" name="Pladsholder til tekst 21">
            <a:extLst>
              <a:ext uri="{FF2B5EF4-FFF2-40B4-BE49-F238E27FC236}">
                <a16:creationId xmlns:a16="http://schemas.microsoft.com/office/drawing/2014/main" id="{4D72FF64-71CE-BECB-7E83-B11AD230EFC2}"/>
              </a:ext>
            </a:extLst>
          </p:cNvPr>
          <p:cNvSpPr>
            <a:spLocks noGrp="1"/>
          </p:cNvSpPr>
          <p:nvPr>
            <p:ph type="body" sz="quarter" idx="14"/>
          </p:nvPr>
        </p:nvSpPr>
        <p:spPr>
          <a:xfrm>
            <a:off x="911225" y="1881188"/>
            <a:ext cx="6192838" cy="4392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13" name="Billede 12">
            <a:extLst>
              <a:ext uri="{FF2B5EF4-FFF2-40B4-BE49-F238E27FC236}">
                <a16:creationId xmlns:a16="http://schemas.microsoft.com/office/drawing/2014/main" id="{BFA9E557-B892-4701-B827-2CAB171553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82788944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Kap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615697"/>
            <a:ext cx="5545138" cy="2813304"/>
          </a:xfrm>
        </p:spPr>
        <p:txBody>
          <a:bodyPr anchor="b"/>
          <a:lstStyle>
            <a:lvl1pPr algn="l">
              <a:defRPr sz="3600">
                <a:solidFill>
                  <a:schemeClr val="bg1"/>
                </a:solidFill>
              </a:defRPr>
            </a:lvl1pPr>
          </a:lstStyle>
          <a:p>
            <a:r>
              <a:rPr lang="da-DK" dirty="0"/>
              <a:t>Klik her for </a:t>
            </a:r>
            <a:br>
              <a:rPr lang="da-DK" dirty="0"/>
            </a:br>
            <a:r>
              <a:rPr lang="da-DK" dirty="0"/>
              <a:t>at tilføje en overskrift</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6" y="3773424"/>
            <a:ext cx="5545138"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21" name="Pladsholder til billede 20">
            <a:extLst>
              <a:ext uri="{FF2B5EF4-FFF2-40B4-BE49-F238E27FC236}">
                <a16:creationId xmlns:a16="http://schemas.microsoft.com/office/drawing/2014/main" id="{7BE722CF-E437-4047-9AFA-AB9C5302FB15}"/>
              </a:ext>
            </a:extLst>
          </p:cNvPr>
          <p:cNvSpPr>
            <a:spLocks noGrp="1"/>
          </p:cNvSpPr>
          <p:nvPr>
            <p:ph type="pic" sz="quarter" idx="10" hasCustomPrompt="1"/>
          </p:nvPr>
        </p:nvSpPr>
        <p:spPr>
          <a:xfrm>
            <a:off x="7106920" y="0"/>
            <a:ext cx="5085080" cy="6858000"/>
          </a:xfrm>
          <a:custGeom>
            <a:avLst/>
            <a:gdLst>
              <a:gd name="connsiteX0" fmla="*/ 701040 w 5085080"/>
              <a:gd name="connsiteY0" fmla="*/ 0 h 6858000"/>
              <a:gd name="connsiteX1" fmla="*/ 5085080 w 5085080"/>
              <a:gd name="connsiteY1" fmla="*/ 0 h 6858000"/>
              <a:gd name="connsiteX2" fmla="*/ 5085080 w 5085080"/>
              <a:gd name="connsiteY2" fmla="*/ 6858000 h 6858000"/>
              <a:gd name="connsiteX3" fmla="*/ 697230 w 5085080"/>
              <a:gd name="connsiteY3" fmla="*/ 6858000 h 6858000"/>
              <a:gd name="connsiteX4" fmla="*/ 0 w 5085080"/>
              <a:gd name="connsiteY4" fmla="*/ 3434080 h 6858000"/>
              <a:gd name="connsiteX5" fmla="*/ 701040 w 50850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5080" h="6858000">
                <a:moveTo>
                  <a:pt x="701040" y="0"/>
                </a:moveTo>
                <a:lnTo>
                  <a:pt x="5085080" y="0"/>
                </a:lnTo>
                <a:lnTo>
                  <a:pt x="5085080" y="6858000"/>
                </a:lnTo>
                <a:lnTo>
                  <a:pt x="697230" y="6858000"/>
                </a:lnTo>
                <a:cubicBezTo>
                  <a:pt x="248920" y="5806440"/>
                  <a:pt x="0" y="4649470"/>
                  <a:pt x="0" y="3434080"/>
                </a:cubicBezTo>
                <a:cubicBezTo>
                  <a:pt x="0" y="2214880"/>
                  <a:pt x="250190" y="1054100"/>
                  <a:pt x="701040" y="0"/>
                </a:cubicBezTo>
                <a:close/>
              </a:path>
            </a:pathLst>
          </a:custGeom>
          <a:solidFill>
            <a:schemeClr val="tx2"/>
          </a:solidFill>
        </p:spPr>
        <p:txBody>
          <a:bodyPr wrap="square" tIns="2340000">
            <a:noAutofit/>
          </a:bodyPr>
          <a:lstStyle>
            <a:lvl1pPr marL="0" indent="0" algn="ctr">
              <a:buNone/>
              <a:defRPr>
                <a:solidFill>
                  <a:schemeClr val="bg1"/>
                </a:solidFill>
              </a:defRPr>
            </a:lvl1pPr>
          </a:lstStyle>
          <a:p>
            <a:r>
              <a:rPr lang="da-DK" dirty="0"/>
              <a:t>Klik her for at indsætte et billede</a:t>
            </a:r>
          </a:p>
        </p:txBody>
      </p:sp>
      <p:sp>
        <p:nvSpPr>
          <p:cNvPr id="10" name="Pladsholder til dato 3">
            <a:extLst>
              <a:ext uri="{FF2B5EF4-FFF2-40B4-BE49-F238E27FC236}">
                <a16:creationId xmlns:a16="http://schemas.microsoft.com/office/drawing/2014/main" id="{E7528BCD-DBCC-2D42-B2F5-86185A462BC6}"/>
              </a:ext>
            </a:extLst>
          </p:cNvPr>
          <p:cNvSpPr>
            <a:spLocks noGrp="1"/>
          </p:cNvSpPr>
          <p:nvPr>
            <p:ph type="dt" sz="half" idx="16"/>
          </p:nvPr>
        </p:nvSpPr>
        <p:spPr>
          <a:xfrm>
            <a:off x="4367213" y="7020000"/>
            <a:ext cx="1368425" cy="324000"/>
          </a:xfrm>
        </p:spPr>
        <p:txBody>
          <a:bodyPr/>
          <a:lstStyle>
            <a:lvl1pPr>
              <a:defRPr>
                <a:solidFill>
                  <a:schemeClr val="bg1"/>
                </a:solidFill>
                <a:latin typeface="+mn-lt"/>
              </a:defRPr>
            </a:lvl1pPr>
          </a:lstStyle>
          <a:p>
            <a:fld id="{28FC5541-6228-4458-8AA3-F4FC705DF069}" type="datetime2">
              <a:rPr lang="da-DK" smtClean="0">
                <a:solidFill>
                  <a:srgbClr val="FFFFFF"/>
                </a:solidFill>
              </a:rPr>
              <a:pPr/>
              <a:t>30. marts 2025</a:t>
            </a:fld>
            <a:endParaRPr lang="da-DK" dirty="0">
              <a:solidFill>
                <a:srgbClr val="FFFFFF"/>
              </a:solidFill>
            </a:endParaRPr>
          </a:p>
        </p:txBody>
      </p:sp>
      <p:sp>
        <p:nvSpPr>
          <p:cNvPr id="8" name="Pladsholder til SmartArt 6"/>
          <p:cNvSpPr>
            <a:spLocks noGrp="1" noChangeAspect="1"/>
          </p:cNvSpPr>
          <p:nvPr>
            <p:ph type="dgm" sz="quarter" idx="15"/>
          </p:nvPr>
        </p:nvSpPr>
        <p:spPr>
          <a:xfrm>
            <a:off x="11116800" y="5670000"/>
            <a:ext cx="410400" cy="612000"/>
          </a:xfrm>
          <a:blipFill>
            <a:blip r:embed="rId3"/>
            <a:stretch>
              <a:fillRect/>
            </a:stretch>
          </a:blipFill>
        </p:spPr>
        <p:txBody>
          <a:bodyPr/>
          <a:lstStyle>
            <a:lvl1pPr marL="0" indent="0">
              <a:buFontTx/>
              <a:buNone/>
              <a:defRPr sz="100"/>
            </a:lvl1pPr>
          </a:lstStyle>
          <a:p>
            <a:r>
              <a:rPr lang="da-DK"/>
              <a:t>Klik på ikonet for at tilføje SmartArt-grafik</a:t>
            </a:r>
            <a:endParaRPr lang="da-DK" dirty="0"/>
          </a:p>
        </p:txBody>
      </p:sp>
    </p:spTree>
    <p:extLst>
      <p:ext uri="{BB962C8B-B14F-4D97-AF65-F5344CB8AC3E}">
        <p14:creationId xmlns:p14="http://schemas.microsoft.com/office/powerpoint/2010/main" val="3272484359"/>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Kap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615697"/>
            <a:ext cx="5545138" cy="2813304"/>
          </a:xfrm>
        </p:spPr>
        <p:txBody>
          <a:bodyPr anchor="b"/>
          <a:lstStyle>
            <a:lvl1pPr algn="l">
              <a:defRPr sz="3600">
                <a:solidFill>
                  <a:schemeClr val="bg1"/>
                </a:solidFill>
              </a:defRPr>
            </a:lvl1pPr>
          </a:lstStyle>
          <a:p>
            <a:r>
              <a:rPr lang="da-DK" dirty="0"/>
              <a:t>Klik her for </a:t>
            </a:r>
            <a:br>
              <a:rPr lang="da-DK" dirty="0"/>
            </a:br>
            <a:r>
              <a:rPr lang="da-DK" dirty="0"/>
              <a:t>at tilføje en overskrift</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6" y="3773424"/>
            <a:ext cx="5545138"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21" name="Pladsholder til billede 20">
            <a:extLst>
              <a:ext uri="{FF2B5EF4-FFF2-40B4-BE49-F238E27FC236}">
                <a16:creationId xmlns:a16="http://schemas.microsoft.com/office/drawing/2014/main" id="{7BE722CF-E437-4047-9AFA-AB9C5302FB15}"/>
              </a:ext>
            </a:extLst>
          </p:cNvPr>
          <p:cNvSpPr>
            <a:spLocks noGrp="1"/>
          </p:cNvSpPr>
          <p:nvPr>
            <p:ph type="pic" sz="quarter" idx="10" hasCustomPrompt="1"/>
          </p:nvPr>
        </p:nvSpPr>
        <p:spPr>
          <a:xfrm>
            <a:off x="7106920" y="0"/>
            <a:ext cx="5085080" cy="6858000"/>
          </a:xfrm>
          <a:custGeom>
            <a:avLst/>
            <a:gdLst>
              <a:gd name="connsiteX0" fmla="*/ 701040 w 5085080"/>
              <a:gd name="connsiteY0" fmla="*/ 0 h 6858000"/>
              <a:gd name="connsiteX1" fmla="*/ 5085080 w 5085080"/>
              <a:gd name="connsiteY1" fmla="*/ 0 h 6858000"/>
              <a:gd name="connsiteX2" fmla="*/ 5085080 w 5085080"/>
              <a:gd name="connsiteY2" fmla="*/ 6858000 h 6858000"/>
              <a:gd name="connsiteX3" fmla="*/ 697230 w 5085080"/>
              <a:gd name="connsiteY3" fmla="*/ 6858000 h 6858000"/>
              <a:gd name="connsiteX4" fmla="*/ 0 w 5085080"/>
              <a:gd name="connsiteY4" fmla="*/ 3434080 h 6858000"/>
              <a:gd name="connsiteX5" fmla="*/ 701040 w 50850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5080" h="6858000">
                <a:moveTo>
                  <a:pt x="701040" y="0"/>
                </a:moveTo>
                <a:lnTo>
                  <a:pt x="5085080" y="0"/>
                </a:lnTo>
                <a:lnTo>
                  <a:pt x="5085080" y="6858000"/>
                </a:lnTo>
                <a:lnTo>
                  <a:pt x="697230" y="6858000"/>
                </a:lnTo>
                <a:cubicBezTo>
                  <a:pt x="248920" y="5806440"/>
                  <a:pt x="0" y="4649470"/>
                  <a:pt x="0" y="3434080"/>
                </a:cubicBezTo>
                <a:cubicBezTo>
                  <a:pt x="0" y="2214880"/>
                  <a:pt x="250190" y="1054100"/>
                  <a:pt x="701040" y="0"/>
                </a:cubicBezTo>
                <a:close/>
              </a:path>
            </a:pathLst>
          </a:custGeom>
          <a:solidFill>
            <a:schemeClr val="bg1"/>
          </a:solidFill>
        </p:spPr>
        <p:txBody>
          <a:bodyPr wrap="square" tIns="2340000">
            <a:noAutofit/>
          </a:bodyPr>
          <a:lstStyle>
            <a:lvl1pPr marL="0" indent="0" algn="ctr">
              <a:buNone/>
              <a:defRPr>
                <a:solidFill>
                  <a:schemeClr val="bg1"/>
                </a:solidFill>
              </a:defRPr>
            </a:lvl1pPr>
          </a:lstStyle>
          <a:p>
            <a:r>
              <a:rPr lang="da-DK" dirty="0"/>
              <a:t>Klik her for at indsætte et billede</a:t>
            </a:r>
          </a:p>
        </p:txBody>
      </p:sp>
      <p:sp>
        <p:nvSpPr>
          <p:cNvPr id="10" name="Pladsholder til dato 3">
            <a:extLst>
              <a:ext uri="{FF2B5EF4-FFF2-40B4-BE49-F238E27FC236}">
                <a16:creationId xmlns:a16="http://schemas.microsoft.com/office/drawing/2014/main" id="{E7528BCD-DBCC-2D42-B2F5-86185A462BC6}"/>
              </a:ext>
            </a:extLst>
          </p:cNvPr>
          <p:cNvSpPr>
            <a:spLocks noGrp="1"/>
          </p:cNvSpPr>
          <p:nvPr>
            <p:ph type="dt" sz="half" idx="16"/>
          </p:nvPr>
        </p:nvSpPr>
        <p:spPr>
          <a:xfrm>
            <a:off x="4367213" y="7020000"/>
            <a:ext cx="1368425" cy="324000"/>
          </a:xfrm>
        </p:spPr>
        <p:txBody>
          <a:bodyPr/>
          <a:lstStyle>
            <a:lvl1pPr>
              <a:defRPr>
                <a:solidFill>
                  <a:schemeClr val="bg1"/>
                </a:solidFill>
                <a:latin typeface="+mn-lt"/>
              </a:defRPr>
            </a:lvl1pPr>
          </a:lstStyle>
          <a:p>
            <a:fld id="{28FC5541-6228-4458-8AA3-F4FC705DF069}" type="datetime2">
              <a:rPr lang="da-DK" smtClean="0">
                <a:solidFill>
                  <a:srgbClr val="FFFFFF"/>
                </a:solidFill>
              </a:rPr>
              <a:pPr/>
              <a:t>30. marts 2025</a:t>
            </a:fld>
            <a:endParaRPr lang="da-DK" dirty="0">
              <a:solidFill>
                <a:srgbClr val="FFFFFF"/>
              </a:solidFill>
            </a:endParaRPr>
          </a:p>
        </p:txBody>
      </p:sp>
      <p:pic>
        <p:nvPicPr>
          <p:cNvPr id="4" name="Billede 3">
            <a:extLst>
              <a:ext uri="{FF2B5EF4-FFF2-40B4-BE49-F238E27FC236}">
                <a16:creationId xmlns:a16="http://schemas.microsoft.com/office/drawing/2014/main" id="{AB3856E6-85B5-9D6F-8BA9-B159C6F840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3508337166"/>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Breaker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1449388"/>
            <a:ext cx="9316508" cy="4832612"/>
          </a:xfrm>
        </p:spPr>
        <p:txBody>
          <a:bodyPr anchor="t" anchorCtr="0"/>
          <a:lstStyle>
            <a:lvl1pPr>
              <a:defRPr sz="4800">
                <a:solidFill>
                  <a:schemeClr val="bg1"/>
                </a:solidFill>
              </a:defRPr>
            </a:lvl1p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96FE865B-5B57-483A-A65D-8601EAA9A5CC}" type="datetime2">
              <a:rPr lang="da-DK" smtClean="0">
                <a:solidFill>
                  <a:srgbClr val="FFFFFF"/>
                </a:solidFill>
              </a:rPr>
              <a:pPr/>
              <a:t>30. marts 2025</a:t>
            </a:fld>
            <a:endParaRPr lang="da-DK" dirty="0">
              <a:solidFill>
                <a:srgbClr val="FFFFFF"/>
              </a:solidFill>
            </a:endParaRPr>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dirty="0">
              <a:solidFill>
                <a:srgbClr val="FFFFFF"/>
              </a:solidFill>
            </a:endParaRPr>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solidFill>
                  <a:srgbClr val="FFFFFF"/>
                </a:solidFill>
              </a:rPr>
              <a:pPr/>
              <a:t>‹nr.›</a:t>
            </a:fld>
            <a:endParaRPr lang="da-DK" dirty="0">
              <a:solidFill>
                <a:srgbClr val="FFFFFF"/>
              </a:solidFill>
            </a:endParaRPr>
          </a:p>
        </p:txBody>
      </p:sp>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229745809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Break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1BA6D4CC-8FC4-BB4D-8737-B88BADCB05C3}"/>
              </a:ext>
            </a:extLst>
          </p:cNvPr>
          <p:cNvSpPr>
            <a:spLocks noGrp="1"/>
          </p:cNvSpPr>
          <p:nvPr>
            <p:ph type="pic" sz="quarter" idx="16"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accent4"/>
          </a:solidFill>
        </p:spPr>
        <p:txBody>
          <a:bodyPr wrap="square">
            <a:noAutofit/>
          </a:bodyPr>
          <a:lstStyle>
            <a:lvl1pPr marL="0" indent="0">
              <a:buNone/>
              <a:defRPr sz="100"/>
            </a:lvl1pPr>
          </a:lstStyle>
          <a:p>
            <a:r>
              <a:rPr lang="da-DK" dirty="0"/>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1449388"/>
            <a:ext cx="9316508" cy="4824412"/>
          </a:xfrm>
        </p:spPr>
        <p:txBody>
          <a:bodyPr anchor="t" anchorCtr="0"/>
          <a:lstStyle>
            <a:lvl1pPr>
              <a:defRPr sz="4800">
                <a:solidFill>
                  <a:schemeClr val="bg1"/>
                </a:solidFill>
              </a:defRPr>
            </a:lvl1p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96FF9743-D561-41DA-8162-880680161236}" type="datetime2">
              <a:rPr lang="da-DK" smtClean="0">
                <a:solidFill>
                  <a:srgbClr val="595959"/>
                </a:solidFill>
              </a:rPr>
              <a:pPr/>
              <a:t>30. marts 2025</a:t>
            </a:fld>
            <a:endParaRPr lang="da-DK">
              <a:solidFill>
                <a:srgbClr val="595959"/>
              </a:solidFill>
            </a:endParaRPr>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solidFill>
                <a:srgbClr val="595959"/>
              </a:solidFill>
            </a:endParaRPr>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solidFill>
                  <a:srgbClr val="595959"/>
                </a:solidFill>
              </a:rPr>
              <a:pPr/>
              <a:t>‹nr.›</a:t>
            </a:fld>
            <a:endParaRPr lang="da-DK" dirty="0">
              <a:solidFill>
                <a:srgbClr val="595959"/>
              </a:solidFill>
            </a:endParaRPr>
          </a:p>
        </p:txBody>
      </p:sp>
      <p:pic>
        <p:nvPicPr>
          <p:cNvPr id="3" name="Billede 2"/>
          <p:cNvPicPr>
            <a:picLocks noChangeAspect="1"/>
          </p:cNvPicPr>
          <p:nvPr/>
        </p:nvPicPr>
        <p:blipFill>
          <a:blip r:embed="rId3"/>
          <a:stretch>
            <a:fillRect/>
          </a:stretch>
        </p:blipFill>
        <p:spPr>
          <a:xfrm>
            <a:off x="11116800" y="5670000"/>
            <a:ext cx="402371" cy="615749"/>
          </a:xfrm>
          <a:prstGeom prst="rect">
            <a:avLst/>
          </a:prstGeom>
        </p:spPr>
      </p:pic>
    </p:spTree>
    <p:extLst>
      <p:ext uri="{BB962C8B-B14F-4D97-AF65-F5344CB8AC3E}">
        <p14:creationId xmlns:p14="http://schemas.microsoft.com/office/powerpoint/2010/main" val="201692096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p:cSld name="Breaker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FF43B73F-CA28-465A-B2C5-72304D641297}" type="datetime2">
              <a:rPr lang="da-DK" smtClean="0">
                <a:solidFill>
                  <a:srgbClr val="595959"/>
                </a:solidFill>
              </a:rPr>
              <a:pPr/>
              <a:t>30. marts 2025</a:t>
            </a:fld>
            <a:endParaRPr lang="da-DK">
              <a:solidFill>
                <a:srgbClr val="595959"/>
              </a:solidFill>
            </a:endParaRPr>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dirty="0">
              <a:solidFill>
                <a:srgbClr val="FFFFFF"/>
              </a:solidFill>
            </a:endParaRPr>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solidFill>
                  <a:srgbClr val="FFFFFF"/>
                </a:solidFill>
              </a:rPr>
              <a:pPr/>
              <a:t>‹nr.›</a:t>
            </a:fld>
            <a:endParaRPr lang="da-DK" dirty="0">
              <a:solidFill>
                <a:srgbClr val="FFFFFF"/>
              </a:solidFill>
            </a:endParaRPr>
          </a:p>
        </p:txBody>
      </p:sp>
      <p:sp>
        <p:nvSpPr>
          <p:cNvPr id="31" name="Pladsholder til billede 30">
            <a:extLst>
              <a:ext uri="{FF2B5EF4-FFF2-40B4-BE49-F238E27FC236}">
                <a16:creationId xmlns:a16="http://schemas.microsoft.com/office/drawing/2014/main" id="{78FF33C8-92BF-B546-95BC-A02F02535882}"/>
              </a:ext>
            </a:extLst>
          </p:cNvPr>
          <p:cNvSpPr>
            <a:spLocks noGrp="1"/>
          </p:cNvSpPr>
          <p:nvPr>
            <p:ph type="pic" sz="quarter" idx="22" hasCustomPrompt="1"/>
          </p:nvPr>
        </p:nvSpPr>
        <p:spPr>
          <a:xfrm>
            <a:off x="-1" y="0"/>
            <a:ext cx="8427625" cy="6282000"/>
          </a:xfrm>
          <a:custGeom>
            <a:avLst/>
            <a:gdLst>
              <a:gd name="connsiteX0" fmla="*/ 0 w 8550777"/>
              <a:gd name="connsiteY0" fmla="*/ 0 h 6373798"/>
              <a:gd name="connsiteX1" fmla="*/ 8274675 w 8550777"/>
              <a:gd name="connsiteY1" fmla="*/ 0 h 6373798"/>
              <a:gd name="connsiteX2" fmla="*/ 8336206 w 8550777"/>
              <a:gd name="connsiteY2" fmla="*/ 181851 h 6373798"/>
              <a:gd name="connsiteX3" fmla="*/ 8550777 w 8550777"/>
              <a:gd name="connsiteY3" fmla="*/ 1601104 h 6373798"/>
              <a:gd name="connsiteX4" fmla="*/ 3778083 w 8550777"/>
              <a:gd name="connsiteY4" fmla="*/ 6373798 h 6373798"/>
              <a:gd name="connsiteX5" fmla="*/ 95241 w 8550777"/>
              <a:gd name="connsiteY5" fmla="*/ 4636981 h 6373798"/>
              <a:gd name="connsiteX6" fmla="*/ 0 w 8550777"/>
              <a:gd name="connsiteY6" fmla="*/ 4515786 h 6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0777" h="6373798">
                <a:moveTo>
                  <a:pt x="0" y="0"/>
                </a:moveTo>
                <a:lnTo>
                  <a:pt x="8274675" y="0"/>
                </a:lnTo>
                <a:lnTo>
                  <a:pt x="8336206" y="181851"/>
                </a:lnTo>
                <a:cubicBezTo>
                  <a:pt x="8475655" y="630193"/>
                  <a:pt x="8550777" y="1106876"/>
                  <a:pt x="8550777" y="1601104"/>
                </a:cubicBezTo>
                <a:cubicBezTo>
                  <a:pt x="8550777" y="4236990"/>
                  <a:pt x="6413969" y="6373798"/>
                  <a:pt x="3778083" y="6373798"/>
                </a:cubicBezTo>
                <a:cubicBezTo>
                  <a:pt x="2295397" y="6373798"/>
                  <a:pt x="970623" y="5697699"/>
                  <a:pt x="95241" y="4636981"/>
                </a:cubicBezTo>
                <a:lnTo>
                  <a:pt x="0" y="4515786"/>
                </a:lnTo>
                <a:close/>
              </a:path>
            </a:pathLst>
          </a:custGeom>
          <a:solidFill>
            <a:schemeClr val="accent4"/>
          </a:solidFill>
        </p:spPr>
        <p:txBody>
          <a:bodyPr wrap="square">
            <a:noAutofit/>
          </a:bodyPr>
          <a:lstStyle>
            <a:lvl1pPr marL="0" indent="0">
              <a:buFontTx/>
              <a:buNone/>
              <a:defRPr sz="100"/>
            </a:lvl1pPr>
          </a:lstStyle>
          <a:p>
            <a:r>
              <a:rPr lang="da-DK"/>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582859"/>
            <a:ext cx="6913563" cy="5687520"/>
          </a:xfrm>
        </p:spPr>
        <p:txBody>
          <a:bodyPr anchor="t" anchorCtr="0"/>
          <a:lstStyle>
            <a:lvl1pPr>
              <a:defRPr sz="4800">
                <a:solidFill>
                  <a:schemeClr val="bg1"/>
                </a:solidFill>
              </a:defRPr>
            </a:lvl1pPr>
          </a:lstStyle>
          <a:p>
            <a:r>
              <a:rPr lang="da-DK" dirty="0"/>
              <a:t>Klik her for at tilføje en overskrift</a:t>
            </a:r>
          </a:p>
        </p:txBody>
      </p:sp>
      <p:pic>
        <p:nvPicPr>
          <p:cNvPr id="7" name="Billede 6"/>
          <p:cNvPicPr>
            <a:picLocks noChangeAspect="1"/>
          </p:cNvPicPr>
          <p:nvPr/>
        </p:nvPicPr>
        <p:blipFill>
          <a:blip r:embed="rId3"/>
          <a:stretch>
            <a:fillRect/>
          </a:stretch>
        </p:blipFill>
        <p:spPr>
          <a:xfrm>
            <a:off x="11116800" y="5670000"/>
            <a:ext cx="402371" cy="615749"/>
          </a:xfrm>
          <a:prstGeom prst="rect">
            <a:avLst/>
          </a:prstGeom>
        </p:spPr>
      </p:pic>
    </p:spTree>
    <p:extLst>
      <p:ext uri="{BB962C8B-B14F-4D97-AF65-F5344CB8AC3E}">
        <p14:creationId xmlns:p14="http://schemas.microsoft.com/office/powerpoint/2010/main" val="300135048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Breaker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ladsholder til billede 7">
            <a:extLst>
              <a:ext uri="{FF2B5EF4-FFF2-40B4-BE49-F238E27FC236}">
                <a16:creationId xmlns:a16="http://schemas.microsoft.com/office/drawing/2014/main" id="{0EBB01EF-ED55-DB43-ADF3-33F96C83A7A8}"/>
              </a:ext>
            </a:extLst>
          </p:cNvPr>
          <p:cNvSpPr>
            <a:spLocks noGrp="1"/>
          </p:cNvSpPr>
          <p:nvPr>
            <p:ph type="pic" sz="quarter" idx="20"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tx2"/>
          </a:solidFill>
        </p:spPr>
        <p:txBody>
          <a:bodyPr wrap="square" tIns="2340000">
            <a:noAutofit/>
          </a:bodyPr>
          <a:lstStyle>
            <a:lvl1pPr marL="0" marR="0" indent="0" algn="ctr" defTabSz="590400" rtl="0" eaLnBrk="1" fontAlgn="auto" latinLnBrk="0" hangingPunct="1">
              <a:lnSpc>
                <a:spcPts val="2400"/>
              </a:lnSpc>
              <a:spcBef>
                <a:spcPts val="1000"/>
              </a:spcBef>
              <a:spcAft>
                <a:spcPts val="0"/>
              </a:spcAft>
              <a:buClrTx/>
              <a:buSzTx/>
              <a:buFont typeface="Arial" panose="020B0604020202020204" pitchFamily="34" charset="0"/>
              <a:buNone/>
              <a:tabLst/>
              <a:defRPr sz="2000">
                <a:solidFill>
                  <a:schemeClr val="bg1"/>
                </a:solidFill>
              </a:defRPr>
            </a:lvl1pPr>
          </a:lstStyle>
          <a:p>
            <a:pPr marL="0" marR="0" lvl="0" indent="0" algn="l" defTabSz="590400" rtl="0" eaLnBrk="1" fontAlgn="auto" latinLnBrk="0" hangingPunct="1">
              <a:lnSpc>
                <a:spcPts val="24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C6ECFA3D-F67C-4092-9024-DA37BB7B488C}" type="datetime2">
              <a:rPr lang="da-DK" smtClean="0">
                <a:solidFill>
                  <a:srgbClr val="FFFFFF"/>
                </a:solidFill>
              </a:rPr>
              <a:pPr/>
              <a:t>30. marts 2025</a:t>
            </a:fld>
            <a:endParaRPr lang="da-DK" dirty="0">
              <a:solidFill>
                <a:srgbClr val="FFFFFF"/>
              </a:solidFill>
            </a:endParaRPr>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dirty="0">
              <a:solidFill>
                <a:srgbClr val="FFFFFF"/>
              </a:solidFill>
            </a:endParaRPr>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solidFill>
                  <a:srgbClr val="FFFFFF"/>
                </a:solidFill>
              </a:rPr>
              <a:pPr/>
              <a:t>‹nr.›</a:t>
            </a:fld>
            <a:endParaRPr lang="da-DK" dirty="0">
              <a:solidFill>
                <a:srgbClr val="FFFFFF"/>
              </a:solidFill>
            </a:endParaRPr>
          </a:p>
        </p:txBody>
      </p:sp>
      <p:sp>
        <p:nvSpPr>
          <p:cNvPr id="16" name="Pladsholder til tekst 15">
            <a:extLst>
              <a:ext uri="{FF2B5EF4-FFF2-40B4-BE49-F238E27FC236}">
                <a16:creationId xmlns:a16="http://schemas.microsoft.com/office/drawing/2014/main" id="{01EE7D5F-D71E-5C42-924A-FF05BCD18B22}"/>
              </a:ext>
            </a:extLst>
          </p:cNvPr>
          <p:cNvSpPr>
            <a:spLocks noGrp="1"/>
          </p:cNvSpPr>
          <p:nvPr>
            <p:ph type="body" sz="quarter" idx="17" hasCustomPrompt="1"/>
          </p:nvPr>
        </p:nvSpPr>
        <p:spPr>
          <a:xfrm>
            <a:off x="8165030" y="651908"/>
            <a:ext cx="3240000" cy="3240000"/>
          </a:xfrm>
          <a:prstGeom prst="ellipse">
            <a:avLst/>
          </a:prstGeom>
          <a:solidFill>
            <a:schemeClr val="accent4"/>
          </a:solidFill>
        </p:spPr>
        <p:txBody>
          <a:bodyPr tIns="72000" anchor="ctr" anchorCtr="0"/>
          <a:lstStyle>
            <a:lvl1pPr marL="0" indent="0" algn="ctr">
              <a:buNone/>
              <a:defRPr/>
            </a:lvl1pPr>
            <a:lvl2pPr marL="180000" indent="0" algn="ctr">
              <a:buNone/>
              <a:defRPr/>
            </a:lvl2pPr>
            <a:lvl3pPr marL="360000" indent="0" algn="ctr">
              <a:buNone/>
              <a:defRPr/>
            </a:lvl3pPr>
            <a:lvl4pPr marL="540000" indent="0" algn="ctr">
              <a:buNone/>
              <a:defRPr/>
            </a:lvl4pPr>
            <a:lvl5pPr marL="720000" indent="0" algn="ctr">
              <a:buNone/>
              <a:defRPr/>
            </a:lvl5pPr>
          </a:lstStyle>
          <a:p>
            <a:pPr lvl="0"/>
            <a:r>
              <a:rPr lang="da-DK" dirty="0"/>
              <a:t>Klik for at tilføje en tekst</a:t>
            </a:r>
          </a:p>
        </p:txBody>
      </p:sp>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351050912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4AFCB-ED13-224C-8E6E-75E87CB91675}"/>
              </a:ext>
            </a:extLst>
          </p:cNvPr>
          <p:cNvSpPr>
            <a:spLocks noGrp="1"/>
          </p:cNvSpPr>
          <p:nvPr>
            <p:ph type="title"/>
          </p:nvPr>
        </p:nvSpPr>
        <p:spPr/>
        <p:txBody>
          <a:bodyPr/>
          <a:lstStyle/>
          <a:p>
            <a:r>
              <a:rPr lang="da-DK"/>
              <a:t>Klik for at redigere titeltypografien i masteren</a:t>
            </a:r>
            <a:endParaRPr lang="da-DK" dirty="0"/>
          </a:p>
        </p:txBody>
      </p:sp>
      <p:sp>
        <p:nvSpPr>
          <p:cNvPr id="3" name="Pladsholder til dato 2">
            <a:extLst>
              <a:ext uri="{FF2B5EF4-FFF2-40B4-BE49-F238E27FC236}">
                <a16:creationId xmlns:a16="http://schemas.microsoft.com/office/drawing/2014/main" id="{2B9EBBCB-32B8-E745-96E7-222B1DCB792E}"/>
              </a:ext>
            </a:extLst>
          </p:cNvPr>
          <p:cNvSpPr>
            <a:spLocks noGrp="1"/>
          </p:cNvSpPr>
          <p:nvPr>
            <p:ph type="dt" sz="half" idx="10"/>
          </p:nvPr>
        </p:nvSpPr>
        <p:spPr/>
        <p:txBody>
          <a:bodyPr/>
          <a:lstStyle>
            <a:lvl1pPr>
              <a:defRPr>
                <a:latin typeface="+mn-lt"/>
              </a:defRPr>
            </a:lvl1pPr>
          </a:lstStyle>
          <a:p>
            <a:fld id="{272B0B62-FD8F-4514-B0D3-1385BBD1C9E2}" type="datetime2">
              <a:rPr lang="da-DK" smtClean="0">
                <a:solidFill>
                  <a:srgbClr val="595959"/>
                </a:solidFill>
              </a:rPr>
              <a:pPr/>
              <a:t>30. marts 2025</a:t>
            </a:fld>
            <a:endParaRPr lang="da-DK" dirty="0">
              <a:solidFill>
                <a:srgbClr val="595959"/>
              </a:solidFill>
            </a:endParaRPr>
          </a:p>
        </p:txBody>
      </p:sp>
      <p:sp>
        <p:nvSpPr>
          <p:cNvPr id="4" name="Pladsholder til sidefod 3">
            <a:extLst>
              <a:ext uri="{FF2B5EF4-FFF2-40B4-BE49-F238E27FC236}">
                <a16:creationId xmlns:a16="http://schemas.microsoft.com/office/drawing/2014/main" id="{EA67EA5B-6A60-4646-9F1A-8B55851AED1C}"/>
              </a:ext>
            </a:extLst>
          </p:cNvPr>
          <p:cNvSpPr>
            <a:spLocks noGrp="1"/>
          </p:cNvSpPr>
          <p:nvPr>
            <p:ph type="ftr" sz="quarter" idx="11"/>
          </p:nvPr>
        </p:nvSpPr>
        <p:spPr/>
        <p:txBody>
          <a:bodyPr/>
          <a:lstStyle/>
          <a:p>
            <a:endParaRPr lang="da-DK" dirty="0">
              <a:solidFill>
                <a:srgbClr val="595959"/>
              </a:solidFill>
            </a:endParaRPr>
          </a:p>
        </p:txBody>
      </p:sp>
      <p:sp>
        <p:nvSpPr>
          <p:cNvPr id="5" name="Pladsholder til slidenummer 4">
            <a:extLst>
              <a:ext uri="{FF2B5EF4-FFF2-40B4-BE49-F238E27FC236}">
                <a16:creationId xmlns:a16="http://schemas.microsoft.com/office/drawing/2014/main" id="{D2CF3D0B-3304-EF48-B707-436B82BA367E}"/>
              </a:ext>
            </a:extLst>
          </p:cNvPr>
          <p:cNvSpPr>
            <a:spLocks noGrp="1"/>
          </p:cNvSpPr>
          <p:nvPr>
            <p:ph type="sldNum" sz="quarter" idx="12"/>
          </p:nvPr>
        </p:nvSpPr>
        <p:spPr/>
        <p:txBody>
          <a:bodyPr/>
          <a:lstStyle/>
          <a:p>
            <a:fld id="{50DEC214-4A26-8544-86E4-D5810B015655}" type="slidenum">
              <a:rPr lang="da-DK" smtClean="0">
                <a:solidFill>
                  <a:srgbClr val="595959"/>
                </a:solidFill>
              </a:rPr>
              <a:pPr/>
              <a:t>‹nr.›</a:t>
            </a:fld>
            <a:endParaRPr lang="da-DK" dirty="0">
              <a:solidFill>
                <a:srgbClr val="595959"/>
              </a:solidFill>
            </a:endParaRPr>
          </a:p>
        </p:txBody>
      </p:sp>
    </p:spTree>
    <p:extLst>
      <p:ext uri="{BB962C8B-B14F-4D97-AF65-F5344CB8AC3E}">
        <p14:creationId xmlns:p14="http://schemas.microsoft.com/office/powerpoint/2010/main" val="369620636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5F4EB78-D3B6-0B48-8EE1-30D456A9C7E6}"/>
              </a:ext>
            </a:extLst>
          </p:cNvPr>
          <p:cNvSpPr>
            <a:spLocks noGrp="1"/>
          </p:cNvSpPr>
          <p:nvPr>
            <p:ph type="dt" sz="half" idx="10"/>
          </p:nvPr>
        </p:nvSpPr>
        <p:spPr/>
        <p:txBody>
          <a:bodyPr/>
          <a:lstStyle>
            <a:lvl1pPr>
              <a:defRPr>
                <a:latin typeface="+mn-lt"/>
              </a:defRPr>
            </a:lvl1pPr>
          </a:lstStyle>
          <a:p>
            <a:fld id="{E5A5C9FA-7323-449A-8C51-40891D84CE74}" type="datetime2">
              <a:rPr lang="da-DK" smtClean="0">
                <a:solidFill>
                  <a:srgbClr val="595959"/>
                </a:solidFill>
              </a:rPr>
              <a:pPr/>
              <a:t>30. marts 2025</a:t>
            </a:fld>
            <a:endParaRPr lang="da-DK" dirty="0">
              <a:solidFill>
                <a:srgbClr val="595959"/>
              </a:solidFill>
            </a:endParaRPr>
          </a:p>
        </p:txBody>
      </p:sp>
      <p:sp>
        <p:nvSpPr>
          <p:cNvPr id="3" name="Pladsholder til sidefod 2">
            <a:extLst>
              <a:ext uri="{FF2B5EF4-FFF2-40B4-BE49-F238E27FC236}">
                <a16:creationId xmlns:a16="http://schemas.microsoft.com/office/drawing/2014/main" id="{F77CB9E9-873C-DC43-A07A-3434ED72358E}"/>
              </a:ext>
            </a:extLst>
          </p:cNvPr>
          <p:cNvSpPr>
            <a:spLocks noGrp="1"/>
          </p:cNvSpPr>
          <p:nvPr>
            <p:ph type="ftr" sz="quarter" idx="11"/>
          </p:nvPr>
        </p:nvSpPr>
        <p:spPr/>
        <p:txBody>
          <a:bodyPr/>
          <a:lstStyle/>
          <a:p>
            <a:endParaRPr lang="da-DK" dirty="0">
              <a:solidFill>
                <a:srgbClr val="595959"/>
              </a:solidFill>
            </a:endParaRPr>
          </a:p>
        </p:txBody>
      </p:sp>
      <p:sp>
        <p:nvSpPr>
          <p:cNvPr id="4" name="Pladsholder til slidenummer 3">
            <a:extLst>
              <a:ext uri="{FF2B5EF4-FFF2-40B4-BE49-F238E27FC236}">
                <a16:creationId xmlns:a16="http://schemas.microsoft.com/office/drawing/2014/main" id="{3E90ADCA-AA81-FB49-9C5E-81756D1768E8}"/>
              </a:ext>
            </a:extLst>
          </p:cNvPr>
          <p:cNvSpPr>
            <a:spLocks noGrp="1"/>
          </p:cNvSpPr>
          <p:nvPr>
            <p:ph type="sldNum" sz="quarter" idx="12"/>
          </p:nvPr>
        </p:nvSpPr>
        <p:spPr/>
        <p:txBody>
          <a:bodyPr/>
          <a:lstStyle/>
          <a:p>
            <a:fld id="{50DEC214-4A26-8544-86E4-D5810B015655}" type="slidenum">
              <a:rPr lang="da-DK" smtClean="0">
                <a:solidFill>
                  <a:srgbClr val="595959"/>
                </a:solidFill>
              </a:rPr>
              <a:pPr/>
              <a:t>‹nr.›</a:t>
            </a:fld>
            <a:endParaRPr lang="da-DK" dirty="0">
              <a:solidFill>
                <a:srgbClr val="595959"/>
              </a:solidFill>
            </a:endParaRPr>
          </a:p>
        </p:txBody>
      </p:sp>
    </p:spTree>
    <p:extLst>
      <p:ext uri="{BB962C8B-B14F-4D97-AF65-F5344CB8AC3E}">
        <p14:creationId xmlns:p14="http://schemas.microsoft.com/office/powerpoint/2010/main" val="3385977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fslut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p:nvPr>
        </p:nvSpPr>
        <p:spPr>
          <a:xfrm>
            <a:off x="920827" y="615697"/>
            <a:ext cx="9639223" cy="2813304"/>
          </a:xfrm>
        </p:spPr>
        <p:txBody>
          <a:bodyPr anchor="b"/>
          <a:lstStyle>
            <a:lvl1pPr algn="l">
              <a:defRPr sz="4800">
                <a:solidFill>
                  <a:schemeClr val="bg1"/>
                </a:solidFill>
              </a:defRPr>
            </a:lvl1pPr>
          </a:lstStyle>
          <a:p>
            <a:r>
              <a:rPr lang="da-DK"/>
              <a:t>Klik for at redigere titeltypografien i masteren</a:t>
            </a:r>
            <a:endParaRPr lang="da-DK" dirty="0"/>
          </a:p>
        </p:txBody>
      </p:sp>
      <p:sp>
        <p:nvSpPr>
          <p:cNvPr id="12" name="Tekstfelt 11">
            <a:extLst>
              <a:ext uri="{FF2B5EF4-FFF2-40B4-BE49-F238E27FC236}">
                <a16:creationId xmlns:a16="http://schemas.microsoft.com/office/drawing/2014/main" id="{B8A11BF3-5BC7-4F4F-93F8-82736F7B9D02}"/>
              </a:ext>
            </a:extLst>
          </p:cNvPr>
          <p:cNvSpPr txBox="1"/>
          <p:nvPr/>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dirty="0" err="1">
                <a:solidFill>
                  <a:schemeClr val="bg1"/>
                </a:solidFill>
                <a:latin typeface="+mn-lt"/>
                <a:ea typeface="Verdana" panose="020B0604030504040204" pitchFamily="34" charset="0"/>
                <a:cs typeface="Verdana" panose="020B0604030504040204" pitchFamily="34" charset="0"/>
              </a:rPr>
              <a:t>regionsjaelland</a:t>
            </a: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ktangel 6">
            <a:extLst>
              <a:ext uri="{FF2B5EF4-FFF2-40B4-BE49-F238E27FC236}">
                <a16:creationId xmlns:a16="http://schemas.microsoft.com/office/drawing/2014/main" id="{6AB9C23E-4654-3C4D-A37F-0F8ECDE127FC}"/>
              </a:ext>
            </a:extLst>
          </p:cNvPr>
          <p:cNvSpPr>
            <a:spLocks/>
          </p:cNvSpPr>
          <p:nvPr/>
        </p:nvSpPr>
        <p:spPr>
          <a:xfrm>
            <a:off x="4673809" y="5617941"/>
            <a:ext cx="7200000" cy="104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B8A11BF3-5BC7-4F4F-93F8-82736F7B9D02}"/>
              </a:ext>
            </a:extLst>
          </p:cNvPr>
          <p:cNvSpPr txBox="1"/>
          <p:nvPr/>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dirty="0" err="1">
                <a:solidFill>
                  <a:schemeClr val="bg1"/>
                </a:solidFill>
                <a:latin typeface="+mn-lt"/>
                <a:ea typeface="Verdana" panose="020B0604030504040204" pitchFamily="34" charset="0"/>
                <a:cs typeface="Verdana" panose="020B0604030504040204" pitchFamily="34" charset="0"/>
              </a:rPr>
              <a:t>regionsjaelland</a:t>
            </a: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kstfelt 7">
            <a:extLst>
              <a:ext uri="{FF2B5EF4-FFF2-40B4-BE49-F238E27FC236}">
                <a16:creationId xmlns:a16="http://schemas.microsoft.com/office/drawing/2014/main" id="{B8A11BF3-5BC7-4F4F-93F8-82736F7B9D02}"/>
              </a:ext>
            </a:extLst>
          </p:cNvPr>
          <p:cNvSpPr txBox="1"/>
          <p:nvPr userDrawn="1"/>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dirty="0" err="1">
                <a:solidFill>
                  <a:schemeClr val="bg1"/>
                </a:solidFill>
                <a:latin typeface="+mn-lt"/>
                <a:ea typeface="Verdana" panose="020B0604030504040204" pitchFamily="34" charset="0"/>
                <a:cs typeface="Verdana" panose="020B0604030504040204" pitchFamily="34" charset="0"/>
              </a:rPr>
              <a:t>regionsjaelland</a:t>
            </a: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52105308"/>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p:cSld name="Afslut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p:nvPr>
        </p:nvSpPr>
        <p:spPr>
          <a:xfrm>
            <a:off x="920827" y="615697"/>
            <a:ext cx="9639223" cy="2813304"/>
          </a:xfrm>
        </p:spPr>
        <p:txBody>
          <a:bodyPr anchor="b"/>
          <a:lstStyle>
            <a:lvl1pPr algn="l">
              <a:defRPr sz="4800">
                <a:solidFill>
                  <a:schemeClr val="bg1"/>
                </a:solidFill>
              </a:defRPr>
            </a:lvl1pPr>
          </a:lstStyle>
          <a:p>
            <a:r>
              <a:rPr lang="da-DK"/>
              <a:t>Klik for at redigere titeltypografien i masteren</a:t>
            </a:r>
            <a:endParaRPr lang="da-DK" dirty="0"/>
          </a:p>
        </p:txBody>
      </p:sp>
      <p:sp>
        <p:nvSpPr>
          <p:cNvPr id="12" name="Tekstfelt 11">
            <a:extLst>
              <a:ext uri="{FF2B5EF4-FFF2-40B4-BE49-F238E27FC236}">
                <a16:creationId xmlns:a16="http://schemas.microsoft.com/office/drawing/2014/main" id="{B8A11BF3-5BC7-4F4F-93F8-82736F7B9D02}"/>
              </a:ext>
            </a:extLst>
          </p:cNvPr>
          <p:cNvSpPr txBox="1"/>
          <p:nvPr/>
        </p:nvSpPr>
        <p:spPr>
          <a:xfrm>
            <a:off x="920827" y="3773424"/>
            <a:ext cx="6128184" cy="307777"/>
          </a:xfrm>
          <a:prstGeom prst="rect">
            <a:avLst/>
          </a:prstGeom>
          <a:noFill/>
        </p:spPr>
        <p:txBody>
          <a:bodyPr wrap="square" lIns="0" tIns="0" rIns="0" bIns="0" rtlCol="0">
            <a:spAutoFit/>
          </a:bodyPr>
          <a:lstStyle/>
          <a:p>
            <a:pPr>
              <a:defRPr/>
            </a:pPr>
            <a:r>
              <a:rPr lang="da-DK" sz="2000" dirty="0" err="1">
                <a:solidFill>
                  <a:srgbClr val="FFFFFF"/>
                </a:solidFill>
                <a:ea typeface="Verdana" panose="020B0604030504040204" pitchFamily="34" charset="0"/>
                <a:cs typeface="Verdana" panose="020B0604030504040204" pitchFamily="34" charset="0"/>
              </a:rPr>
              <a:t>www.regionsjaelland.dk</a:t>
            </a:r>
            <a:endParaRPr lang="da-DK" sz="2000" dirty="0">
              <a:solidFill>
                <a:srgbClr val="FFFFFF"/>
              </a:solidFill>
              <a:ea typeface="Verdana" panose="020B0604030504040204" pitchFamily="34" charset="0"/>
              <a:cs typeface="Verdana" panose="020B0604030504040204" pitchFamily="34" charset="0"/>
            </a:endParaRPr>
          </a:p>
        </p:txBody>
      </p:sp>
      <p:sp>
        <p:nvSpPr>
          <p:cNvPr id="7" name="Rektangel 6">
            <a:extLst>
              <a:ext uri="{FF2B5EF4-FFF2-40B4-BE49-F238E27FC236}">
                <a16:creationId xmlns:a16="http://schemas.microsoft.com/office/drawing/2014/main" id="{6AB9C23E-4654-3C4D-A37F-0F8ECDE127FC}"/>
              </a:ext>
            </a:extLst>
          </p:cNvPr>
          <p:cNvSpPr>
            <a:spLocks/>
          </p:cNvSpPr>
          <p:nvPr/>
        </p:nvSpPr>
        <p:spPr>
          <a:xfrm>
            <a:off x="4673809" y="5617941"/>
            <a:ext cx="7200000" cy="104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
        <p:nvSpPr>
          <p:cNvPr id="5" name="Tekstfelt 4">
            <a:extLst>
              <a:ext uri="{FF2B5EF4-FFF2-40B4-BE49-F238E27FC236}">
                <a16:creationId xmlns:a16="http://schemas.microsoft.com/office/drawing/2014/main" id="{B8A11BF3-5BC7-4F4F-93F8-82736F7B9D02}"/>
              </a:ext>
            </a:extLst>
          </p:cNvPr>
          <p:cNvSpPr txBox="1"/>
          <p:nvPr/>
        </p:nvSpPr>
        <p:spPr>
          <a:xfrm>
            <a:off x="920827" y="3773424"/>
            <a:ext cx="6128184" cy="307777"/>
          </a:xfrm>
          <a:prstGeom prst="rect">
            <a:avLst/>
          </a:prstGeom>
          <a:noFill/>
        </p:spPr>
        <p:txBody>
          <a:bodyPr wrap="square" lIns="0" tIns="0" rIns="0" bIns="0" rtlCol="0">
            <a:spAutoFit/>
          </a:bodyPr>
          <a:lstStyle/>
          <a:p>
            <a:pPr>
              <a:defRPr/>
            </a:pPr>
            <a:r>
              <a:rPr lang="da-DK" sz="2000" dirty="0" err="1">
                <a:solidFill>
                  <a:srgbClr val="FFFFFF"/>
                </a:solidFill>
                <a:ea typeface="Verdana" panose="020B0604030504040204" pitchFamily="34" charset="0"/>
                <a:cs typeface="Verdana" panose="020B0604030504040204" pitchFamily="34" charset="0"/>
              </a:rPr>
              <a:t>www.regionsjaelland.dk</a:t>
            </a:r>
            <a:endParaRPr lang="da-DK" sz="2000" dirty="0">
              <a:solidFill>
                <a:srgbClr val="FFFFFF"/>
              </a:solidFill>
              <a:ea typeface="Verdana" panose="020B0604030504040204" pitchFamily="34" charset="0"/>
              <a:cs typeface="Verdana" panose="020B0604030504040204" pitchFamily="34" charset="0"/>
            </a:endParaRPr>
          </a:p>
        </p:txBody>
      </p:sp>
      <p:sp>
        <p:nvSpPr>
          <p:cNvPr id="8" name="Tekstfelt 7">
            <a:extLst>
              <a:ext uri="{FF2B5EF4-FFF2-40B4-BE49-F238E27FC236}">
                <a16:creationId xmlns:a16="http://schemas.microsoft.com/office/drawing/2014/main" id="{B8A11BF3-5BC7-4F4F-93F8-82736F7B9D02}"/>
              </a:ext>
            </a:extLst>
          </p:cNvPr>
          <p:cNvSpPr txBox="1"/>
          <p:nvPr userDrawn="1"/>
        </p:nvSpPr>
        <p:spPr>
          <a:xfrm>
            <a:off x="920827" y="3773424"/>
            <a:ext cx="6128184" cy="307777"/>
          </a:xfrm>
          <a:prstGeom prst="rect">
            <a:avLst/>
          </a:prstGeom>
          <a:noFill/>
        </p:spPr>
        <p:txBody>
          <a:bodyPr wrap="square" lIns="0" tIns="0" rIns="0" bIns="0" rtlCol="0">
            <a:spAutoFit/>
          </a:bodyPr>
          <a:lstStyle/>
          <a:p>
            <a:pPr>
              <a:defRPr/>
            </a:pPr>
            <a:r>
              <a:rPr lang="da-DK" sz="2000" dirty="0" err="1">
                <a:solidFill>
                  <a:srgbClr val="FFFFFF"/>
                </a:solidFill>
                <a:ea typeface="Verdana" panose="020B0604030504040204" pitchFamily="34" charset="0"/>
                <a:cs typeface="Verdana" panose="020B0604030504040204" pitchFamily="34" charset="0"/>
              </a:rPr>
              <a:t>www.regionsjaelland.dk</a:t>
            </a:r>
            <a:endParaRPr lang="da-DK" sz="2000" dirty="0">
              <a:solidFill>
                <a:srgbClr val="FFFFFF"/>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1726870"/>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442F7AFF-DB78-48B7-B897-32326B2F4086}" type="datetime1">
              <a:rPr lang="da-DK" smtClean="0">
                <a:solidFill>
                  <a:srgbClr val="595959"/>
                </a:solidFill>
              </a:rPr>
              <a:pPr/>
              <a:t>30-03-2025</a:t>
            </a:fld>
            <a:endParaRPr lang="da-DK">
              <a:solidFill>
                <a:srgbClr val="595959"/>
              </a:solidFill>
            </a:endParaRPr>
          </a:p>
        </p:txBody>
      </p:sp>
      <p:sp>
        <p:nvSpPr>
          <p:cNvPr id="5" name="Pladsholder til sidefod 4"/>
          <p:cNvSpPr>
            <a:spLocks noGrp="1"/>
          </p:cNvSpPr>
          <p:nvPr>
            <p:ph type="ftr" sz="quarter" idx="11"/>
          </p:nvPr>
        </p:nvSpPr>
        <p:spPr/>
        <p:txBody>
          <a:bodyPr/>
          <a:lstStyle/>
          <a:p>
            <a:endParaRPr lang="da-DK">
              <a:solidFill>
                <a:srgbClr val="595959"/>
              </a:solidFill>
            </a:endParaRPr>
          </a:p>
        </p:txBody>
      </p:sp>
      <p:sp>
        <p:nvSpPr>
          <p:cNvPr id="6" name="Pladsholder til slidenummer 5"/>
          <p:cNvSpPr>
            <a:spLocks noGrp="1"/>
          </p:cNvSpPr>
          <p:nvPr>
            <p:ph type="sldNum" sz="quarter" idx="12"/>
          </p:nvPr>
        </p:nvSpPr>
        <p:spPr/>
        <p:txBody>
          <a:bodyPr/>
          <a:lstStyle/>
          <a:p>
            <a:fld id="{F0F2F983-6D0D-4292-8183-A551874AAAC4}" type="slidenum">
              <a:rPr lang="da-DK" smtClean="0">
                <a:solidFill>
                  <a:srgbClr val="595959"/>
                </a:solidFill>
              </a:rPr>
              <a:pPr/>
              <a:t>‹nr.›</a:t>
            </a:fld>
            <a:endParaRPr lang="da-DK">
              <a:solidFill>
                <a:srgbClr val="595959"/>
              </a:solidFill>
            </a:endParaRPr>
          </a:p>
        </p:txBody>
      </p:sp>
    </p:spTree>
    <p:extLst>
      <p:ext uri="{BB962C8B-B14F-4D97-AF65-F5344CB8AC3E}">
        <p14:creationId xmlns:p14="http://schemas.microsoft.com/office/powerpoint/2010/main" val="211497905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65251-2905-5CC5-7F50-AA4A2C2BCD11}"/>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4BC9A8A-1E32-7D49-8A5C-3DA690DE28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8F117555-297A-CF3A-C13A-182CC8CDDF09}"/>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7DA31BE-D0BC-A47B-73B9-DD2BB0F25E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9C1B5496-B46B-05A9-CA50-494E38EE339F}"/>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8710FFD9-A246-1040-7163-472751247A80}"/>
              </a:ext>
            </a:extLst>
          </p:cNvPr>
          <p:cNvSpPr>
            <a:spLocks noGrp="1"/>
          </p:cNvSpPr>
          <p:nvPr>
            <p:ph type="dt" sz="half" idx="10"/>
          </p:nvPr>
        </p:nvSpPr>
        <p:spPr/>
        <p:txBody>
          <a:bodyPr/>
          <a:lstStyle/>
          <a:p>
            <a:fld id="{90B3F385-3BDC-4722-B8EE-4E65D6DDA001}" type="datetimeFigureOut">
              <a:rPr lang="da-DK" smtClean="0"/>
              <a:t>30-03-2025</a:t>
            </a:fld>
            <a:endParaRPr lang="da-DK"/>
          </a:p>
        </p:txBody>
      </p:sp>
      <p:sp>
        <p:nvSpPr>
          <p:cNvPr id="8" name="Pladsholder til sidefod 7">
            <a:extLst>
              <a:ext uri="{FF2B5EF4-FFF2-40B4-BE49-F238E27FC236}">
                <a16:creationId xmlns:a16="http://schemas.microsoft.com/office/drawing/2014/main" id="{93592D45-5161-FEF7-4F1F-DC71723B1D45}"/>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E4972A18-989C-B18D-40D9-DEE89C35671D}"/>
              </a:ext>
            </a:extLst>
          </p:cNvPr>
          <p:cNvSpPr>
            <a:spLocks noGrp="1"/>
          </p:cNvSpPr>
          <p:nvPr>
            <p:ph type="sldNum" sz="quarter" idx="12"/>
          </p:nvPr>
        </p:nvSpPr>
        <p:spPr/>
        <p:txBody>
          <a:bodyPr/>
          <a:lstStyle/>
          <a:p>
            <a:fld id="{70F0EF72-7D98-4727-8931-A701D89B8E14}" type="slidenum">
              <a:rPr lang="da-DK" smtClean="0"/>
              <a:t>‹nr.›</a:t>
            </a:fld>
            <a:endParaRPr lang="da-DK"/>
          </a:p>
        </p:txBody>
      </p:sp>
    </p:spTree>
    <p:extLst>
      <p:ext uri="{BB962C8B-B14F-4D97-AF65-F5344CB8AC3E}">
        <p14:creationId xmlns:p14="http://schemas.microsoft.com/office/powerpoint/2010/main" val="44144629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2E46D184-0D82-C9D2-65CE-36ACF28319F8}"/>
              </a:ext>
            </a:extLst>
          </p:cNvPr>
          <p:cNvSpPr>
            <a:spLocks noGrp="1"/>
          </p:cNvSpPr>
          <p:nvPr>
            <p:ph type="dt" sz="half" idx="10"/>
          </p:nvPr>
        </p:nvSpPr>
        <p:spPr/>
        <p:txBody>
          <a:bodyPr/>
          <a:lstStyle/>
          <a:p>
            <a:fld id="{38106E4C-3BC3-4FDF-BD0C-4DDE8CB7F1E2}" type="datetime2">
              <a:rPr lang="da-DK" smtClean="0">
                <a:solidFill>
                  <a:srgbClr val="595959"/>
                </a:solidFill>
              </a:rPr>
              <a:pPr/>
              <a:t>30. marts 2025</a:t>
            </a:fld>
            <a:endParaRPr lang="da-DK" dirty="0">
              <a:solidFill>
                <a:srgbClr val="595959"/>
              </a:solidFill>
            </a:endParaRPr>
          </a:p>
        </p:txBody>
      </p:sp>
      <p:sp>
        <p:nvSpPr>
          <p:cNvPr id="6" name="Rektangel 5">
            <a:extLst>
              <a:ext uri="{FF2B5EF4-FFF2-40B4-BE49-F238E27FC236}">
                <a16:creationId xmlns:a16="http://schemas.microsoft.com/office/drawing/2014/main" id="{FA5C5FF8-A288-450C-F062-B8FA1607BFAF}"/>
              </a:ext>
            </a:extLst>
          </p:cNvPr>
          <p:cNvSpPr/>
          <p:nvPr userDrawn="1"/>
        </p:nvSpPr>
        <p:spPr>
          <a:xfrm>
            <a:off x="11018936" y="3159000"/>
            <a:ext cx="1173064" cy="540000"/>
          </a:xfrm>
          <a:prstGeom prst="rect">
            <a:avLst/>
          </a:prstGeom>
          <a:solidFill>
            <a:schemeClr val="bg1">
              <a:lumMod val="85000"/>
              <a:alpha val="503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endParaRPr lang="en-GB" sz="1400" b="1"/>
          </a:p>
        </p:txBody>
      </p:sp>
      <p:cxnSp>
        <p:nvCxnSpPr>
          <p:cNvPr id="7" name="Lige forbindelse 6">
            <a:extLst>
              <a:ext uri="{FF2B5EF4-FFF2-40B4-BE49-F238E27FC236}">
                <a16:creationId xmlns:a16="http://schemas.microsoft.com/office/drawing/2014/main" id="{C3CBD3B5-C419-04B1-02D6-B32CE57A4AD2}"/>
              </a:ext>
            </a:extLst>
          </p:cNvPr>
          <p:cNvCxnSpPr>
            <a:cxnSpLocks/>
          </p:cNvCxnSpPr>
          <p:nvPr userDrawn="1"/>
        </p:nvCxnSpPr>
        <p:spPr>
          <a:xfrm>
            <a:off x="916078" y="1600841"/>
            <a:ext cx="0" cy="15616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757146A5-4F8D-A746-7660-8F5E570D9671}"/>
              </a:ext>
            </a:extLst>
          </p:cNvPr>
          <p:cNvCxnSpPr>
            <a:cxnSpLocks/>
          </p:cNvCxnSpPr>
          <p:nvPr userDrawn="1"/>
        </p:nvCxnSpPr>
        <p:spPr>
          <a:xfrm>
            <a:off x="6192928" y="1600841"/>
            <a:ext cx="0" cy="15616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Rektangel 8">
            <a:extLst>
              <a:ext uri="{FF2B5EF4-FFF2-40B4-BE49-F238E27FC236}">
                <a16:creationId xmlns:a16="http://schemas.microsoft.com/office/drawing/2014/main" id="{8ADEDFA0-8F07-521D-697E-02520DFAACFB}"/>
              </a:ext>
            </a:extLst>
          </p:cNvPr>
          <p:cNvSpPr/>
          <p:nvPr userDrawn="1"/>
        </p:nvSpPr>
        <p:spPr>
          <a:xfrm>
            <a:off x="8813798" y="3159000"/>
            <a:ext cx="2700073" cy="5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ktangel 9">
            <a:extLst>
              <a:ext uri="{FF2B5EF4-FFF2-40B4-BE49-F238E27FC236}">
                <a16:creationId xmlns:a16="http://schemas.microsoft.com/office/drawing/2014/main" id="{E0513676-DDB2-4667-B269-84726F5BFAA4}"/>
              </a:ext>
            </a:extLst>
          </p:cNvPr>
          <p:cNvSpPr/>
          <p:nvPr userDrawn="1"/>
        </p:nvSpPr>
        <p:spPr>
          <a:xfrm>
            <a:off x="910354" y="3159000"/>
            <a:ext cx="2664039"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ktangel 10">
            <a:extLst>
              <a:ext uri="{FF2B5EF4-FFF2-40B4-BE49-F238E27FC236}">
                <a16:creationId xmlns:a16="http://schemas.microsoft.com/office/drawing/2014/main" id="{F51636A4-B11A-EBB4-CDE3-E518A75C969C}"/>
              </a:ext>
            </a:extLst>
          </p:cNvPr>
          <p:cNvSpPr/>
          <p:nvPr userDrawn="1"/>
        </p:nvSpPr>
        <p:spPr>
          <a:xfrm>
            <a:off x="3574393" y="3159000"/>
            <a:ext cx="2597802"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ktangel 11">
            <a:extLst>
              <a:ext uri="{FF2B5EF4-FFF2-40B4-BE49-F238E27FC236}">
                <a16:creationId xmlns:a16="http://schemas.microsoft.com/office/drawing/2014/main" id="{B40F4B49-2E6E-5099-D7AC-B98EC42C9946}"/>
              </a:ext>
            </a:extLst>
          </p:cNvPr>
          <p:cNvSpPr/>
          <p:nvPr userDrawn="1"/>
        </p:nvSpPr>
        <p:spPr>
          <a:xfrm>
            <a:off x="6172195" y="3159000"/>
            <a:ext cx="2641603" cy="5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ktangel 12">
            <a:extLst>
              <a:ext uri="{FF2B5EF4-FFF2-40B4-BE49-F238E27FC236}">
                <a16:creationId xmlns:a16="http://schemas.microsoft.com/office/drawing/2014/main" id="{993B2F6C-53DB-F65E-E307-FB982ED729ED}"/>
              </a:ext>
            </a:extLst>
          </p:cNvPr>
          <p:cNvSpPr/>
          <p:nvPr userDrawn="1"/>
        </p:nvSpPr>
        <p:spPr>
          <a:xfrm>
            <a:off x="-1" y="3159000"/>
            <a:ext cx="900063"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el 1">
            <a:extLst>
              <a:ext uri="{FF2B5EF4-FFF2-40B4-BE49-F238E27FC236}">
                <a16:creationId xmlns:a16="http://schemas.microsoft.com/office/drawing/2014/main" id="{0F36F809-68E9-A4CE-D895-F7AA41F54563}"/>
              </a:ext>
            </a:extLst>
          </p:cNvPr>
          <p:cNvSpPr>
            <a:spLocks noGrp="1"/>
          </p:cNvSpPr>
          <p:nvPr>
            <p:ph type="title"/>
          </p:nvPr>
        </p:nvSpPr>
        <p:spPr>
          <a:xfrm>
            <a:off x="911225" y="369793"/>
            <a:ext cx="9648826" cy="1081007"/>
          </a:xfrm>
        </p:spPr>
        <p:txBody>
          <a:bodyPr/>
          <a:lstStyle/>
          <a:p>
            <a:r>
              <a:rPr lang="da-DK" dirty="0"/>
              <a:t>Tidslinje</a:t>
            </a:r>
            <a:r>
              <a:rPr lang="en-GB" dirty="0"/>
              <a:t>, 4 </a:t>
            </a:r>
            <a:r>
              <a:rPr lang="da-DK" dirty="0"/>
              <a:t>punkter</a:t>
            </a:r>
            <a:br>
              <a:rPr lang="en-GB" dirty="0"/>
            </a:br>
            <a:endParaRPr lang="en-GB" dirty="0"/>
          </a:p>
        </p:txBody>
      </p:sp>
      <p:sp>
        <p:nvSpPr>
          <p:cNvPr id="15" name="Tekstfelt 14">
            <a:extLst>
              <a:ext uri="{FF2B5EF4-FFF2-40B4-BE49-F238E27FC236}">
                <a16:creationId xmlns:a16="http://schemas.microsoft.com/office/drawing/2014/main" id="{5071C954-C77E-8AA4-1B50-8E8521AC3CB3}"/>
              </a:ext>
            </a:extLst>
          </p:cNvPr>
          <p:cNvSpPr txBox="1"/>
          <p:nvPr userDrawn="1"/>
        </p:nvSpPr>
        <p:spPr>
          <a:xfrm>
            <a:off x="3561693" y="3980916"/>
            <a:ext cx="2397600" cy="1292662"/>
          </a:xfrm>
          <a:prstGeom prst="rect">
            <a:avLst/>
          </a:prstGeom>
          <a:noFill/>
        </p:spPr>
        <p:txBody>
          <a:bodyPr wrap="square" lIns="144000" tIns="0" rIns="0" bIns="0" rtlCol="0">
            <a:spAutoFit/>
          </a:bodyPr>
          <a:lstStyle/>
          <a:p>
            <a:r>
              <a:rPr lang="da-DK" sz="1100" b="1" dirty="0">
                <a:solidFill>
                  <a:schemeClr val="tx2"/>
                </a:solidFill>
              </a:rPr>
              <a:t>Overskrift</a:t>
            </a:r>
            <a:br>
              <a:rPr lang="da-DK" sz="900" dirty="0">
                <a:solidFill>
                  <a:schemeClr val="tx2"/>
                </a:solidFill>
              </a:rPr>
            </a:br>
            <a:r>
              <a:rPr lang="da-DK" sz="900" dirty="0" err="1">
                <a:solidFill>
                  <a:schemeClr val="tx2"/>
                </a:solidFill>
              </a:rPr>
              <a:t>Lorem</a:t>
            </a:r>
            <a:r>
              <a:rPr lang="da-DK" sz="900" dirty="0">
                <a:solidFill>
                  <a:schemeClr val="tx2"/>
                </a:solidFill>
              </a:rPr>
              <a:t> </a:t>
            </a:r>
            <a:r>
              <a:rPr lang="da-DK" sz="900" dirty="0" err="1">
                <a:solidFill>
                  <a:schemeClr val="tx2"/>
                </a:solidFill>
              </a:rPr>
              <a:t>ipsum</a:t>
            </a:r>
            <a:r>
              <a:rPr lang="da-DK" sz="900" dirty="0">
                <a:solidFill>
                  <a:schemeClr val="tx2"/>
                </a:solidFill>
              </a:rPr>
              <a:t> </a:t>
            </a:r>
            <a:r>
              <a:rPr lang="da-DK" sz="900" dirty="0" err="1">
                <a:solidFill>
                  <a:schemeClr val="tx2"/>
                </a:solidFill>
              </a:rPr>
              <a:t>dolor</a:t>
            </a:r>
            <a:r>
              <a:rPr lang="da-DK" sz="900" dirty="0">
                <a:solidFill>
                  <a:schemeClr val="tx2"/>
                </a:solidFill>
              </a:rPr>
              <a:t> sit </a:t>
            </a:r>
            <a:r>
              <a:rPr lang="da-DK" sz="900" dirty="0" err="1">
                <a:solidFill>
                  <a:schemeClr val="tx2"/>
                </a:solidFill>
              </a:rPr>
              <a:t>amet</a:t>
            </a:r>
            <a:r>
              <a:rPr lang="da-DK" sz="900" dirty="0">
                <a:solidFill>
                  <a:schemeClr val="tx2"/>
                </a:solidFill>
              </a:rPr>
              <a:t> </a:t>
            </a:r>
            <a:r>
              <a:rPr lang="da-DK" sz="900" dirty="0" err="1">
                <a:solidFill>
                  <a:schemeClr val="tx2"/>
                </a:solidFill>
              </a:rPr>
              <a:t>vulputate</a:t>
            </a:r>
            <a:r>
              <a:rPr lang="da-DK" sz="900" dirty="0">
                <a:solidFill>
                  <a:schemeClr val="tx2"/>
                </a:solidFill>
              </a:rPr>
              <a:t> </a:t>
            </a:r>
            <a:r>
              <a:rPr lang="da-DK" sz="900" dirty="0" err="1">
                <a:solidFill>
                  <a:schemeClr val="tx2"/>
                </a:solidFill>
              </a:rPr>
              <a:t>habitasse</a:t>
            </a:r>
            <a:r>
              <a:rPr lang="da-DK" sz="900" dirty="0">
                <a:solidFill>
                  <a:schemeClr val="tx2"/>
                </a:solidFill>
              </a:rPr>
              <a:t> </a:t>
            </a:r>
            <a:r>
              <a:rPr lang="da-DK" sz="900" dirty="0" err="1">
                <a:solidFill>
                  <a:schemeClr val="tx2"/>
                </a:solidFill>
              </a:rPr>
              <a:t>justo</a:t>
            </a:r>
            <a:r>
              <a:rPr lang="da-DK" sz="900" dirty="0">
                <a:solidFill>
                  <a:schemeClr val="tx2"/>
                </a:solidFill>
              </a:rPr>
              <a:t> </a:t>
            </a:r>
            <a:r>
              <a:rPr lang="da-DK" sz="900" dirty="0" err="1">
                <a:solidFill>
                  <a:schemeClr val="tx2"/>
                </a:solidFill>
              </a:rPr>
              <a:t>magnis</a:t>
            </a:r>
            <a:r>
              <a:rPr lang="da-DK" sz="900" dirty="0">
                <a:solidFill>
                  <a:schemeClr val="tx2"/>
                </a:solidFill>
              </a:rPr>
              <a:t> </a:t>
            </a:r>
            <a:r>
              <a:rPr lang="da-DK" sz="900" dirty="0" err="1">
                <a:solidFill>
                  <a:schemeClr val="tx2"/>
                </a:solidFill>
              </a:rPr>
              <a:t>vulputate</a:t>
            </a:r>
            <a:r>
              <a:rPr lang="da-DK" sz="900" dirty="0">
                <a:solidFill>
                  <a:schemeClr val="tx2"/>
                </a:solidFill>
              </a:rPr>
              <a:t> </a:t>
            </a:r>
            <a:r>
              <a:rPr lang="da-DK" sz="900" dirty="0" err="1">
                <a:solidFill>
                  <a:schemeClr val="tx2"/>
                </a:solidFill>
              </a:rPr>
              <a:t>justo</a:t>
            </a:r>
            <a:r>
              <a:rPr lang="da-DK" sz="900" dirty="0">
                <a:solidFill>
                  <a:schemeClr val="tx2"/>
                </a:solidFill>
              </a:rPr>
              <a:t> </a:t>
            </a:r>
            <a:r>
              <a:rPr lang="da-DK" sz="900" dirty="0" err="1">
                <a:solidFill>
                  <a:schemeClr val="tx2"/>
                </a:solidFill>
              </a:rPr>
              <a:t>penatibus</a:t>
            </a:r>
            <a:r>
              <a:rPr lang="da-DK" sz="900" dirty="0">
                <a:solidFill>
                  <a:schemeClr val="tx2"/>
                </a:solidFill>
              </a:rPr>
              <a:t> </a:t>
            </a:r>
            <a:r>
              <a:rPr lang="da-DK" sz="900" dirty="0" err="1">
                <a:solidFill>
                  <a:schemeClr val="tx2"/>
                </a:solidFill>
              </a:rPr>
              <a:t>lacus</a:t>
            </a:r>
            <a:r>
              <a:rPr lang="da-DK" sz="900" dirty="0">
                <a:solidFill>
                  <a:schemeClr val="tx2"/>
                </a:solidFill>
              </a:rPr>
              <a:t> </a:t>
            </a:r>
            <a:r>
              <a:rPr lang="da-DK" sz="900" dirty="0" err="1">
                <a:solidFill>
                  <a:schemeClr val="tx2"/>
                </a:solidFill>
              </a:rPr>
              <a:t>fermentum</a:t>
            </a:r>
            <a:r>
              <a:rPr lang="da-DK" sz="900" dirty="0">
                <a:solidFill>
                  <a:schemeClr val="tx2"/>
                </a:solidFill>
              </a:rPr>
              <a:t> </a:t>
            </a:r>
            <a:r>
              <a:rPr lang="da-DK" sz="900" dirty="0" err="1">
                <a:solidFill>
                  <a:schemeClr val="tx2"/>
                </a:solidFill>
              </a:rPr>
              <a:t>dapibus</a:t>
            </a:r>
            <a:r>
              <a:rPr lang="da-DK" sz="900" dirty="0">
                <a:solidFill>
                  <a:schemeClr val="tx2"/>
                </a:solidFill>
              </a:rPr>
              <a:t> </a:t>
            </a:r>
            <a:r>
              <a:rPr lang="da-DK" sz="900" dirty="0" err="1">
                <a:solidFill>
                  <a:schemeClr val="tx2"/>
                </a:solidFill>
              </a:rPr>
              <a:t>interdum</a:t>
            </a:r>
            <a:r>
              <a:rPr lang="da-DK" sz="900" dirty="0">
                <a:solidFill>
                  <a:schemeClr val="tx2"/>
                </a:solidFill>
              </a:rPr>
              <a:t>, </a:t>
            </a:r>
            <a:r>
              <a:rPr lang="da-DK" sz="900" dirty="0" err="1">
                <a:solidFill>
                  <a:schemeClr val="tx2"/>
                </a:solidFill>
              </a:rPr>
              <a:t>class</a:t>
            </a:r>
            <a:r>
              <a:rPr lang="da-DK" sz="900" dirty="0">
                <a:solidFill>
                  <a:schemeClr val="tx2"/>
                </a:solidFill>
              </a:rPr>
              <a:t> </a:t>
            </a:r>
            <a:r>
              <a:rPr lang="da-DK" sz="900" dirty="0" err="1">
                <a:solidFill>
                  <a:schemeClr val="tx2"/>
                </a:solidFill>
              </a:rPr>
              <a:t>tristique</a:t>
            </a:r>
            <a:r>
              <a:rPr lang="da-DK" sz="900" dirty="0">
                <a:solidFill>
                  <a:schemeClr val="tx2"/>
                </a:solidFill>
              </a:rPr>
              <a:t>. </a:t>
            </a:r>
            <a:r>
              <a:rPr lang="da-DK" sz="900" dirty="0" err="1">
                <a:solidFill>
                  <a:schemeClr val="tx2"/>
                </a:solidFill>
              </a:rPr>
              <a:t>Maecenas</a:t>
            </a:r>
            <a:r>
              <a:rPr lang="da-DK" sz="900" dirty="0">
                <a:solidFill>
                  <a:schemeClr val="tx2"/>
                </a:solidFill>
              </a:rPr>
              <a:t> </a:t>
            </a:r>
            <a:r>
              <a:rPr lang="da-DK" sz="900" dirty="0" err="1">
                <a:solidFill>
                  <a:schemeClr val="tx2"/>
                </a:solidFill>
              </a:rPr>
              <a:t>pellentesque</a:t>
            </a:r>
            <a:r>
              <a:rPr lang="da-DK" sz="900" dirty="0">
                <a:solidFill>
                  <a:schemeClr val="tx2"/>
                </a:solidFill>
              </a:rPr>
              <a:t> non </a:t>
            </a:r>
            <a:r>
              <a:rPr lang="da-DK" sz="900" dirty="0" err="1">
                <a:solidFill>
                  <a:schemeClr val="tx2"/>
                </a:solidFill>
              </a:rPr>
              <a:t>convallis</a:t>
            </a:r>
            <a:r>
              <a:rPr lang="da-DK" sz="900" dirty="0">
                <a:solidFill>
                  <a:schemeClr val="tx2"/>
                </a:solidFill>
              </a:rPr>
              <a:t> </a:t>
            </a:r>
            <a:r>
              <a:rPr lang="da-DK" sz="900" dirty="0" err="1">
                <a:solidFill>
                  <a:schemeClr val="tx2"/>
                </a:solidFill>
              </a:rPr>
              <a:t>Dictumst</a:t>
            </a:r>
            <a:r>
              <a:rPr lang="da-DK" sz="900" dirty="0">
                <a:solidFill>
                  <a:schemeClr val="tx2"/>
                </a:solidFill>
              </a:rPr>
              <a:t> </a:t>
            </a:r>
            <a:r>
              <a:rPr lang="da-DK" sz="900" dirty="0" err="1">
                <a:solidFill>
                  <a:schemeClr val="tx2"/>
                </a:solidFill>
              </a:rPr>
              <a:t>duis</a:t>
            </a:r>
            <a:r>
              <a:rPr lang="da-DK" sz="900" dirty="0">
                <a:solidFill>
                  <a:schemeClr val="tx2"/>
                </a:solidFill>
              </a:rPr>
              <a:t> id </a:t>
            </a:r>
            <a:r>
              <a:rPr lang="da-DK" sz="900" dirty="0" err="1">
                <a:solidFill>
                  <a:schemeClr val="tx2"/>
                </a:solidFill>
              </a:rPr>
              <a:t>varius</a:t>
            </a:r>
            <a:r>
              <a:rPr lang="da-DK" sz="900" dirty="0">
                <a:solidFill>
                  <a:schemeClr val="tx2"/>
                </a:solidFill>
              </a:rPr>
              <a:t>. </a:t>
            </a:r>
            <a:r>
              <a:rPr lang="da-DK" sz="900" dirty="0" err="1">
                <a:solidFill>
                  <a:schemeClr val="tx2"/>
                </a:solidFill>
              </a:rPr>
              <a:t>Commodo</a:t>
            </a:r>
            <a:r>
              <a:rPr lang="da-DK" sz="900" dirty="0">
                <a:solidFill>
                  <a:schemeClr val="tx2"/>
                </a:solidFill>
              </a:rPr>
              <a:t> </a:t>
            </a:r>
            <a:r>
              <a:rPr lang="da-DK" sz="900" dirty="0" err="1">
                <a:solidFill>
                  <a:schemeClr val="tx2"/>
                </a:solidFill>
              </a:rPr>
              <a:t>nunc</a:t>
            </a:r>
            <a:r>
              <a:rPr lang="da-DK" sz="900" dirty="0">
                <a:solidFill>
                  <a:schemeClr val="tx2"/>
                </a:solidFill>
              </a:rPr>
              <a:t> eget </a:t>
            </a:r>
            <a:r>
              <a:rPr lang="da-DK" sz="900" dirty="0" err="1">
                <a:solidFill>
                  <a:schemeClr val="tx2"/>
                </a:solidFill>
              </a:rPr>
              <a:t>consequat</a:t>
            </a:r>
            <a:r>
              <a:rPr lang="da-DK" sz="900" dirty="0">
                <a:solidFill>
                  <a:schemeClr val="tx2"/>
                </a:solidFill>
              </a:rPr>
              <a:t> a. </a:t>
            </a:r>
            <a:r>
              <a:rPr lang="da-DK" sz="900" dirty="0" err="1">
                <a:solidFill>
                  <a:schemeClr val="tx2"/>
                </a:solidFill>
              </a:rPr>
              <a:t>Torquent</a:t>
            </a:r>
            <a:r>
              <a:rPr lang="da-DK" sz="900" dirty="0">
                <a:solidFill>
                  <a:schemeClr val="tx2"/>
                </a:solidFill>
              </a:rPr>
              <a:t> </a:t>
            </a:r>
            <a:r>
              <a:rPr lang="da-DK" sz="900" dirty="0" err="1">
                <a:solidFill>
                  <a:schemeClr val="tx2"/>
                </a:solidFill>
              </a:rPr>
              <a:t>nibh</a:t>
            </a:r>
            <a:r>
              <a:rPr lang="da-DK" sz="900" dirty="0">
                <a:solidFill>
                  <a:schemeClr val="tx2"/>
                </a:solidFill>
              </a:rPr>
              <a:t> </a:t>
            </a:r>
            <a:r>
              <a:rPr lang="da-DK" sz="900" dirty="0" err="1">
                <a:solidFill>
                  <a:schemeClr val="tx2"/>
                </a:solidFill>
              </a:rPr>
              <a:t>hendrerit</a:t>
            </a:r>
            <a:r>
              <a:rPr lang="da-DK" sz="900" dirty="0">
                <a:solidFill>
                  <a:schemeClr val="tx2"/>
                </a:solidFill>
              </a:rPr>
              <a:t> </a:t>
            </a:r>
            <a:r>
              <a:rPr lang="da-DK" sz="900" dirty="0" err="1">
                <a:solidFill>
                  <a:schemeClr val="tx2"/>
                </a:solidFill>
              </a:rPr>
              <a:t>hendrerit</a:t>
            </a:r>
            <a:r>
              <a:rPr lang="da-DK" sz="900" dirty="0">
                <a:solidFill>
                  <a:schemeClr val="tx2"/>
                </a:solidFill>
              </a:rPr>
              <a:t>. Et </a:t>
            </a:r>
            <a:r>
              <a:rPr lang="da-DK" sz="900" dirty="0" err="1">
                <a:solidFill>
                  <a:schemeClr val="tx2"/>
                </a:solidFill>
              </a:rPr>
              <a:t>magnis</a:t>
            </a:r>
            <a:r>
              <a:rPr lang="da-DK" sz="900" dirty="0">
                <a:solidFill>
                  <a:schemeClr val="tx2"/>
                </a:solidFill>
              </a:rPr>
              <a:t> </a:t>
            </a:r>
            <a:r>
              <a:rPr lang="da-DK" sz="900" dirty="0" err="1">
                <a:solidFill>
                  <a:schemeClr val="tx2"/>
                </a:solidFill>
              </a:rPr>
              <a:t>tristique</a:t>
            </a:r>
            <a:r>
              <a:rPr lang="da-DK" sz="900" dirty="0">
                <a:solidFill>
                  <a:schemeClr val="tx2"/>
                </a:solidFill>
              </a:rPr>
              <a:t>.</a:t>
            </a:r>
            <a:endParaRPr lang="da-DK" sz="900" b="1" dirty="0">
              <a:solidFill>
                <a:schemeClr val="tx2"/>
              </a:solidFill>
            </a:endParaRPr>
          </a:p>
        </p:txBody>
      </p:sp>
      <p:sp>
        <p:nvSpPr>
          <p:cNvPr id="16" name="Ellipse 15">
            <a:extLst>
              <a:ext uri="{FF2B5EF4-FFF2-40B4-BE49-F238E27FC236}">
                <a16:creationId xmlns:a16="http://schemas.microsoft.com/office/drawing/2014/main" id="{31DCC452-BC74-AE87-9A83-C51561DB0A33}"/>
              </a:ext>
            </a:extLst>
          </p:cNvPr>
          <p:cNvSpPr>
            <a:spLocks noChangeAspect="1"/>
          </p:cNvSpPr>
          <p:nvPr userDrawn="1"/>
        </p:nvSpPr>
        <p:spPr>
          <a:xfrm>
            <a:off x="11243870" y="3159000"/>
            <a:ext cx="540000" cy="540000"/>
          </a:xfrm>
          <a:prstGeom prst="ellipse">
            <a:avLst/>
          </a:prstGeom>
          <a:solidFill>
            <a:schemeClr val="accent5"/>
          </a:solidFill>
          <a:ln w="36068">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endParaRPr lang="en-GB" sz="900" b="1">
              <a:solidFill>
                <a:schemeClr val="bg1"/>
              </a:solidFill>
            </a:endParaRPr>
          </a:p>
        </p:txBody>
      </p:sp>
      <p:cxnSp>
        <p:nvCxnSpPr>
          <p:cNvPr id="17" name="Lige forbindelse 16">
            <a:extLst>
              <a:ext uri="{FF2B5EF4-FFF2-40B4-BE49-F238E27FC236}">
                <a16:creationId xmlns:a16="http://schemas.microsoft.com/office/drawing/2014/main" id="{DE5722FC-98DD-A1AE-4D30-77C96CCAC866}"/>
              </a:ext>
            </a:extLst>
          </p:cNvPr>
          <p:cNvCxnSpPr>
            <a:cxnSpLocks/>
          </p:cNvCxnSpPr>
          <p:nvPr userDrawn="1"/>
        </p:nvCxnSpPr>
        <p:spPr>
          <a:xfrm>
            <a:off x="3560609" y="3699000"/>
            <a:ext cx="0" cy="15616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Ellipse 17">
            <a:extLst>
              <a:ext uri="{FF2B5EF4-FFF2-40B4-BE49-F238E27FC236}">
                <a16:creationId xmlns:a16="http://schemas.microsoft.com/office/drawing/2014/main" id="{6A604405-7C5A-326A-8FBF-EDD68266D9C0}"/>
              </a:ext>
            </a:extLst>
          </p:cNvPr>
          <p:cNvSpPr>
            <a:spLocks noChangeAspect="1"/>
          </p:cNvSpPr>
          <p:nvPr userDrawn="1"/>
        </p:nvSpPr>
        <p:spPr>
          <a:xfrm>
            <a:off x="641225" y="3159000"/>
            <a:ext cx="540000" cy="540000"/>
          </a:xfrm>
          <a:prstGeom prst="ellipse">
            <a:avLst/>
          </a:prstGeom>
          <a:solidFill>
            <a:schemeClr val="tx2"/>
          </a:solidFill>
          <a:ln w="36068">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da-DK" sz="1600" b="1">
                <a:solidFill>
                  <a:schemeClr val="bg1"/>
                </a:solidFill>
              </a:rPr>
              <a:t>01</a:t>
            </a:r>
          </a:p>
        </p:txBody>
      </p:sp>
      <p:sp>
        <p:nvSpPr>
          <p:cNvPr id="19" name="Ellipse 18">
            <a:extLst>
              <a:ext uri="{FF2B5EF4-FFF2-40B4-BE49-F238E27FC236}">
                <a16:creationId xmlns:a16="http://schemas.microsoft.com/office/drawing/2014/main" id="{53A604E3-9BCA-A898-B039-842CE4B3810F}"/>
              </a:ext>
            </a:extLst>
          </p:cNvPr>
          <p:cNvSpPr>
            <a:spLocks noChangeAspect="1"/>
          </p:cNvSpPr>
          <p:nvPr userDrawn="1"/>
        </p:nvSpPr>
        <p:spPr>
          <a:xfrm>
            <a:off x="3282074" y="3159000"/>
            <a:ext cx="540000" cy="540000"/>
          </a:xfrm>
          <a:prstGeom prst="ellipse">
            <a:avLst/>
          </a:prstGeom>
          <a:solidFill>
            <a:schemeClr val="tx2"/>
          </a:solidFill>
          <a:ln w="36068">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da-DK" sz="1600" b="1">
                <a:solidFill>
                  <a:schemeClr val="bg1"/>
                </a:solidFill>
              </a:rPr>
              <a:t>02</a:t>
            </a:r>
          </a:p>
        </p:txBody>
      </p:sp>
      <p:sp>
        <p:nvSpPr>
          <p:cNvPr id="20" name="Ellipse 19">
            <a:extLst>
              <a:ext uri="{FF2B5EF4-FFF2-40B4-BE49-F238E27FC236}">
                <a16:creationId xmlns:a16="http://schemas.microsoft.com/office/drawing/2014/main" id="{6FF938C7-CF6A-1910-8CF6-B6CA784DD199}"/>
              </a:ext>
            </a:extLst>
          </p:cNvPr>
          <p:cNvSpPr>
            <a:spLocks noChangeAspect="1"/>
          </p:cNvSpPr>
          <p:nvPr userDrawn="1"/>
        </p:nvSpPr>
        <p:spPr>
          <a:xfrm>
            <a:off x="5922923" y="3159000"/>
            <a:ext cx="540000" cy="540000"/>
          </a:xfrm>
          <a:prstGeom prst="ellipse">
            <a:avLst/>
          </a:prstGeom>
          <a:solidFill>
            <a:schemeClr val="tx2"/>
          </a:solidFill>
          <a:ln w="36068">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da-DK" sz="1600" b="1">
                <a:solidFill>
                  <a:schemeClr val="bg1"/>
                </a:solidFill>
              </a:rPr>
              <a:t>03</a:t>
            </a:r>
          </a:p>
        </p:txBody>
      </p:sp>
      <p:sp>
        <p:nvSpPr>
          <p:cNvPr id="21" name="Ellipse 20">
            <a:extLst>
              <a:ext uri="{FF2B5EF4-FFF2-40B4-BE49-F238E27FC236}">
                <a16:creationId xmlns:a16="http://schemas.microsoft.com/office/drawing/2014/main" id="{A0AB144A-0CF7-BA81-DF3A-9433C32E2D7B}"/>
              </a:ext>
            </a:extLst>
          </p:cNvPr>
          <p:cNvSpPr>
            <a:spLocks noChangeAspect="1"/>
          </p:cNvSpPr>
          <p:nvPr userDrawn="1"/>
        </p:nvSpPr>
        <p:spPr>
          <a:xfrm>
            <a:off x="8563772" y="3159000"/>
            <a:ext cx="540000" cy="540000"/>
          </a:xfrm>
          <a:prstGeom prst="ellipse">
            <a:avLst/>
          </a:prstGeom>
          <a:solidFill>
            <a:schemeClr val="tx2"/>
          </a:solidFill>
          <a:ln w="36068">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da-DK" sz="1600" b="1">
                <a:solidFill>
                  <a:schemeClr val="bg1"/>
                </a:solidFill>
              </a:rPr>
              <a:t>04</a:t>
            </a:r>
          </a:p>
        </p:txBody>
      </p:sp>
      <p:sp>
        <p:nvSpPr>
          <p:cNvPr id="22" name="Tekstfelt 21">
            <a:extLst>
              <a:ext uri="{FF2B5EF4-FFF2-40B4-BE49-F238E27FC236}">
                <a16:creationId xmlns:a16="http://schemas.microsoft.com/office/drawing/2014/main" id="{B9B0EB6F-90FD-A14A-8330-6C8946098954}"/>
              </a:ext>
            </a:extLst>
          </p:cNvPr>
          <p:cNvSpPr txBox="1"/>
          <p:nvPr userDrawn="1"/>
        </p:nvSpPr>
        <p:spPr>
          <a:xfrm>
            <a:off x="922697" y="1627183"/>
            <a:ext cx="2397600" cy="1292662"/>
          </a:xfrm>
          <a:prstGeom prst="rect">
            <a:avLst/>
          </a:prstGeom>
          <a:noFill/>
        </p:spPr>
        <p:txBody>
          <a:bodyPr wrap="square" lIns="144000" tIns="0" rIns="0" bIns="0" rtlCol="0" anchor="b" anchorCtr="0">
            <a:spAutoFit/>
          </a:bodyPr>
          <a:lstStyle/>
          <a:p>
            <a:r>
              <a:rPr lang="da-DK" sz="1100" b="1">
                <a:solidFill>
                  <a:schemeClr val="tx2"/>
                </a:solidFill>
              </a:rPr>
              <a:t>Overskrift</a:t>
            </a:r>
            <a:br>
              <a:rPr lang="da-DK" sz="900">
                <a:solidFill>
                  <a:schemeClr val="tx2"/>
                </a:solidFill>
              </a:rPr>
            </a:br>
            <a:r>
              <a:rPr lang="da-DK" sz="900">
                <a:solidFill>
                  <a:schemeClr val="tx2"/>
                </a:solidFill>
              </a:rPr>
              <a:t>Lorem ipsum dolor sit amet vulputate habitasse justo magnis vulputate justo penatibus lacus fermentum dapibus interdum, class tristique. Maecenas pellentesque non convallis Dictumst duis id varius. Commodo nunc eget consequat a. Torquent nibh hendrerit hendrerit. Et magnis tristique.</a:t>
            </a:r>
            <a:endParaRPr lang="da-DK" sz="900" b="1">
              <a:solidFill>
                <a:schemeClr val="tx2"/>
              </a:solidFill>
            </a:endParaRPr>
          </a:p>
        </p:txBody>
      </p:sp>
      <p:sp>
        <p:nvSpPr>
          <p:cNvPr id="23" name="Tekstfelt 22">
            <a:extLst>
              <a:ext uri="{FF2B5EF4-FFF2-40B4-BE49-F238E27FC236}">
                <a16:creationId xmlns:a16="http://schemas.microsoft.com/office/drawing/2014/main" id="{3E99498A-E864-349F-327D-3C1466A319AF}"/>
              </a:ext>
            </a:extLst>
          </p:cNvPr>
          <p:cNvSpPr txBox="1"/>
          <p:nvPr userDrawn="1"/>
        </p:nvSpPr>
        <p:spPr>
          <a:xfrm>
            <a:off x="8846270" y="3980916"/>
            <a:ext cx="2397600" cy="1292662"/>
          </a:xfrm>
          <a:prstGeom prst="rect">
            <a:avLst/>
          </a:prstGeom>
          <a:noFill/>
        </p:spPr>
        <p:txBody>
          <a:bodyPr wrap="square" lIns="144000" tIns="0" rIns="0" bIns="0" rtlCol="0">
            <a:spAutoFit/>
          </a:bodyPr>
          <a:lstStyle/>
          <a:p>
            <a:r>
              <a:rPr lang="da-DK" sz="1100" b="1">
                <a:solidFill>
                  <a:schemeClr val="tx2"/>
                </a:solidFill>
              </a:rPr>
              <a:t>Overskrift</a:t>
            </a:r>
            <a:br>
              <a:rPr lang="da-DK" sz="900">
                <a:solidFill>
                  <a:schemeClr val="tx2"/>
                </a:solidFill>
              </a:rPr>
            </a:br>
            <a:r>
              <a:rPr lang="da-DK" sz="900">
                <a:solidFill>
                  <a:schemeClr val="tx2"/>
                </a:solidFill>
              </a:rPr>
              <a:t>Lorem ipsum dolor sit amet vulputate habitasse justo magnis vulputate justo penatibus lacus fermentum dapibus interdum, class tristique. Maecenas pellentesque non convallis Dictumst duis id varius. Commodo nunc eget consequat a. Torquent nibh hendrerit hendrerit. Et magnis tristique.</a:t>
            </a:r>
            <a:endParaRPr lang="da-DK" sz="900" b="1">
              <a:solidFill>
                <a:schemeClr val="tx2"/>
              </a:solidFill>
            </a:endParaRPr>
          </a:p>
        </p:txBody>
      </p:sp>
      <p:cxnSp>
        <p:nvCxnSpPr>
          <p:cNvPr id="24" name="Lige forbindelse 23">
            <a:extLst>
              <a:ext uri="{FF2B5EF4-FFF2-40B4-BE49-F238E27FC236}">
                <a16:creationId xmlns:a16="http://schemas.microsoft.com/office/drawing/2014/main" id="{01EBF28C-DDA9-07A3-5725-9C5C5EF3BDBD}"/>
              </a:ext>
            </a:extLst>
          </p:cNvPr>
          <p:cNvCxnSpPr>
            <a:cxnSpLocks/>
          </p:cNvCxnSpPr>
          <p:nvPr userDrawn="1"/>
        </p:nvCxnSpPr>
        <p:spPr>
          <a:xfrm>
            <a:off x="8845186" y="3699000"/>
            <a:ext cx="0" cy="15616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Tekstfelt 24">
            <a:extLst>
              <a:ext uri="{FF2B5EF4-FFF2-40B4-BE49-F238E27FC236}">
                <a16:creationId xmlns:a16="http://schemas.microsoft.com/office/drawing/2014/main" id="{F4FA7D43-6067-7596-DB76-9253910B80AA}"/>
              </a:ext>
            </a:extLst>
          </p:cNvPr>
          <p:cNvSpPr txBox="1"/>
          <p:nvPr userDrawn="1"/>
        </p:nvSpPr>
        <p:spPr>
          <a:xfrm>
            <a:off x="6199547" y="1627183"/>
            <a:ext cx="2397600" cy="1292662"/>
          </a:xfrm>
          <a:prstGeom prst="rect">
            <a:avLst/>
          </a:prstGeom>
          <a:noFill/>
        </p:spPr>
        <p:txBody>
          <a:bodyPr wrap="square" lIns="144000" tIns="0" rIns="0" bIns="0" rtlCol="0" anchor="b" anchorCtr="0">
            <a:spAutoFit/>
          </a:bodyPr>
          <a:lstStyle/>
          <a:p>
            <a:r>
              <a:rPr lang="da-DK" sz="1100" b="1">
                <a:solidFill>
                  <a:schemeClr val="tx2"/>
                </a:solidFill>
              </a:rPr>
              <a:t>Overskrift</a:t>
            </a:r>
            <a:br>
              <a:rPr lang="da-DK" sz="900">
                <a:solidFill>
                  <a:schemeClr val="tx2"/>
                </a:solidFill>
              </a:rPr>
            </a:br>
            <a:r>
              <a:rPr lang="da-DK" sz="900">
                <a:solidFill>
                  <a:schemeClr val="tx2"/>
                </a:solidFill>
              </a:rPr>
              <a:t>Lorem ipsum dolor sit amet vulputate habitasse justo magnis vulputate justo penatibus lacus fermentum dapibus interdum, class tristique. Maecenas pellentesque non convallis Dictumst duis id varius. Commodo nunc eget consequat a. Torquent nibh hendrerit hendrerit. Et magnis tristique.</a:t>
            </a:r>
            <a:endParaRPr lang="da-DK" sz="900" b="1">
              <a:solidFill>
                <a:schemeClr val="tx2"/>
              </a:solidFill>
            </a:endParaRPr>
          </a:p>
        </p:txBody>
      </p:sp>
    </p:spTree>
    <p:extLst>
      <p:ext uri="{BB962C8B-B14F-4D97-AF65-F5344CB8AC3E}">
        <p14:creationId xmlns:p14="http://schemas.microsoft.com/office/powerpoint/2010/main" val="101356219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Titel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r>
              <a:rPr lang="da-DK"/>
              <a:t>Region Sjælland slide deck</a:t>
            </a:r>
            <a:endParaRPr lang="da-DK" dirty="0"/>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3" name="Titel 1">
            <a:extLst>
              <a:ext uri="{FF2B5EF4-FFF2-40B4-BE49-F238E27FC236}">
                <a16:creationId xmlns:a16="http://schemas.microsoft.com/office/drawing/2014/main" id="{0B2E8617-B33A-B54B-987B-C55A35E7603D}"/>
              </a:ext>
            </a:extLst>
          </p:cNvPr>
          <p:cNvSpPr>
            <a:spLocks noGrp="1"/>
          </p:cNvSpPr>
          <p:nvPr>
            <p:ph type="ctrTitle" hasCustomPrompt="1"/>
          </p:nvPr>
        </p:nvSpPr>
        <p:spPr>
          <a:xfrm>
            <a:off x="911226" y="615697"/>
            <a:ext cx="4464050" cy="2813304"/>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14" name="Undertitel 2">
            <a:extLst>
              <a:ext uri="{FF2B5EF4-FFF2-40B4-BE49-F238E27FC236}">
                <a16:creationId xmlns:a16="http://schemas.microsoft.com/office/drawing/2014/main" id="{0DAAD5CE-C7C5-174F-8F58-996C034BE73F}"/>
              </a:ext>
            </a:extLst>
          </p:cNvPr>
          <p:cNvSpPr>
            <a:spLocks noGrp="1"/>
          </p:cNvSpPr>
          <p:nvPr>
            <p:ph type="subTitle" idx="1" hasCustomPrompt="1"/>
          </p:nvPr>
        </p:nvSpPr>
        <p:spPr>
          <a:xfrm>
            <a:off x="911225" y="3773424"/>
            <a:ext cx="4464051"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15" name="Pladsholder til dato 3">
            <a:extLst>
              <a:ext uri="{FF2B5EF4-FFF2-40B4-BE49-F238E27FC236}">
                <a16:creationId xmlns:a16="http://schemas.microsoft.com/office/drawing/2014/main" id="{87EAF9F2-27F5-234C-9C68-F9039F3E36CC}"/>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E7C052D9-33F4-407D-B257-F6A8D59DF412}" type="datetime2">
              <a:rPr lang="da-DK" smtClean="0"/>
              <a:t>30. marts 2025</a:t>
            </a:fld>
            <a:endParaRPr lang="da-DK" dirty="0"/>
          </a:p>
        </p:txBody>
      </p:sp>
      <p:sp>
        <p:nvSpPr>
          <p:cNvPr id="18" name="Pladsholder til billede 17">
            <a:extLst>
              <a:ext uri="{FF2B5EF4-FFF2-40B4-BE49-F238E27FC236}">
                <a16:creationId xmlns:a16="http://schemas.microsoft.com/office/drawing/2014/main" id="{16E7523E-5FEF-ED42-B56C-E32805C0A6A6}"/>
              </a:ext>
            </a:extLst>
          </p:cNvPr>
          <p:cNvSpPr>
            <a:spLocks noGrp="1"/>
          </p:cNvSpPr>
          <p:nvPr>
            <p:ph type="pic" sz="quarter" idx="20" hasCustomPrompt="1"/>
          </p:nvPr>
        </p:nvSpPr>
        <p:spPr>
          <a:xfrm>
            <a:off x="5376858" y="1"/>
            <a:ext cx="6815143" cy="5337467"/>
          </a:xfrm>
          <a:custGeom>
            <a:avLst/>
            <a:gdLst>
              <a:gd name="connsiteX0" fmla="*/ 0 w 6815143"/>
              <a:gd name="connsiteY0" fmla="*/ 0 h 5337467"/>
              <a:gd name="connsiteX1" fmla="*/ 6815143 w 6815143"/>
              <a:gd name="connsiteY1" fmla="*/ 0 h 5337467"/>
              <a:gd name="connsiteX2" fmla="*/ 6815143 w 6815143"/>
              <a:gd name="connsiteY2" fmla="*/ 5148384 h 5337467"/>
              <a:gd name="connsiteX3" fmla="*/ 6747962 w 6815143"/>
              <a:gd name="connsiteY3" fmla="*/ 5167461 h 5337467"/>
              <a:gd name="connsiteX4" fmla="*/ 5398418 w 6815143"/>
              <a:gd name="connsiteY4" fmla="*/ 5337467 h 5337467"/>
              <a:gd name="connsiteX5" fmla="*/ 5445 w 6815143"/>
              <a:gd name="connsiteY5" fmla="*/ 215350 h 533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5143" h="5337467">
                <a:moveTo>
                  <a:pt x="0" y="0"/>
                </a:moveTo>
                <a:lnTo>
                  <a:pt x="6815143" y="0"/>
                </a:lnTo>
                <a:lnTo>
                  <a:pt x="6815143" y="5148384"/>
                </a:lnTo>
                <a:lnTo>
                  <a:pt x="6747962" y="5167461"/>
                </a:lnTo>
                <a:cubicBezTo>
                  <a:pt x="6316613" y="5278442"/>
                  <a:pt x="5864408" y="5337467"/>
                  <a:pt x="5398418" y="5337467"/>
                </a:cubicBezTo>
                <a:cubicBezTo>
                  <a:pt x="2509278" y="5337467"/>
                  <a:pt x="150074" y="3068548"/>
                  <a:pt x="5445" y="215350"/>
                </a:cubicBezTo>
                <a:close/>
              </a:path>
            </a:pathLst>
          </a:custGeom>
          <a:solidFill>
            <a:schemeClr val="accent2"/>
          </a:solidFill>
        </p:spPr>
        <p:txBody>
          <a:bodyPr wrap="square" lIns="1080000" tIns="1080000">
            <a:noAutofit/>
          </a:bodyPr>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19" name="Rektangel 18">
            <a:extLst>
              <a:ext uri="{FF2B5EF4-FFF2-40B4-BE49-F238E27FC236}">
                <a16:creationId xmlns:a16="http://schemas.microsoft.com/office/drawing/2014/main" id="{830ACF56-4E23-434A-82C9-C34794E963B3}"/>
              </a:ext>
            </a:extLst>
          </p:cNvPr>
          <p:cNvSpPr>
            <a:spLocks/>
          </p:cNvSpPr>
          <p:nvPr/>
        </p:nvSpPr>
        <p:spPr>
          <a:xfrm>
            <a:off x="4673809" y="5670000"/>
            <a:ext cx="7200000" cy="104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084201070"/>
      </p:ext>
    </p:extLst>
  </p:cSld>
  <p:clrMapOvr>
    <a:masterClrMapping/>
  </p:clrMapOvr>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Titel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615697"/>
            <a:ext cx="4464050" cy="2813304"/>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5" y="3773424"/>
            <a:ext cx="4464051"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4" name="Pladsholder til dato 3">
            <a:extLst>
              <a:ext uri="{FF2B5EF4-FFF2-40B4-BE49-F238E27FC236}">
                <a16:creationId xmlns:a16="http://schemas.microsoft.com/office/drawing/2014/main" id="{250ECF31-660B-4D48-9300-640454DEF55D}"/>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C729404B-5476-4871-8F10-4DE3D14E53E6}" type="datetime2">
              <a:rPr lang="da-DK" smtClean="0"/>
              <a:t>30. marts 2025</a:t>
            </a:fld>
            <a:endParaRPr lang="da-DK" dirty="0"/>
          </a:p>
        </p:txBody>
      </p:sp>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r>
              <a:rPr lang="da-DK"/>
              <a:t>Region Sjælland slide deck</a:t>
            </a:r>
            <a:endParaRPr lang="da-DK" dirty="0"/>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1" name="Pladsholder til billede 10">
            <a:extLst>
              <a:ext uri="{FF2B5EF4-FFF2-40B4-BE49-F238E27FC236}">
                <a16:creationId xmlns:a16="http://schemas.microsoft.com/office/drawing/2014/main" id="{CD4E6F82-312A-364D-AE90-6E96495A2DC9}"/>
              </a:ext>
            </a:extLst>
          </p:cNvPr>
          <p:cNvSpPr>
            <a:spLocks noGrp="1"/>
          </p:cNvSpPr>
          <p:nvPr>
            <p:ph type="pic" sz="quarter" idx="20" hasCustomPrompt="1"/>
          </p:nvPr>
        </p:nvSpPr>
        <p:spPr>
          <a:xfrm>
            <a:off x="5375276" y="1665298"/>
            <a:ext cx="6816724" cy="5192702"/>
          </a:xfrm>
          <a:custGeom>
            <a:avLst/>
            <a:gdLst>
              <a:gd name="connsiteX0" fmla="*/ 4500000 w 6816724"/>
              <a:gd name="connsiteY0" fmla="*/ 0 h 5192702"/>
              <a:gd name="connsiteX1" fmla="*/ 6644967 w 6816724"/>
              <a:gd name="connsiteY1" fmla="*/ 543126 h 5192702"/>
              <a:gd name="connsiteX2" fmla="*/ 6816724 w 6816724"/>
              <a:gd name="connsiteY2" fmla="*/ 641884 h 5192702"/>
              <a:gd name="connsiteX3" fmla="*/ 6816724 w 6816724"/>
              <a:gd name="connsiteY3" fmla="*/ 5192702 h 5192702"/>
              <a:gd name="connsiteX4" fmla="*/ 53171 w 6816724"/>
              <a:gd name="connsiteY4" fmla="*/ 5192702 h 5192702"/>
              <a:gd name="connsiteX5" fmla="*/ 51850 w 6816724"/>
              <a:gd name="connsiteY5" fmla="*/ 5185306 h 5192702"/>
              <a:gd name="connsiteX6" fmla="*/ 0 w 6816724"/>
              <a:gd name="connsiteY6" fmla="*/ 4500000 h 5192702"/>
              <a:gd name="connsiteX7" fmla="*/ 4500000 w 6816724"/>
              <a:gd name="connsiteY7" fmla="*/ 0 h 519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6724" h="5192702">
                <a:moveTo>
                  <a:pt x="4500000" y="0"/>
                </a:moveTo>
                <a:cubicBezTo>
                  <a:pt x="5276650" y="0"/>
                  <a:pt x="6007347" y="196750"/>
                  <a:pt x="6644967" y="543126"/>
                </a:cubicBezTo>
                <a:lnTo>
                  <a:pt x="6816724" y="641884"/>
                </a:lnTo>
                <a:lnTo>
                  <a:pt x="6816724" y="5192702"/>
                </a:lnTo>
                <a:lnTo>
                  <a:pt x="53171" y="5192702"/>
                </a:lnTo>
                <a:lnTo>
                  <a:pt x="51850" y="5185306"/>
                </a:lnTo>
                <a:cubicBezTo>
                  <a:pt x="17708" y="4961855"/>
                  <a:pt x="0" y="4732995"/>
                  <a:pt x="0" y="4500000"/>
                </a:cubicBezTo>
                <a:cubicBezTo>
                  <a:pt x="0" y="2014719"/>
                  <a:pt x="2014719" y="0"/>
                  <a:pt x="4500000" y="0"/>
                </a:cubicBezTo>
                <a:close/>
              </a:path>
            </a:pathLst>
          </a:custGeom>
          <a:solidFill>
            <a:schemeClr val="accent2"/>
          </a:solidFill>
        </p:spPr>
        <p:txBody>
          <a:bodyPr wrap="square" tIns="1080000">
            <a:noAutofit/>
          </a:bodyPr>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 </a:t>
            </a:r>
          </a:p>
        </p:txBody>
      </p:sp>
      <p:sp>
        <p:nvSpPr>
          <p:cNvPr id="13" name="Rektangel 12">
            <a:extLst>
              <a:ext uri="{FF2B5EF4-FFF2-40B4-BE49-F238E27FC236}">
                <a16:creationId xmlns:a16="http://schemas.microsoft.com/office/drawing/2014/main" id="{93987AF5-858C-3943-B8AD-30A8C20BD6C7}"/>
              </a:ext>
            </a:extLst>
          </p:cNvPr>
          <p:cNvSpPr>
            <a:spLocks/>
          </p:cNvSpPr>
          <p:nvPr/>
        </p:nvSpPr>
        <p:spPr>
          <a:xfrm>
            <a:off x="4673809" y="326687"/>
            <a:ext cx="7200000" cy="104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538943578"/>
      </p:ext>
    </p:extLst>
  </p:cSld>
  <p:clrMapOvr>
    <a:masterClrMapping/>
  </p:clrMapOvr>
  <p:extLst>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Titel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05AFA314-E420-BE4A-8A4E-F0F7631EDB72}"/>
              </a:ext>
            </a:extLst>
          </p:cNvPr>
          <p:cNvSpPr>
            <a:spLocks noGrp="1" noChangeAspect="1"/>
          </p:cNvSpPr>
          <p:nvPr>
            <p:ph type="pic" sz="quarter" idx="20" hasCustomPrompt="1"/>
          </p:nvPr>
        </p:nvSpPr>
        <p:spPr>
          <a:xfrm>
            <a:off x="4008438" y="-919506"/>
            <a:ext cx="3240000" cy="3240000"/>
          </a:xfrm>
          <a:prstGeom prst="ellipse">
            <a:avLst/>
          </a:prstGeom>
          <a:solidFill>
            <a:schemeClr val="accent2"/>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1881188"/>
            <a:ext cx="4464050" cy="2975543"/>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5" y="5201154"/>
            <a:ext cx="4464051"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4" name="Pladsholder til dato 3">
            <a:extLst>
              <a:ext uri="{FF2B5EF4-FFF2-40B4-BE49-F238E27FC236}">
                <a16:creationId xmlns:a16="http://schemas.microsoft.com/office/drawing/2014/main" id="{250ECF31-660B-4D48-9300-640454DEF55D}"/>
              </a:ext>
            </a:extLst>
          </p:cNvPr>
          <p:cNvSpPr>
            <a:spLocks noGrp="1"/>
          </p:cNvSpPr>
          <p:nvPr>
            <p:ph type="dt" sz="half" idx="16"/>
          </p:nvPr>
        </p:nvSpPr>
        <p:spPr>
          <a:xfrm>
            <a:off x="911224" y="6127106"/>
            <a:ext cx="2520000" cy="360000"/>
          </a:xfrm>
        </p:spPr>
        <p:txBody>
          <a:bodyPr/>
          <a:lstStyle>
            <a:lvl1pPr>
              <a:defRPr sz="1200">
                <a:solidFill>
                  <a:schemeClr val="bg1"/>
                </a:solidFill>
                <a:latin typeface="+mn-lt"/>
              </a:defRPr>
            </a:lvl1pPr>
          </a:lstStyle>
          <a:p>
            <a:fld id="{9A3CB292-B1FE-4C9D-B527-E6D36FF67A8E}" type="datetime2">
              <a:rPr lang="da-DK" smtClean="0"/>
              <a:t>30. marts 2025</a:t>
            </a:fld>
            <a:endParaRPr lang="da-DK" dirty="0"/>
          </a:p>
        </p:txBody>
      </p:sp>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r>
              <a:rPr lang="da-DK"/>
              <a:t>Region Sjælland slide deck</a:t>
            </a:r>
            <a:endParaRPr lang="da-DK" dirty="0"/>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2" name="Pladsholder til billede 7">
            <a:extLst>
              <a:ext uri="{FF2B5EF4-FFF2-40B4-BE49-F238E27FC236}">
                <a16:creationId xmlns:a16="http://schemas.microsoft.com/office/drawing/2014/main" id="{CCECDA8A-2FEF-C549-80E9-F0A1FCFFC333}"/>
              </a:ext>
            </a:extLst>
          </p:cNvPr>
          <p:cNvSpPr>
            <a:spLocks noGrp="1" noChangeAspect="1"/>
          </p:cNvSpPr>
          <p:nvPr>
            <p:ph type="pic" sz="quarter" idx="22" hasCustomPrompt="1"/>
          </p:nvPr>
        </p:nvSpPr>
        <p:spPr>
          <a:xfrm>
            <a:off x="9300055" y="402349"/>
            <a:ext cx="3240000" cy="3240000"/>
          </a:xfrm>
          <a:prstGeom prst="ellipse">
            <a:avLst/>
          </a:prstGeom>
          <a:solidFill>
            <a:schemeClr val="accent1"/>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13" name="Pladsholder til billede 7">
            <a:extLst>
              <a:ext uri="{FF2B5EF4-FFF2-40B4-BE49-F238E27FC236}">
                <a16:creationId xmlns:a16="http://schemas.microsoft.com/office/drawing/2014/main" id="{68C5040E-E441-4241-83A9-00E357F57224}"/>
              </a:ext>
            </a:extLst>
          </p:cNvPr>
          <p:cNvSpPr>
            <a:spLocks noGrp="1" noChangeAspect="1"/>
          </p:cNvSpPr>
          <p:nvPr>
            <p:ph type="pic" sz="quarter" idx="23" hasCustomPrompt="1"/>
          </p:nvPr>
        </p:nvSpPr>
        <p:spPr>
          <a:xfrm>
            <a:off x="6173321" y="1740894"/>
            <a:ext cx="3948689" cy="3948689"/>
          </a:xfrm>
          <a:prstGeom prst="ellipse">
            <a:avLst/>
          </a:prstGeom>
          <a:solidFill>
            <a:schemeClr val="accent4"/>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16" name="Rektangel 15">
            <a:extLst>
              <a:ext uri="{FF2B5EF4-FFF2-40B4-BE49-F238E27FC236}">
                <a16:creationId xmlns:a16="http://schemas.microsoft.com/office/drawing/2014/main" id="{A53254C1-E451-B541-A456-B70C3E394A73}"/>
              </a:ext>
            </a:extLst>
          </p:cNvPr>
          <p:cNvSpPr>
            <a:spLocks/>
          </p:cNvSpPr>
          <p:nvPr/>
        </p:nvSpPr>
        <p:spPr>
          <a:xfrm>
            <a:off x="4673809" y="5670000"/>
            <a:ext cx="7200000" cy="104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737471133"/>
      </p:ext>
    </p:extLst>
  </p:cSld>
  <p:clrMapOvr>
    <a:masterClrMapping/>
  </p:clrMapOvr>
  <p:extLst>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Titel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r>
              <a:rPr lang="da-DK"/>
              <a:t>Region Sjælland slide deck</a:t>
            </a:r>
            <a:endParaRPr lang="da-DK" dirty="0"/>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3" name="Titel 1">
            <a:extLst>
              <a:ext uri="{FF2B5EF4-FFF2-40B4-BE49-F238E27FC236}">
                <a16:creationId xmlns:a16="http://schemas.microsoft.com/office/drawing/2014/main" id="{0B2E8617-B33A-B54B-987B-C55A35E7603D}"/>
              </a:ext>
            </a:extLst>
          </p:cNvPr>
          <p:cNvSpPr>
            <a:spLocks noGrp="1"/>
          </p:cNvSpPr>
          <p:nvPr>
            <p:ph type="ctrTitle" hasCustomPrompt="1"/>
          </p:nvPr>
        </p:nvSpPr>
        <p:spPr>
          <a:xfrm>
            <a:off x="911226" y="615697"/>
            <a:ext cx="9648824" cy="2813304"/>
          </a:xfrm>
        </p:spPr>
        <p:txBody>
          <a:bodyPr anchor="b"/>
          <a:lstStyle>
            <a:lvl1pPr algn="l">
              <a:defRPr sz="4800">
                <a:solidFill>
                  <a:schemeClr val="bg1"/>
                </a:solidFill>
              </a:defRPr>
            </a:lvl1pPr>
          </a:lstStyle>
          <a:p>
            <a:r>
              <a:rPr lang="da-DK" dirty="0"/>
              <a:t>Klik her for </a:t>
            </a:r>
            <a:br>
              <a:rPr lang="da-DK" dirty="0"/>
            </a:br>
            <a:r>
              <a:rPr lang="da-DK" dirty="0"/>
              <a:t>at tilføje en titel</a:t>
            </a:r>
          </a:p>
        </p:txBody>
      </p:sp>
      <p:sp>
        <p:nvSpPr>
          <p:cNvPr id="14" name="Undertitel 2">
            <a:extLst>
              <a:ext uri="{FF2B5EF4-FFF2-40B4-BE49-F238E27FC236}">
                <a16:creationId xmlns:a16="http://schemas.microsoft.com/office/drawing/2014/main" id="{0DAAD5CE-C7C5-174F-8F58-996C034BE73F}"/>
              </a:ext>
            </a:extLst>
          </p:cNvPr>
          <p:cNvSpPr>
            <a:spLocks noGrp="1"/>
          </p:cNvSpPr>
          <p:nvPr>
            <p:ph type="subTitle" idx="1" hasCustomPrompt="1"/>
          </p:nvPr>
        </p:nvSpPr>
        <p:spPr>
          <a:xfrm>
            <a:off x="911225" y="3773424"/>
            <a:ext cx="9648825"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15" name="Pladsholder til dato 3">
            <a:extLst>
              <a:ext uri="{FF2B5EF4-FFF2-40B4-BE49-F238E27FC236}">
                <a16:creationId xmlns:a16="http://schemas.microsoft.com/office/drawing/2014/main" id="{87EAF9F2-27F5-234C-9C68-F9039F3E36CC}"/>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0FCD3996-DA9C-4A6D-82B0-7EDA03F1FBB9}" type="datetime2">
              <a:rPr lang="da-DK" smtClean="0"/>
              <a:t>30. marts 2025</a:t>
            </a:fld>
            <a:endParaRPr lang="da-DK" dirty="0"/>
          </a:p>
        </p:txBody>
      </p:sp>
      <p:sp>
        <p:nvSpPr>
          <p:cNvPr id="18" name="Rektangel 17">
            <a:extLst>
              <a:ext uri="{FF2B5EF4-FFF2-40B4-BE49-F238E27FC236}">
                <a16:creationId xmlns:a16="http://schemas.microsoft.com/office/drawing/2014/main" id="{12FDCE6A-8630-0B47-9D2D-EA90FF7A3F52}"/>
              </a:ext>
            </a:extLst>
          </p:cNvPr>
          <p:cNvSpPr>
            <a:spLocks/>
          </p:cNvSpPr>
          <p:nvPr/>
        </p:nvSpPr>
        <p:spPr>
          <a:xfrm>
            <a:off x="4673809" y="5670000"/>
            <a:ext cx="7200000" cy="104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856322299"/>
      </p:ext>
    </p:extLst>
  </p:cSld>
  <p:clrMapOvr>
    <a:masterClrMapping/>
  </p:clrMapOvr>
  <p:extLst>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Agenda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p:nvPr>
        </p:nvSpPr>
        <p:spPr>
          <a:xfrm>
            <a:off x="911225" y="369793"/>
            <a:ext cx="9316508" cy="1081007"/>
          </a:xfrm>
        </p:spPr>
        <p:txBody>
          <a:bodyPr/>
          <a:lstStyle>
            <a:lvl1pPr>
              <a:defRPr>
                <a:solidFill>
                  <a:schemeClr val="bg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6FF80C4E-FF6D-4B0E-B2AE-38290D4B2040}"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r>
              <a:rPr lang="da-DK"/>
              <a:t>Region Sjælland slide deck</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sp>
        <p:nvSpPr>
          <p:cNvPr id="9" name="Pladsholder til tekst 8">
            <a:extLst>
              <a:ext uri="{FF2B5EF4-FFF2-40B4-BE49-F238E27FC236}">
                <a16:creationId xmlns:a16="http://schemas.microsoft.com/office/drawing/2014/main" id="{FE42E476-32ED-1546-BCB8-C7CFBC8205B8}"/>
              </a:ext>
            </a:extLst>
          </p:cNvPr>
          <p:cNvSpPr>
            <a:spLocks noGrp="1"/>
          </p:cNvSpPr>
          <p:nvPr>
            <p:ph type="body" sz="quarter" idx="13"/>
          </p:nvPr>
        </p:nvSpPr>
        <p:spPr>
          <a:xfrm>
            <a:off x="911225" y="1881187"/>
            <a:ext cx="9316508" cy="4400814"/>
          </a:xfrm>
        </p:spPr>
        <p:txBody>
          <a:bodyPr/>
          <a:lstStyle>
            <a:lvl1pPr marL="0" indent="0">
              <a:buNone/>
              <a:defRPr>
                <a:solidFill>
                  <a:schemeClr val="bg1"/>
                </a:solidFill>
              </a:defRPr>
            </a:lvl1pPr>
            <a:lvl2pPr marL="180000" indent="0">
              <a:buNone/>
              <a:defRPr/>
            </a:lvl2pPr>
            <a:lvl3pPr marL="360000" indent="0">
              <a:buNone/>
              <a:defRPr/>
            </a:lvl3pPr>
            <a:lvl4pPr marL="540000" indent="0">
              <a:buNone/>
              <a:defRPr/>
            </a:lvl4pPr>
            <a:lvl5pPr marL="720000" indent="0">
              <a:buNone/>
              <a:defRPr/>
            </a:lvl5pPr>
          </a:lstStyle>
          <a:p>
            <a:pPr lvl="0"/>
            <a:r>
              <a:rPr lang="da-DK"/>
              <a:t>Klik for at redigere teksttypografierne i masteren</a:t>
            </a:r>
          </a:p>
        </p:txBody>
      </p:sp>
      <p:pic>
        <p:nvPicPr>
          <p:cNvPr id="8" name="Bille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11414107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Agenda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ladsholder til billede 13">
            <a:extLst>
              <a:ext uri="{FF2B5EF4-FFF2-40B4-BE49-F238E27FC236}">
                <a16:creationId xmlns:a16="http://schemas.microsoft.com/office/drawing/2014/main" id="{8F8B2708-B32F-1E45-8BD5-BE29A5B5A79A}"/>
              </a:ext>
            </a:extLst>
          </p:cNvPr>
          <p:cNvSpPr>
            <a:spLocks noGrp="1"/>
          </p:cNvSpPr>
          <p:nvPr>
            <p:ph type="pic" sz="quarter" idx="16"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accent4"/>
          </a:solidFill>
        </p:spPr>
        <p:txBody>
          <a:bodyPr wrap="square">
            <a:noAutofit/>
          </a:bodyPr>
          <a:lstStyle>
            <a:lvl1pPr marL="0" indent="0">
              <a:buNone/>
              <a:defRPr sz="100"/>
            </a:lvl1pPr>
          </a:lstStyle>
          <a:p>
            <a:r>
              <a:rPr lang="da-DK" dirty="0"/>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p:nvPr>
        </p:nvSpPr>
        <p:spPr>
          <a:xfrm>
            <a:off x="911225" y="369793"/>
            <a:ext cx="9316508" cy="1081007"/>
          </a:xfrm>
        </p:spPr>
        <p:txBody>
          <a:bodyPr/>
          <a:lstStyle>
            <a:lvl1pPr>
              <a:defRPr>
                <a:solidFill>
                  <a:schemeClr val="bg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p>
            <a:fld id="{E6B4765C-DC4D-4601-96FC-F28BE2C3DC8B}"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r>
              <a:rPr lang="da-DK"/>
              <a:t>Region Sjælland slide deck</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9" name="Pladsholder til tekst 8">
            <a:extLst>
              <a:ext uri="{FF2B5EF4-FFF2-40B4-BE49-F238E27FC236}">
                <a16:creationId xmlns:a16="http://schemas.microsoft.com/office/drawing/2014/main" id="{FE42E476-32ED-1546-BCB8-C7CFBC8205B8}"/>
              </a:ext>
            </a:extLst>
          </p:cNvPr>
          <p:cNvSpPr>
            <a:spLocks noGrp="1"/>
          </p:cNvSpPr>
          <p:nvPr>
            <p:ph type="body" sz="quarter" idx="13"/>
          </p:nvPr>
        </p:nvSpPr>
        <p:spPr>
          <a:xfrm>
            <a:off x="911225" y="1881187"/>
            <a:ext cx="9000000" cy="4392613"/>
          </a:xfrm>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da-DK"/>
              <a:t>Klik for at redigere teksttypografierne i masteren</a:t>
            </a:r>
          </a:p>
        </p:txBody>
      </p:sp>
      <p:pic>
        <p:nvPicPr>
          <p:cNvPr id="10" name="Billed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1608564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615697"/>
            <a:ext cx="4464050" cy="2813304"/>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5" y="3773424"/>
            <a:ext cx="4464051"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4" name="Pladsholder til dato 3">
            <a:extLst>
              <a:ext uri="{FF2B5EF4-FFF2-40B4-BE49-F238E27FC236}">
                <a16:creationId xmlns:a16="http://schemas.microsoft.com/office/drawing/2014/main" id="{250ECF31-660B-4D48-9300-640454DEF55D}"/>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6044080B-BD50-45ED-8890-5C96E964A5D2}" type="datetime2">
              <a:rPr lang="da-DK" smtClean="0"/>
              <a:t>30. marts 2025</a:t>
            </a:fld>
            <a:endParaRPr lang="da-DK" dirty="0"/>
          </a:p>
        </p:txBody>
      </p:sp>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dirty="0"/>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1" name="Pladsholder til billede 10">
            <a:extLst>
              <a:ext uri="{FF2B5EF4-FFF2-40B4-BE49-F238E27FC236}">
                <a16:creationId xmlns:a16="http://schemas.microsoft.com/office/drawing/2014/main" id="{CD4E6F82-312A-364D-AE90-6E96495A2DC9}"/>
              </a:ext>
            </a:extLst>
          </p:cNvPr>
          <p:cNvSpPr>
            <a:spLocks noGrp="1"/>
          </p:cNvSpPr>
          <p:nvPr>
            <p:ph type="pic" sz="quarter" idx="20" hasCustomPrompt="1"/>
          </p:nvPr>
        </p:nvSpPr>
        <p:spPr>
          <a:xfrm>
            <a:off x="5375276" y="1665298"/>
            <a:ext cx="6816724" cy="5192702"/>
          </a:xfrm>
          <a:custGeom>
            <a:avLst/>
            <a:gdLst>
              <a:gd name="connsiteX0" fmla="*/ 4500000 w 6816724"/>
              <a:gd name="connsiteY0" fmla="*/ 0 h 5192702"/>
              <a:gd name="connsiteX1" fmla="*/ 6644967 w 6816724"/>
              <a:gd name="connsiteY1" fmla="*/ 543126 h 5192702"/>
              <a:gd name="connsiteX2" fmla="*/ 6816724 w 6816724"/>
              <a:gd name="connsiteY2" fmla="*/ 641884 h 5192702"/>
              <a:gd name="connsiteX3" fmla="*/ 6816724 w 6816724"/>
              <a:gd name="connsiteY3" fmla="*/ 5192702 h 5192702"/>
              <a:gd name="connsiteX4" fmla="*/ 53171 w 6816724"/>
              <a:gd name="connsiteY4" fmla="*/ 5192702 h 5192702"/>
              <a:gd name="connsiteX5" fmla="*/ 51850 w 6816724"/>
              <a:gd name="connsiteY5" fmla="*/ 5185306 h 5192702"/>
              <a:gd name="connsiteX6" fmla="*/ 0 w 6816724"/>
              <a:gd name="connsiteY6" fmla="*/ 4500000 h 5192702"/>
              <a:gd name="connsiteX7" fmla="*/ 4500000 w 6816724"/>
              <a:gd name="connsiteY7" fmla="*/ 0 h 519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6724" h="5192702">
                <a:moveTo>
                  <a:pt x="4500000" y="0"/>
                </a:moveTo>
                <a:cubicBezTo>
                  <a:pt x="5276650" y="0"/>
                  <a:pt x="6007347" y="196750"/>
                  <a:pt x="6644967" y="543126"/>
                </a:cubicBezTo>
                <a:lnTo>
                  <a:pt x="6816724" y="641884"/>
                </a:lnTo>
                <a:lnTo>
                  <a:pt x="6816724" y="5192702"/>
                </a:lnTo>
                <a:lnTo>
                  <a:pt x="53171" y="5192702"/>
                </a:lnTo>
                <a:lnTo>
                  <a:pt x="51850" y="5185306"/>
                </a:lnTo>
                <a:cubicBezTo>
                  <a:pt x="17708" y="4961855"/>
                  <a:pt x="0" y="4732995"/>
                  <a:pt x="0" y="4500000"/>
                </a:cubicBezTo>
                <a:cubicBezTo>
                  <a:pt x="0" y="2014719"/>
                  <a:pt x="2014719" y="0"/>
                  <a:pt x="4500000" y="0"/>
                </a:cubicBezTo>
                <a:close/>
              </a:path>
            </a:pathLst>
          </a:custGeom>
          <a:solidFill>
            <a:schemeClr val="accent2"/>
          </a:solidFill>
        </p:spPr>
        <p:txBody>
          <a:bodyPr wrap="square" tIns="1080000">
            <a:noAutofit/>
          </a:bodyPr>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 </a:t>
            </a:r>
          </a:p>
        </p:txBody>
      </p:sp>
      <p:sp>
        <p:nvSpPr>
          <p:cNvPr id="13" name="Rektangel 12">
            <a:extLst>
              <a:ext uri="{FF2B5EF4-FFF2-40B4-BE49-F238E27FC236}">
                <a16:creationId xmlns:a16="http://schemas.microsoft.com/office/drawing/2014/main" id="{93987AF5-858C-3943-B8AD-30A8C20BD6C7}"/>
              </a:ext>
            </a:extLst>
          </p:cNvPr>
          <p:cNvSpPr>
            <a:spLocks/>
          </p:cNvSpPr>
          <p:nvPr/>
        </p:nvSpPr>
        <p:spPr>
          <a:xfrm>
            <a:off x="4673809" y="326687"/>
            <a:ext cx="7200000" cy="104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11836101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UGERGUIDE TIL POWERPOINT">
    <p:bg>
      <p:bgRef idx="1001">
        <a:schemeClr val="bg1"/>
      </p:bgRef>
    </p:bg>
    <p:spTree>
      <p:nvGrpSpPr>
        <p:cNvPr id="1" name=""/>
        <p:cNvGrpSpPr/>
        <p:nvPr/>
      </p:nvGrpSpPr>
      <p:grpSpPr>
        <a:xfrm>
          <a:off x="0" y="0"/>
          <a:ext cx="0" cy="0"/>
          <a:chOff x="0" y="0"/>
          <a:chExt cx="0" cy="0"/>
        </a:xfrm>
      </p:grpSpPr>
      <p:sp>
        <p:nvSpPr>
          <p:cNvPr id="36" name="Rektangel 35">
            <a:extLst>
              <a:ext uri="{FF2B5EF4-FFF2-40B4-BE49-F238E27FC236}">
                <a16:creationId xmlns:a16="http://schemas.microsoft.com/office/drawing/2014/main" id="{D755BB92-2E4C-439C-B49B-73B5318ABDB3}"/>
              </a:ext>
            </a:extLst>
          </p:cNvPr>
          <p:cNvSpPr/>
          <p:nvPr userDrawn="1"/>
        </p:nvSpPr>
        <p:spPr>
          <a:xfrm>
            <a:off x="0" y="0"/>
            <a:ext cx="12192000" cy="877397"/>
          </a:xfrm>
          <a:prstGeom prst="rect">
            <a:avLst/>
          </a:prstGeom>
          <a:solidFill>
            <a:srgbClr val="032133"/>
          </a:solidFill>
          <a:ln>
            <a:solidFill>
              <a:srgbClr val="0321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Tekstfelt 31">
            <a:extLst>
              <a:ext uri="{FF2B5EF4-FFF2-40B4-BE49-F238E27FC236}">
                <a16:creationId xmlns:a16="http://schemas.microsoft.com/office/drawing/2014/main" id="{DEDF6A30-DDB8-4DED-8223-0BF70850EDE7}"/>
              </a:ext>
            </a:extLst>
          </p:cNvPr>
          <p:cNvSpPr txBox="1"/>
          <p:nvPr userDrawn="1"/>
        </p:nvSpPr>
        <p:spPr>
          <a:xfrm>
            <a:off x="596632" y="286839"/>
            <a:ext cx="9569885" cy="338554"/>
          </a:xfrm>
          <a:prstGeom prst="rect">
            <a:avLst/>
          </a:prstGeom>
          <a:noFill/>
        </p:spPr>
        <p:txBody>
          <a:bodyPr wrap="square" rtlCol="0">
            <a:spAutoFit/>
          </a:bodyPr>
          <a:lstStyle/>
          <a:p>
            <a:r>
              <a:rPr lang="da-DK" sz="1600" dirty="0">
                <a:solidFill>
                  <a:schemeClr val="bg1"/>
                </a:solidFill>
                <a:latin typeface="+mj-lt"/>
              </a:rPr>
              <a:t>Førstehjælp til PowerPoint</a:t>
            </a:r>
          </a:p>
        </p:txBody>
      </p:sp>
      <p:sp>
        <p:nvSpPr>
          <p:cNvPr id="28" name="Tekstfelt 27">
            <a:extLst>
              <a:ext uri="{FF2B5EF4-FFF2-40B4-BE49-F238E27FC236}">
                <a16:creationId xmlns:a16="http://schemas.microsoft.com/office/drawing/2014/main" id="{6E40B002-8481-4B68-A8C5-8E2031FACFC2}"/>
              </a:ext>
            </a:extLst>
          </p:cNvPr>
          <p:cNvSpPr txBox="1"/>
          <p:nvPr userDrawn="1"/>
        </p:nvSpPr>
        <p:spPr>
          <a:xfrm>
            <a:off x="8823831" y="4844267"/>
            <a:ext cx="2778858" cy="1461939"/>
          </a:xfrm>
          <a:prstGeom prst="rect">
            <a:avLst/>
          </a:prstGeom>
          <a:noFill/>
        </p:spPr>
        <p:txBody>
          <a:bodyPr wrap="square">
            <a:spAutoFit/>
          </a:bodyPr>
          <a:lstStyle/>
          <a:p>
            <a:pPr marL="0" indent="0" eaLnBrk="1" hangingPunct="1">
              <a:spcAft>
                <a:spcPts val="600"/>
              </a:spcAft>
              <a:buFont typeface="Arial" panose="020B0604020202020204" pitchFamily="34" charset="0"/>
              <a:buNone/>
              <a:defRPr/>
            </a:pPr>
            <a:r>
              <a:rPr lang="da-DK" sz="900" b="1" i="0" dirty="0">
                <a:solidFill>
                  <a:schemeClr val="tx1"/>
                </a:solidFill>
                <a:latin typeface="+mj-lt"/>
                <a:cs typeface="Poppins Black" panose="00000A00000000000000" pitchFamily="2" charset="0"/>
              </a:rPr>
              <a:t>&gt; COPY / PASTE AF GAMLE SLIDES</a:t>
            </a:r>
          </a:p>
          <a:p>
            <a:pPr marL="0" indent="0" eaLnBrk="1" hangingPunct="1">
              <a:spcAft>
                <a:spcPts val="600"/>
              </a:spcAft>
              <a:buFont typeface="Arial" panose="020B0604020202020204" pitchFamily="34" charset="0"/>
              <a:buNone/>
              <a:defRPr/>
            </a:pPr>
            <a:r>
              <a:rPr lang="da-DK" altLang="da-DK" sz="800" b="1" i="0" noProof="1">
                <a:solidFill>
                  <a:schemeClr val="tx1"/>
                </a:solidFill>
                <a:latin typeface="Segoe UI Semilight" panose="020B0402040204020203" pitchFamily="34" charset="0"/>
                <a:cs typeface="Segoe UI Semilight" panose="020B0402040204020203" pitchFamily="34" charset="0"/>
              </a:rPr>
              <a:t>Best practice: </a:t>
            </a:r>
            <a:r>
              <a:rPr lang="da-DK" altLang="da-DK" sz="800" b="0" i="0" noProof="1">
                <a:solidFill>
                  <a:schemeClr val="tx1"/>
                </a:solidFill>
                <a:latin typeface="Segoe UI Semilight" panose="020B0402040204020203" pitchFamily="34" charset="0"/>
                <a:cs typeface="Segoe UI Semilight" panose="020B0402040204020203" pitchFamily="34" charset="0"/>
              </a:rPr>
              <a:t>Opret et slide i din nye præsentation </a:t>
            </a:r>
            <a:br>
              <a:rPr lang="da-DK" altLang="da-DK" sz="800" b="0" i="0" noProof="1">
                <a:solidFill>
                  <a:schemeClr val="tx1"/>
                </a:solidFill>
                <a:latin typeface="Segoe UI Semilight" panose="020B0402040204020203" pitchFamily="34" charset="0"/>
                <a:cs typeface="Segoe UI Semilight" panose="020B0402040204020203" pitchFamily="34" charset="0"/>
              </a:rPr>
            </a:br>
            <a:r>
              <a:rPr lang="da-DK" altLang="da-DK" sz="800" b="0" i="0" noProof="1">
                <a:solidFill>
                  <a:schemeClr val="tx1"/>
                </a:solidFill>
                <a:latin typeface="Segoe UI Semilight" panose="020B0402040204020203" pitchFamily="34" charset="0"/>
                <a:cs typeface="Segoe UI Semilight" panose="020B0402040204020203" pitchFamily="34" charset="0"/>
              </a:rPr>
              <a:t>og kopier ét indholdselement ad gangen (fx kopier </a:t>
            </a:r>
            <a:br>
              <a:rPr lang="da-DK" altLang="da-DK" sz="800" b="0" i="0" noProof="1">
                <a:solidFill>
                  <a:schemeClr val="tx1"/>
                </a:solidFill>
                <a:latin typeface="Segoe UI Semilight" panose="020B0402040204020203" pitchFamily="34" charset="0"/>
                <a:cs typeface="Segoe UI Semilight" panose="020B0402040204020203" pitchFamily="34" charset="0"/>
              </a:rPr>
            </a:br>
            <a:r>
              <a:rPr lang="da-DK" altLang="da-DK" sz="800" b="0" i="0" noProof="1">
                <a:solidFill>
                  <a:schemeClr val="tx1"/>
                </a:solidFill>
                <a:latin typeface="Segoe UI Semilight" panose="020B0402040204020203" pitchFamily="34" charset="0"/>
                <a:cs typeface="Segoe UI Semilight" panose="020B0402040204020203" pitchFamily="34" charset="0"/>
              </a:rPr>
              <a:t>al tekst fra én tekstboks).</a:t>
            </a:r>
          </a:p>
          <a:p>
            <a:pPr marL="0" indent="0" eaLnBrk="1" hangingPunct="1">
              <a:spcAft>
                <a:spcPts val="600"/>
              </a:spcAft>
              <a:buFont typeface="Arial" panose="020B0604020202020204" pitchFamily="34" charset="0"/>
              <a:buNone/>
              <a:defRPr/>
            </a:pPr>
            <a:r>
              <a:rPr lang="da-DK" altLang="da-DK" sz="800" b="0" noProof="1">
                <a:solidFill>
                  <a:schemeClr val="tx1"/>
                </a:solidFill>
                <a:latin typeface="Segoe UI Semilight" panose="020B0402040204020203" pitchFamily="34" charset="0"/>
                <a:cs typeface="Segoe UI Semilight" panose="020B0402040204020203" pitchFamily="34" charset="0"/>
              </a:rPr>
              <a:t>Eller kopier et helt slide over i din nye præsentation </a:t>
            </a:r>
            <a:br>
              <a:rPr lang="da-DK" altLang="da-DK" sz="800" b="0" noProof="1">
                <a:solidFill>
                  <a:schemeClr val="tx1"/>
                </a:solidFill>
                <a:latin typeface="Segoe UI Semilight" panose="020B0402040204020203" pitchFamily="34" charset="0"/>
                <a:cs typeface="Segoe UI Semilight" panose="020B0402040204020203" pitchFamily="34" charset="0"/>
              </a:rPr>
            </a:br>
            <a:r>
              <a:rPr lang="da-DK" altLang="da-DK" sz="800" b="0" noProof="1">
                <a:solidFill>
                  <a:schemeClr val="tx1"/>
                </a:solidFill>
                <a:latin typeface="Segoe UI Semilight" panose="020B0402040204020203" pitchFamily="34" charset="0"/>
                <a:cs typeface="Segoe UI Semilight" panose="020B0402040204020203" pitchFamily="34" charset="0"/>
              </a:rPr>
              <a:t>og vælg derefter et passende layout. </a:t>
            </a:r>
            <a:br>
              <a:rPr lang="da-DK" altLang="da-DK" sz="800" b="0" noProof="1">
                <a:solidFill>
                  <a:schemeClr val="tx1"/>
                </a:solidFill>
                <a:latin typeface="Segoe UI Semilight" panose="020B0402040204020203" pitchFamily="34" charset="0"/>
                <a:cs typeface="Segoe UI Semilight" panose="020B0402040204020203" pitchFamily="34" charset="0"/>
              </a:rPr>
            </a:br>
            <a:r>
              <a:rPr lang="da-DK" altLang="da-DK" sz="800" b="0" noProof="1">
                <a:solidFill>
                  <a:schemeClr val="tx1"/>
                </a:solidFill>
                <a:latin typeface="Segoe UI Semilight" panose="020B0402040204020203" pitchFamily="34" charset="0"/>
                <a:cs typeface="Segoe UI Semilight" panose="020B0402040204020203" pitchFamily="34" charset="0"/>
              </a:rPr>
              <a:t>Husk at slette de gamle, forkerte layouts (gå i Vis &gt; Slidemaster og slet dem).</a:t>
            </a:r>
          </a:p>
          <a:p>
            <a:pPr eaLnBrk="1" hangingPunct="1">
              <a:spcAft>
                <a:spcPts val="600"/>
              </a:spcAft>
              <a:defRPr/>
            </a:pPr>
            <a:endParaRPr lang="da-DK" altLang="da-DK" sz="800" b="0" i="0" noProof="1">
              <a:solidFill>
                <a:schemeClr val="tx1"/>
              </a:solidFill>
              <a:latin typeface="Poppins" pitchFamily="2" charset="77"/>
              <a:cs typeface="Poppins" pitchFamily="2" charset="77"/>
            </a:endParaRPr>
          </a:p>
        </p:txBody>
      </p:sp>
      <p:sp>
        <p:nvSpPr>
          <p:cNvPr id="29" name="Tekstfelt 28">
            <a:extLst>
              <a:ext uri="{FF2B5EF4-FFF2-40B4-BE49-F238E27FC236}">
                <a16:creationId xmlns:a16="http://schemas.microsoft.com/office/drawing/2014/main" id="{4F6DC9AB-7315-4903-AC87-5F8FBEDF6A9D}"/>
              </a:ext>
            </a:extLst>
          </p:cNvPr>
          <p:cNvSpPr txBox="1"/>
          <p:nvPr userDrawn="1"/>
        </p:nvSpPr>
        <p:spPr>
          <a:xfrm>
            <a:off x="1286507" y="3049227"/>
            <a:ext cx="2689006" cy="1508105"/>
          </a:xfrm>
          <a:prstGeom prst="rect">
            <a:avLst/>
          </a:prstGeom>
          <a:noFill/>
        </p:spPr>
        <p:txBody>
          <a:bodyPr wrap="square">
            <a:spAutoFit/>
          </a:bodyPr>
          <a:lstStyle/>
          <a:p>
            <a:pPr eaLnBrk="1" hangingPunct="1">
              <a:spcAft>
                <a:spcPts val="600"/>
              </a:spcAft>
              <a:defRPr/>
            </a:pPr>
            <a:r>
              <a:rPr lang="da-DK" sz="900" b="1" i="0" dirty="0">
                <a:solidFill>
                  <a:schemeClr val="tx1"/>
                </a:solidFill>
                <a:latin typeface="+mj-lt"/>
                <a:cs typeface="Poppins Black" panose="00000A00000000000000" pitchFamily="2" charset="0"/>
              </a:rPr>
              <a:t>&gt; SKRIFTTYPER</a:t>
            </a:r>
            <a:br>
              <a:rPr lang="da-DK" sz="800" b="1" i="0" dirty="0">
                <a:solidFill>
                  <a:schemeClr val="tx1"/>
                </a:solidFill>
                <a:latin typeface="Poppins" pitchFamily="2" charset="77"/>
                <a:cs typeface="Poppins" pitchFamily="2" charset="77"/>
              </a:rPr>
            </a:br>
            <a:br>
              <a:rPr lang="da-DK" sz="800" b="0" i="0" dirty="0">
                <a:solidFill>
                  <a:schemeClr val="tx1"/>
                </a:solidFill>
                <a:latin typeface="Poppins" pitchFamily="2" charset="77"/>
                <a:cs typeface="Poppins" pitchFamily="2" charset="77"/>
              </a:rPr>
            </a:br>
            <a:r>
              <a:rPr lang="da-DK" altLang="da-DK" sz="800" b="1" i="0" noProof="1">
                <a:solidFill>
                  <a:schemeClr val="tx1"/>
                </a:solidFill>
                <a:latin typeface="Segoe UI Semilight" panose="020B0402040204020203" pitchFamily="34" charset="0"/>
                <a:cs typeface="Segoe UI Semilight" panose="020B0402040204020203" pitchFamily="34" charset="0"/>
              </a:rPr>
              <a:t>Brug typografien </a:t>
            </a:r>
            <a:r>
              <a:rPr lang="da-DK" altLang="da-DK" sz="800" b="1" i="0" u="sng" noProof="1">
                <a:solidFill>
                  <a:schemeClr val="tx1"/>
                </a:solidFill>
                <a:latin typeface="Segoe UI Semilight" panose="020B0402040204020203" pitchFamily="34" charset="0"/>
                <a:cs typeface="Segoe UI Semilight" panose="020B0402040204020203" pitchFamily="34" charset="0"/>
              </a:rPr>
              <a:t>Segoe UI</a:t>
            </a:r>
            <a:r>
              <a:rPr lang="da-DK" altLang="da-DK" sz="800" b="1" i="0" noProof="1">
                <a:solidFill>
                  <a:schemeClr val="tx1"/>
                </a:solidFill>
                <a:latin typeface="Segoe UI Semilight" panose="020B0402040204020203" pitchFamily="34" charset="0"/>
                <a:cs typeface="Segoe UI Semilight" panose="020B0402040204020203" pitchFamily="34" charset="0"/>
              </a:rPr>
              <a:t> i dine slides. </a:t>
            </a:r>
          </a:p>
          <a:p>
            <a:pPr eaLnBrk="1" hangingPunct="1">
              <a:spcAft>
                <a:spcPts val="600"/>
              </a:spcAft>
              <a:defRPr/>
            </a:pPr>
            <a:r>
              <a:rPr lang="da-DK" altLang="da-DK" sz="800" b="0" i="0" noProof="1">
                <a:solidFill>
                  <a:schemeClr val="tx1"/>
                </a:solidFill>
                <a:latin typeface="Segoe UI Semilight" panose="020B0402040204020203" pitchFamily="34" charset="0"/>
                <a:cs typeface="Segoe UI Semilight" panose="020B0402040204020203" pitchFamily="34" charset="0"/>
              </a:rPr>
              <a:t>Brug </a:t>
            </a:r>
            <a:r>
              <a:rPr lang="da-DK" altLang="da-DK" sz="800" b="1" i="0" noProof="1">
                <a:solidFill>
                  <a:schemeClr val="tx1"/>
                </a:solidFill>
                <a:latin typeface="Segoe UI Semilight" panose="020B0402040204020203" pitchFamily="34" charset="0"/>
                <a:cs typeface="Segoe UI Semilight" panose="020B0402040204020203" pitchFamily="34" charset="0"/>
              </a:rPr>
              <a:t>TAB</a:t>
            </a:r>
            <a:r>
              <a:rPr lang="da-DK" altLang="da-DK" sz="800" b="0" i="0" noProof="1">
                <a:solidFill>
                  <a:schemeClr val="tx1"/>
                </a:solidFill>
                <a:latin typeface="Segoe UI Semilight" panose="020B0402040204020203" pitchFamily="34" charset="0"/>
                <a:cs typeface="Segoe UI Semilight" panose="020B0402040204020203" pitchFamily="34" charset="0"/>
              </a:rPr>
              <a:t> for at gå frem i tekst-niveauer. </a:t>
            </a:r>
            <a:br>
              <a:rPr lang="da-DK" altLang="da-DK" sz="800" b="0" i="0" noProof="1">
                <a:solidFill>
                  <a:schemeClr val="tx1"/>
                </a:solidFill>
                <a:latin typeface="Segoe UI Semilight" panose="020B0402040204020203" pitchFamily="34" charset="0"/>
                <a:cs typeface="Segoe UI Semilight" panose="020B0402040204020203" pitchFamily="34" charset="0"/>
              </a:rPr>
            </a:br>
            <a:r>
              <a:rPr lang="da-DK" altLang="da-DK" sz="800" b="0" i="0" noProof="1">
                <a:solidFill>
                  <a:schemeClr val="tx1"/>
                </a:solidFill>
                <a:latin typeface="Segoe UI Semilight" panose="020B0402040204020203" pitchFamily="34" charset="0"/>
                <a:cs typeface="Segoe UI Semilight" panose="020B0402040204020203" pitchFamily="34" charset="0"/>
              </a:rPr>
              <a:t>Klik </a:t>
            </a:r>
            <a:r>
              <a:rPr lang="da-DK" altLang="da-DK" sz="800" b="1" i="0" noProof="1">
                <a:solidFill>
                  <a:schemeClr val="tx1"/>
                </a:solidFill>
                <a:latin typeface="Segoe UI Semilight" panose="020B0402040204020203" pitchFamily="34" charset="0"/>
                <a:cs typeface="Segoe UI Semilight" panose="020B0402040204020203" pitchFamily="34" charset="0"/>
              </a:rPr>
              <a:t>ENTER</a:t>
            </a:r>
            <a:r>
              <a:rPr lang="da-DK" altLang="da-DK" sz="800" b="0" i="0" noProof="1">
                <a:solidFill>
                  <a:schemeClr val="tx1"/>
                </a:solidFill>
                <a:latin typeface="Segoe UI Semilight" panose="020B0402040204020203" pitchFamily="34" charset="0"/>
                <a:cs typeface="Segoe UI Semilight" panose="020B0402040204020203" pitchFamily="34" charset="0"/>
              </a:rPr>
              <a:t> og derefter </a:t>
            </a:r>
            <a:r>
              <a:rPr lang="da-DK" altLang="da-DK" sz="800" b="1" i="0" noProof="1">
                <a:solidFill>
                  <a:schemeClr val="tx1"/>
                </a:solidFill>
                <a:latin typeface="Segoe UI Semilight" panose="020B0402040204020203" pitchFamily="34" charset="0"/>
                <a:cs typeface="Segoe UI Semilight" panose="020B0402040204020203" pitchFamily="34" charset="0"/>
              </a:rPr>
              <a:t>TAB</a:t>
            </a:r>
            <a:r>
              <a:rPr lang="da-DK" altLang="da-DK" sz="800" b="0" i="0" noProof="1">
                <a:solidFill>
                  <a:schemeClr val="tx1"/>
                </a:solidFill>
                <a:latin typeface="Segoe UI Semilight" panose="020B0402040204020203" pitchFamily="34" charset="0"/>
                <a:cs typeface="Segoe UI Semilight" panose="020B0402040204020203" pitchFamily="34" charset="0"/>
              </a:rPr>
              <a:t> for at skifte fra </a:t>
            </a:r>
            <a:br>
              <a:rPr lang="da-DK" altLang="da-DK" sz="800" b="0" i="0" noProof="1">
                <a:solidFill>
                  <a:schemeClr val="tx1"/>
                </a:solidFill>
                <a:latin typeface="Segoe UI Semilight" panose="020B0402040204020203" pitchFamily="34" charset="0"/>
                <a:cs typeface="Segoe UI Semilight" panose="020B0402040204020203" pitchFamily="34" charset="0"/>
              </a:rPr>
            </a:br>
            <a:r>
              <a:rPr lang="da-DK" altLang="da-DK" sz="800" b="0" i="0" noProof="1">
                <a:solidFill>
                  <a:schemeClr val="tx1"/>
                </a:solidFill>
                <a:latin typeface="Segoe UI Semilight" panose="020B0402040204020203" pitchFamily="34" charset="0"/>
                <a:cs typeface="Segoe UI Semilight" panose="020B0402040204020203" pitchFamily="34" charset="0"/>
              </a:rPr>
              <a:t>et niveau til det næste. For at gå tilbage i </a:t>
            </a:r>
            <a:br>
              <a:rPr lang="da-DK" altLang="da-DK" sz="800" b="0" i="0" noProof="1">
                <a:solidFill>
                  <a:schemeClr val="tx1"/>
                </a:solidFill>
                <a:latin typeface="Segoe UI Semilight" panose="020B0402040204020203" pitchFamily="34" charset="0"/>
                <a:cs typeface="Segoe UI Semilight" panose="020B0402040204020203" pitchFamily="34" charset="0"/>
              </a:rPr>
            </a:br>
            <a:r>
              <a:rPr lang="da-DK" altLang="da-DK" sz="800" b="0" i="0" noProof="1">
                <a:solidFill>
                  <a:schemeClr val="tx1"/>
                </a:solidFill>
                <a:latin typeface="Segoe UI Semilight" panose="020B0402040204020203" pitchFamily="34" charset="0"/>
                <a:cs typeface="Segoe UI Semilight" panose="020B0402040204020203" pitchFamily="34" charset="0"/>
              </a:rPr>
              <a:t>tekstniveauer, brug </a:t>
            </a:r>
            <a:r>
              <a:rPr lang="da-DK" altLang="da-DK" sz="800" b="1" i="0" noProof="1">
                <a:solidFill>
                  <a:schemeClr val="tx1"/>
                </a:solidFill>
                <a:latin typeface="Segoe UI Semilight" panose="020B0402040204020203" pitchFamily="34" charset="0"/>
                <a:cs typeface="Segoe UI Semilight" panose="020B0402040204020203" pitchFamily="34" charset="0"/>
              </a:rPr>
              <a:t>SHIFT+TAB.</a:t>
            </a:r>
          </a:p>
          <a:p>
            <a:pPr eaLnBrk="1" hangingPunct="1">
              <a:spcAft>
                <a:spcPts val="600"/>
              </a:spcAft>
              <a:defRPr/>
            </a:pPr>
            <a:br>
              <a:rPr lang="da-DK" altLang="da-DK" sz="800" b="0" i="0" noProof="1">
                <a:solidFill>
                  <a:schemeClr val="tx1"/>
                </a:solidFill>
                <a:latin typeface="Segoe UI Semilight" panose="020B0402040204020203" pitchFamily="34" charset="0"/>
                <a:cs typeface="Segoe UI Semilight" panose="020B0402040204020203" pitchFamily="34" charset="0"/>
              </a:rPr>
            </a:br>
            <a:r>
              <a:rPr lang="da-DK" altLang="da-DK" sz="800" b="0" i="0" noProof="1">
                <a:solidFill>
                  <a:schemeClr val="tx1"/>
                </a:solidFill>
                <a:latin typeface="Segoe UI Semilight" panose="020B0402040204020203" pitchFamily="34" charset="0"/>
                <a:cs typeface="Segoe UI Semilight" panose="020B0402040204020203" pitchFamily="34" charset="0"/>
              </a:rPr>
              <a:t>Alternativt kan </a:t>
            </a:r>
            <a:r>
              <a:rPr lang="da-DK" altLang="da-DK" sz="800" b="1" i="0" noProof="1">
                <a:solidFill>
                  <a:schemeClr val="tx1"/>
                </a:solidFill>
                <a:latin typeface="Segoe UI Semilight" panose="020B0402040204020203" pitchFamily="34" charset="0"/>
                <a:cs typeface="Segoe UI Semilight" panose="020B0402040204020203" pitchFamily="34" charset="0"/>
              </a:rPr>
              <a:t>F</a:t>
            </a:r>
            <a:r>
              <a:rPr lang="da-DK" sz="800" b="1" i="0" noProof="1">
                <a:solidFill>
                  <a:schemeClr val="tx1"/>
                </a:solidFill>
                <a:latin typeface="Segoe UI Semilight" panose="020B0402040204020203" pitchFamily="34" charset="0"/>
                <a:cs typeface="Segoe UI Semilight" panose="020B0402040204020203" pitchFamily="34" charset="0"/>
              </a:rPr>
              <a:t>orøg</a:t>
            </a:r>
            <a:r>
              <a:rPr lang="da-DK" sz="800" b="0" i="0" noProof="1">
                <a:solidFill>
                  <a:schemeClr val="tx1"/>
                </a:solidFill>
                <a:latin typeface="Segoe UI Semilight" panose="020B0402040204020203" pitchFamily="34" charset="0"/>
                <a:cs typeface="Segoe UI Semilight" panose="020B0402040204020203" pitchFamily="34" charset="0"/>
              </a:rPr>
              <a:t> og </a:t>
            </a:r>
            <a:r>
              <a:rPr lang="da-DK" sz="800" b="1" i="0" noProof="1">
                <a:solidFill>
                  <a:schemeClr val="tx1"/>
                </a:solidFill>
                <a:latin typeface="Segoe UI Semilight" panose="020B0402040204020203" pitchFamily="34" charset="0"/>
                <a:cs typeface="Segoe UI Semilight" panose="020B0402040204020203" pitchFamily="34" charset="0"/>
              </a:rPr>
              <a:t>Formindsk</a:t>
            </a:r>
            <a:r>
              <a:rPr lang="da-DK" sz="800" b="0" i="0" noProof="1">
                <a:solidFill>
                  <a:schemeClr val="tx1"/>
                </a:solidFill>
                <a:latin typeface="Segoe UI Semilight" panose="020B0402040204020203" pitchFamily="34" charset="0"/>
                <a:cs typeface="Segoe UI Semilight" panose="020B0402040204020203" pitchFamily="34" charset="0"/>
              </a:rPr>
              <a:t> </a:t>
            </a:r>
            <a:br>
              <a:rPr lang="da-DK" sz="800" b="0" i="0" noProof="1">
                <a:solidFill>
                  <a:schemeClr val="tx1"/>
                </a:solidFill>
                <a:latin typeface="Segoe UI Semilight" panose="020B0402040204020203" pitchFamily="34" charset="0"/>
                <a:cs typeface="Segoe UI Semilight" panose="020B0402040204020203" pitchFamily="34" charset="0"/>
              </a:rPr>
            </a:br>
            <a:r>
              <a:rPr lang="da-DK" sz="800" b="0" i="0" noProof="1">
                <a:solidFill>
                  <a:schemeClr val="tx1"/>
                </a:solidFill>
                <a:latin typeface="Segoe UI Semilight" panose="020B0402040204020203" pitchFamily="34" charset="0"/>
                <a:cs typeface="Segoe UI Semilight" panose="020B0402040204020203" pitchFamily="34" charset="0"/>
              </a:rPr>
              <a:t>listeniveau bruges. </a:t>
            </a:r>
            <a:endParaRPr lang="da-DK" altLang="da-DK" sz="800" b="0" i="0" noProof="1">
              <a:solidFill>
                <a:schemeClr val="tx1"/>
              </a:solidFill>
              <a:latin typeface="Segoe UI Semilight" panose="020B0402040204020203" pitchFamily="34" charset="0"/>
              <a:cs typeface="Segoe UI Semilight" panose="020B0402040204020203" pitchFamily="34" charset="0"/>
            </a:endParaRPr>
          </a:p>
        </p:txBody>
      </p:sp>
      <p:sp>
        <p:nvSpPr>
          <p:cNvPr id="30" name="Tekstfelt 29">
            <a:extLst>
              <a:ext uri="{FF2B5EF4-FFF2-40B4-BE49-F238E27FC236}">
                <a16:creationId xmlns:a16="http://schemas.microsoft.com/office/drawing/2014/main" id="{1DD7ED04-3DE6-457B-94F4-DCAD5CEE6AB5}"/>
              </a:ext>
            </a:extLst>
          </p:cNvPr>
          <p:cNvSpPr txBox="1"/>
          <p:nvPr userDrawn="1"/>
        </p:nvSpPr>
        <p:spPr>
          <a:xfrm>
            <a:off x="1286507" y="1297941"/>
            <a:ext cx="2689006" cy="15081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900" b="1" i="0" dirty="0">
                <a:solidFill>
                  <a:schemeClr val="tx1"/>
                </a:solidFill>
                <a:latin typeface="+mj-lt"/>
                <a:cs typeface="Poppins Black" panose="00000A00000000000000" pitchFamily="2" charset="0"/>
              </a:rPr>
              <a:t>&gt; VARIÈR MELLEM DINE SLIDES</a:t>
            </a:r>
            <a:br>
              <a:rPr lang="da-DK" sz="800" b="1" i="0" dirty="0">
                <a:solidFill>
                  <a:schemeClr val="tx1"/>
                </a:solidFill>
                <a:latin typeface="Poppins" pitchFamily="2" charset="77"/>
                <a:cs typeface="Poppins" pitchFamily="2" charset="77"/>
              </a:rPr>
            </a:br>
            <a:br>
              <a:rPr lang="da-DK" sz="800" b="0" i="0" dirty="0">
                <a:solidFill>
                  <a:schemeClr val="tx1"/>
                </a:solidFill>
                <a:latin typeface="Poppins" pitchFamily="2" charset="77"/>
                <a:cs typeface="Poppins" pitchFamily="2" charset="77"/>
              </a:rPr>
            </a:br>
            <a:r>
              <a:rPr lang="da-DK" sz="800" b="1" i="0" dirty="0">
                <a:solidFill>
                  <a:schemeClr val="tx1"/>
                </a:solidFill>
                <a:latin typeface="Segoe UI Semilight" panose="020B0402040204020203" pitchFamily="34" charset="0"/>
                <a:cs typeface="Segoe UI Semilight" panose="020B0402040204020203" pitchFamily="34" charset="0"/>
              </a:rPr>
              <a:t>1. </a:t>
            </a:r>
            <a:r>
              <a:rPr lang="da-DK" altLang="da-DK" sz="800" b="0" i="0" noProof="1">
                <a:solidFill>
                  <a:schemeClr val="tx1"/>
                </a:solidFill>
                <a:latin typeface="Segoe UI Semilight" panose="020B0402040204020203" pitchFamily="34" charset="0"/>
                <a:cs typeface="Segoe UI Semilight" panose="020B0402040204020203" pitchFamily="34" charset="0"/>
              </a:rPr>
              <a:t>Klik på menupunktet </a:t>
            </a:r>
            <a:r>
              <a:rPr lang="da-DK" altLang="da-DK" sz="800" b="1" i="0" noProof="1">
                <a:solidFill>
                  <a:schemeClr val="tx1"/>
                </a:solidFill>
                <a:latin typeface="Segoe UI Semilight" panose="020B0402040204020203" pitchFamily="34" charset="0"/>
                <a:cs typeface="Segoe UI Semilight" panose="020B0402040204020203" pitchFamily="34" charset="0"/>
              </a:rPr>
              <a:t>Nyt Slide</a:t>
            </a:r>
            <a:r>
              <a:rPr lang="da-DK" altLang="da-DK" sz="800" b="0" i="0" noProof="1">
                <a:solidFill>
                  <a:schemeClr val="tx1"/>
                </a:solidFill>
                <a:latin typeface="Segoe UI Semilight" panose="020B0402040204020203" pitchFamily="34" charset="0"/>
                <a:cs typeface="Segoe UI Semilight" panose="020B0402040204020203" pitchFamily="34" charset="0"/>
              </a:rPr>
              <a:t> under fanen  </a:t>
            </a:r>
            <a:br>
              <a:rPr lang="da-DK" altLang="da-DK" sz="800" b="0" i="0" noProof="1">
                <a:solidFill>
                  <a:schemeClr val="tx1"/>
                </a:solidFill>
                <a:latin typeface="Segoe UI Semilight" panose="020B0402040204020203" pitchFamily="34" charset="0"/>
                <a:cs typeface="Segoe UI Semilight" panose="020B0402040204020203" pitchFamily="34" charset="0"/>
              </a:rPr>
            </a:br>
            <a:r>
              <a:rPr lang="da-DK" altLang="da-DK" sz="800" b="0" i="0" noProof="1">
                <a:solidFill>
                  <a:schemeClr val="tx1"/>
                </a:solidFill>
                <a:latin typeface="Segoe UI Semilight" panose="020B0402040204020203" pitchFamily="34" charset="0"/>
                <a:cs typeface="Segoe UI Semilight" panose="020B0402040204020203" pitchFamily="34" charset="0"/>
              </a:rPr>
              <a:t>Hjem for at indsætte et nyt standardslide.</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800" b="1" i="0" noProof="1">
                <a:solidFill>
                  <a:schemeClr val="tx1"/>
                </a:solidFill>
                <a:latin typeface="Segoe UI Semilight" panose="020B0402040204020203" pitchFamily="34" charset="0"/>
                <a:cs typeface="Segoe UI Semilight" panose="020B0402040204020203" pitchFamily="34" charset="0"/>
              </a:rPr>
            </a:br>
            <a:r>
              <a:rPr lang="da-DK" altLang="da-DK" sz="800" b="1" i="0" noProof="1">
                <a:solidFill>
                  <a:schemeClr val="tx1"/>
                </a:solidFill>
                <a:latin typeface="Segoe UI Semilight" panose="020B0402040204020203" pitchFamily="34" charset="0"/>
                <a:cs typeface="Segoe UI Semilight" panose="020B0402040204020203" pitchFamily="34" charset="0"/>
              </a:rPr>
              <a:t>2. </a:t>
            </a:r>
            <a:r>
              <a:rPr lang="da-DK" altLang="da-DK" sz="800" b="0" i="0" noProof="1">
                <a:solidFill>
                  <a:schemeClr val="tx1"/>
                </a:solidFill>
                <a:latin typeface="Segoe UI Semilight" panose="020B0402040204020203" pitchFamily="34" charset="0"/>
                <a:cs typeface="Segoe UI Semilight" panose="020B0402040204020203" pitchFamily="34" charset="0"/>
              </a:rPr>
              <a:t>Klik på pilen</a:t>
            </a:r>
            <a:r>
              <a:rPr lang="da-DK" altLang="da-DK" sz="800" b="0" i="0" baseline="0" noProof="1">
                <a:solidFill>
                  <a:schemeClr val="tx1"/>
                </a:solidFill>
                <a:latin typeface="Segoe UI Semilight" panose="020B0402040204020203" pitchFamily="34" charset="0"/>
                <a:cs typeface="Segoe UI Semilight" panose="020B0402040204020203" pitchFamily="34" charset="0"/>
              </a:rPr>
              <a:t> ved siden af Layout for </a:t>
            </a:r>
            <a:br>
              <a:rPr lang="da-DK" altLang="da-DK" sz="800" b="0" i="0" baseline="0" noProof="1">
                <a:solidFill>
                  <a:schemeClr val="tx1"/>
                </a:solidFill>
                <a:latin typeface="Segoe UI Semilight" panose="020B0402040204020203" pitchFamily="34" charset="0"/>
                <a:cs typeface="Segoe UI Semilight" panose="020B0402040204020203" pitchFamily="34" charset="0"/>
              </a:rPr>
            </a:br>
            <a:r>
              <a:rPr lang="da-DK" altLang="da-DK" sz="800" b="0" i="0" baseline="0" noProof="1">
                <a:solidFill>
                  <a:schemeClr val="tx1"/>
                </a:solidFill>
                <a:latin typeface="Segoe UI Semilight" panose="020B0402040204020203" pitchFamily="34" charset="0"/>
                <a:cs typeface="Segoe UI Semilight" panose="020B0402040204020203" pitchFamily="34" charset="0"/>
              </a:rPr>
              <a:t>at ændre slidets layout.</a:t>
            </a:r>
            <a:br>
              <a:rPr lang="da-DK" altLang="da-DK" sz="800" b="0" i="0" baseline="0" noProof="1">
                <a:solidFill>
                  <a:schemeClr val="tx1"/>
                </a:solidFill>
                <a:latin typeface="Segoe UI Semilight" panose="020B0402040204020203" pitchFamily="34" charset="0"/>
                <a:cs typeface="Segoe UI Semilight" panose="020B0402040204020203" pitchFamily="34" charset="0"/>
              </a:rPr>
            </a:br>
            <a:endParaRPr lang="da-DK" altLang="da-DK" sz="800" b="0" i="0" noProof="1">
              <a:solidFill>
                <a:schemeClr val="tx1"/>
              </a:solidFill>
              <a:latin typeface="Segoe UI Semilight" panose="020B0402040204020203" pitchFamily="34" charset="0"/>
              <a:cs typeface="Segoe UI Semilight" panose="020B0402040204020203"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800" b="1" i="0" noProof="1">
                <a:solidFill>
                  <a:schemeClr val="tx1"/>
                </a:solidFill>
                <a:latin typeface="Segoe UI Semilight" panose="020B0402040204020203" pitchFamily="34" charset="0"/>
                <a:cs typeface="Segoe UI Semilight" panose="020B0402040204020203" pitchFamily="34" charset="0"/>
              </a:rPr>
              <a:t>3. </a:t>
            </a:r>
            <a:r>
              <a:rPr lang="da-DK" altLang="da-DK" sz="800" b="0" i="0" noProof="1">
                <a:solidFill>
                  <a:schemeClr val="tx1"/>
                </a:solidFill>
                <a:latin typeface="Segoe UI Semilight" panose="020B0402040204020203" pitchFamily="34" charset="0"/>
                <a:cs typeface="Segoe UI Semilight" panose="020B0402040204020203" pitchFamily="34" charset="0"/>
              </a:rPr>
              <a:t>Vælg Nulstil for at nulstille slidelayoutet </a:t>
            </a:r>
            <a:br>
              <a:rPr lang="da-DK" altLang="da-DK" sz="800" b="0" i="0" noProof="1">
                <a:solidFill>
                  <a:schemeClr val="tx1"/>
                </a:solidFill>
                <a:latin typeface="Segoe UI Semilight" panose="020B0402040204020203" pitchFamily="34" charset="0"/>
                <a:cs typeface="Segoe UI Semilight" panose="020B0402040204020203" pitchFamily="34" charset="0"/>
              </a:rPr>
            </a:br>
            <a:r>
              <a:rPr lang="da-DK" altLang="da-DK" sz="800" b="0" i="0" noProof="1">
                <a:solidFill>
                  <a:schemeClr val="tx1"/>
                </a:solidFill>
                <a:latin typeface="Segoe UI Semilight" panose="020B0402040204020203" pitchFamily="34" charset="0"/>
                <a:cs typeface="Segoe UI Semilight" panose="020B0402040204020203" pitchFamily="34" charset="0"/>
              </a:rPr>
              <a:t>til oprindelige design. </a:t>
            </a:r>
          </a:p>
        </p:txBody>
      </p:sp>
      <p:sp>
        <p:nvSpPr>
          <p:cNvPr id="31" name="Tekstfelt 30">
            <a:extLst>
              <a:ext uri="{FF2B5EF4-FFF2-40B4-BE49-F238E27FC236}">
                <a16:creationId xmlns:a16="http://schemas.microsoft.com/office/drawing/2014/main" id="{29180B2F-DAA0-42A2-8842-4D1ACF569470}"/>
              </a:ext>
            </a:extLst>
          </p:cNvPr>
          <p:cNvSpPr txBox="1"/>
          <p:nvPr userDrawn="1"/>
        </p:nvSpPr>
        <p:spPr>
          <a:xfrm>
            <a:off x="1286507" y="4844267"/>
            <a:ext cx="2689006" cy="1384995"/>
          </a:xfrm>
          <a:prstGeom prst="rect">
            <a:avLst/>
          </a:prstGeom>
          <a:noFill/>
        </p:spPr>
        <p:txBody>
          <a:bodyPr wrap="square">
            <a:spAutoFit/>
          </a:bodyPr>
          <a:lstStyle/>
          <a:p>
            <a:pPr eaLnBrk="1" hangingPunct="1">
              <a:spcAft>
                <a:spcPts val="600"/>
              </a:spcAft>
              <a:defRPr/>
            </a:pPr>
            <a:r>
              <a:rPr lang="da-DK" sz="900" b="1" i="0" dirty="0">
                <a:solidFill>
                  <a:schemeClr val="tx1"/>
                </a:solidFill>
                <a:latin typeface="+mj-lt"/>
                <a:cs typeface="Poppins Black" panose="00000A00000000000000" pitchFamily="2" charset="0"/>
              </a:rPr>
              <a:t>&gt; INDSÆT SIDETAL ELLER DATO</a:t>
            </a:r>
            <a:br>
              <a:rPr lang="da-DK" sz="800" b="1" i="0" dirty="0">
                <a:solidFill>
                  <a:schemeClr val="tx1"/>
                </a:solidFill>
                <a:latin typeface="Poppins" pitchFamily="2" charset="77"/>
                <a:cs typeface="Poppins" pitchFamily="2" charset="77"/>
              </a:rPr>
            </a:br>
            <a:br>
              <a:rPr lang="da-DK" sz="800" b="0" i="0" dirty="0">
                <a:solidFill>
                  <a:schemeClr val="tx1"/>
                </a:solidFill>
                <a:latin typeface="Poppins" pitchFamily="2" charset="77"/>
                <a:cs typeface="Poppins" pitchFamily="2" charset="77"/>
              </a:rPr>
            </a:br>
            <a:r>
              <a:rPr lang="da-DK" altLang="da-DK" sz="800" b="0" i="0" noProof="1">
                <a:solidFill>
                  <a:schemeClr val="tx1"/>
                </a:solidFill>
                <a:latin typeface="Segoe UI Semilight" panose="020B0402040204020203" pitchFamily="34" charset="0"/>
                <a:cs typeface="Segoe UI Semilight" panose="020B0402040204020203" pitchFamily="34" charset="0"/>
              </a:rPr>
              <a:t>Tilpas sidehoved- og fod som det sidste i din præsentation, så ændringerne går igennem </a:t>
            </a:r>
            <a:br>
              <a:rPr lang="da-DK" altLang="da-DK" sz="800" b="0" i="0" noProof="1">
                <a:solidFill>
                  <a:schemeClr val="tx1"/>
                </a:solidFill>
                <a:latin typeface="Segoe UI Semilight" panose="020B0402040204020203" pitchFamily="34" charset="0"/>
                <a:cs typeface="Segoe UI Semilight" panose="020B0402040204020203" pitchFamily="34" charset="0"/>
              </a:rPr>
            </a:br>
            <a:r>
              <a:rPr lang="da-DK" altLang="da-DK" sz="800" b="0" i="0" noProof="1">
                <a:solidFill>
                  <a:schemeClr val="tx1"/>
                </a:solidFill>
                <a:latin typeface="Segoe UI Semilight" panose="020B0402040204020203" pitchFamily="34" charset="0"/>
                <a:cs typeface="Segoe UI Semilight" panose="020B0402040204020203" pitchFamily="34" charset="0"/>
              </a:rPr>
              <a:t>på alle slides.</a:t>
            </a:r>
          </a:p>
          <a:p>
            <a:pPr eaLnBrk="1" hangingPunct="1">
              <a:spcAft>
                <a:spcPts val="600"/>
              </a:spcAft>
              <a:defRPr/>
            </a:pPr>
            <a:r>
              <a:rPr lang="da-DK" altLang="da-DK" sz="800" b="0" i="0" noProof="1">
                <a:solidFill>
                  <a:schemeClr val="tx1"/>
                </a:solidFill>
                <a:latin typeface="Segoe UI Semilight" panose="020B0402040204020203" pitchFamily="34" charset="0"/>
                <a:cs typeface="Segoe UI Semilight" panose="020B0402040204020203" pitchFamily="34" charset="0"/>
              </a:rPr>
              <a:t>Klik </a:t>
            </a:r>
            <a:r>
              <a:rPr lang="da-DK" altLang="da-DK" sz="800" b="1" i="0" noProof="1">
                <a:solidFill>
                  <a:schemeClr val="tx1"/>
                </a:solidFill>
                <a:latin typeface="Segoe UI Semilight" panose="020B0402040204020203" pitchFamily="34" charset="0"/>
                <a:cs typeface="Segoe UI Semilight" panose="020B0402040204020203" pitchFamily="34" charset="0"/>
              </a:rPr>
              <a:t>Sidehoved</a:t>
            </a:r>
            <a:r>
              <a:rPr lang="da-DK" altLang="da-DK" sz="800" b="0" i="0" noProof="1">
                <a:solidFill>
                  <a:schemeClr val="tx1"/>
                </a:solidFill>
                <a:latin typeface="Segoe UI Semilight" panose="020B0402040204020203" pitchFamily="34" charset="0"/>
                <a:cs typeface="Segoe UI Semilight" panose="020B0402040204020203" pitchFamily="34" charset="0"/>
              </a:rPr>
              <a:t> og </a:t>
            </a:r>
            <a:r>
              <a:rPr lang="da-DK" altLang="da-DK" sz="800" b="1" i="0" noProof="1">
                <a:solidFill>
                  <a:schemeClr val="tx1"/>
                </a:solidFill>
                <a:latin typeface="Segoe UI Semilight" panose="020B0402040204020203" pitchFamily="34" charset="0"/>
                <a:cs typeface="Segoe UI Semilight" panose="020B0402040204020203" pitchFamily="34" charset="0"/>
              </a:rPr>
              <a:t>Sidefod</a:t>
            </a:r>
            <a:r>
              <a:rPr lang="da-DK" altLang="da-DK" sz="800" b="0" i="0" noProof="1">
                <a:solidFill>
                  <a:schemeClr val="tx1"/>
                </a:solidFill>
                <a:latin typeface="Segoe UI Semilight" panose="020B0402040204020203" pitchFamily="34" charset="0"/>
                <a:cs typeface="Segoe UI Semilight" panose="020B0402040204020203" pitchFamily="34" charset="0"/>
              </a:rPr>
              <a:t> under fanen Indsæt (indtast evt. tekst i sidefod).</a:t>
            </a:r>
          </a:p>
          <a:p>
            <a:pPr eaLnBrk="1" hangingPunct="1">
              <a:spcAft>
                <a:spcPts val="600"/>
              </a:spcAft>
              <a:defRPr/>
            </a:pPr>
            <a:r>
              <a:rPr lang="da-DK" altLang="da-DK" sz="800" b="0" i="0" noProof="1">
                <a:solidFill>
                  <a:schemeClr val="tx1"/>
                </a:solidFill>
                <a:latin typeface="Segoe UI Semilight" panose="020B0402040204020203" pitchFamily="34" charset="0"/>
                <a:cs typeface="Segoe UI Semilight" panose="020B0402040204020203" pitchFamily="34" charset="0"/>
              </a:rPr>
              <a:t>Vælg </a:t>
            </a:r>
            <a:r>
              <a:rPr lang="da-DK" altLang="da-DK" sz="800" b="1" i="0" noProof="1">
                <a:solidFill>
                  <a:schemeClr val="tx1"/>
                </a:solidFill>
                <a:latin typeface="Segoe UI Semilight" panose="020B0402040204020203" pitchFamily="34" charset="0"/>
                <a:cs typeface="Segoe UI Semilight" panose="020B0402040204020203" pitchFamily="34" charset="0"/>
              </a:rPr>
              <a:t>Anvend på alle </a:t>
            </a:r>
            <a:r>
              <a:rPr lang="da-DK" altLang="da-DK" sz="800" b="0" i="0" noProof="1">
                <a:solidFill>
                  <a:schemeClr val="tx1"/>
                </a:solidFill>
                <a:latin typeface="Segoe UI Semilight" panose="020B0402040204020203" pitchFamily="34" charset="0"/>
                <a:cs typeface="Segoe UI Semilight" panose="020B0402040204020203" pitchFamily="34" charset="0"/>
              </a:rPr>
              <a:t>eller </a:t>
            </a:r>
            <a:r>
              <a:rPr lang="da-DK" altLang="da-DK" sz="800" b="1" i="0" noProof="1">
                <a:solidFill>
                  <a:schemeClr val="tx1"/>
                </a:solidFill>
                <a:latin typeface="Segoe UI Semilight" panose="020B0402040204020203" pitchFamily="34" charset="0"/>
                <a:cs typeface="Segoe UI Semilight" panose="020B0402040204020203" pitchFamily="34" charset="0"/>
              </a:rPr>
              <a:t>Anvend</a:t>
            </a:r>
            <a:r>
              <a:rPr lang="da-DK" altLang="da-DK" sz="800" b="0" i="0" noProof="1">
                <a:solidFill>
                  <a:schemeClr val="tx1"/>
                </a:solidFill>
                <a:latin typeface="Segoe UI Semilight" panose="020B0402040204020203" pitchFamily="34" charset="0"/>
                <a:cs typeface="Segoe UI Semilight" panose="020B0402040204020203" pitchFamily="34" charset="0"/>
              </a:rPr>
              <a:t>, hvis det kun skal være på et enkelt slide.</a:t>
            </a:r>
          </a:p>
        </p:txBody>
      </p:sp>
      <p:pic>
        <p:nvPicPr>
          <p:cNvPr id="33" name="Billede 32">
            <a:extLst>
              <a:ext uri="{FF2B5EF4-FFF2-40B4-BE49-F238E27FC236}">
                <a16:creationId xmlns:a16="http://schemas.microsoft.com/office/drawing/2014/main" id="{FB394E70-B5B3-48AE-A569-1833F4FF79C7}"/>
              </a:ext>
            </a:extLst>
          </p:cNvPr>
          <p:cNvPicPr>
            <a:picLocks noChangeAspect="1"/>
          </p:cNvPicPr>
          <p:nvPr userDrawn="1"/>
        </p:nvPicPr>
        <p:blipFill rotWithShape="1">
          <a:blip r:embed="rId2"/>
          <a:srcRect l="3031"/>
          <a:stretch/>
        </p:blipFill>
        <p:spPr>
          <a:xfrm>
            <a:off x="702557" y="2500001"/>
            <a:ext cx="536739" cy="186810"/>
          </a:xfrm>
          <a:prstGeom prst="rect">
            <a:avLst/>
          </a:prstGeom>
          <a:ln>
            <a:solidFill>
              <a:schemeClr val="bg1">
                <a:lumMod val="85000"/>
              </a:schemeClr>
            </a:solidFill>
          </a:ln>
        </p:spPr>
      </p:pic>
      <p:pic>
        <p:nvPicPr>
          <p:cNvPr id="34" name="Picture 19">
            <a:extLst>
              <a:ext uri="{FF2B5EF4-FFF2-40B4-BE49-F238E27FC236}">
                <a16:creationId xmlns:a16="http://schemas.microsoft.com/office/drawing/2014/main" id="{0C4DC8E9-7034-441A-B124-A484F2D11D1A}"/>
              </a:ext>
            </a:extLst>
          </p:cNvPr>
          <p:cNvPicPr>
            <a:picLocks noChangeAspect="1"/>
          </p:cNvPicPr>
          <p:nvPr userDrawn="1"/>
        </p:nvPicPr>
        <p:blipFill rotWithShape="1">
          <a:blip r:embed="rId3"/>
          <a:srcRect t="4921"/>
          <a:stretch/>
        </p:blipFill>
        <p:spPr>
          <a:xfrm>
            <a:off x="710835" y="2068924"/>
            <a:ext cx="528461" cy="186810"/>
          </a:xfrm>
          <a:prstGeom prst="rect">
            <a:avLst/>
          </a:prstGeom>
          <a:ln>
            <a:solidFill>
              <a:schemeClr val="bg1">
                <a:lumMod val="85000"/>
              </a:schemeClr>
            </a:solidFill>
          </a:ln>
        </p:spPr>
      </p:pic>
      <p:pic>
        <p:nvPicPr>
          <p:cNvPr id="35" name="Billede 34">
            <a:extLst>
              <a:ext uri="{FF2B5EF4-FFF2-40B4-BE49-F238E27FC236}">
                <a16:creationId xmlns:a16="http://schemas.microsoft.com/office/drawing/2014/main" id="{9E463D34-4E4B-409B-99F8-5C2B341831B4}"/>
              </a:ext>
            </a:extLst>
          </p:cNvPr>
          <p:cNvPicPr>
            <a:picLocks noChangeAspect="1"/>
          </p:cNvPicPr>
          <p:nvPr userDrawn="1"/>
        </p:nvPicPr>
        <p:blipFill>
          <a:blip r:embed="rId4"/>
          <a:stretch>
            <a:fillRect/>
          </a:stretch>
        </p:blipFill>
        <p:spPr>
          <a:xfrm>
            <a:off x="980312" y="1619815"/>
            <a:ext cx="258984" cy="271721"/>
          </a:xfrm>
          <a:prstGeom prst="rect">
            <a:avLst/>
          </a:prstGeom>
          <a:ln>
            <a:solidFill>
              <a:schemeClr val="bg1">
                <a:lumMod val="85000"/>
              </a:schemeClr>
            </a:solidFill>
          </a:ln>
        </p:spPr>
      </p:pic>
      <p:pic>
        <p:nvPicPr>
          <p:cNvPr id="37" name="Billede 36">
            <a:extLst>
              <a:ext uri="{FF2B5EF4-FFF2-40B4-BE49-F238E27FC236}">
                <a16:creationId xmlns:a16="http://schemas.microsoft.com/office/drawing/2014/main" id="{4788134B-1D0F-4B76-9DD6-7F5492EA5B08}"/>
              </a:ext>
            </a:extLst>
          </p:cNvPr>
          <p:cNvPicPr>
            <a:picLocks noChangeAspect="1"/>
          </p:cNvPicPr>
          <p:nvPr userDrawn="1"/>
        </p:nvPicPr>
        <p:blipFill rotWithShape="1">
          <a:blip r:embed="rId5"/>
          <a:srcRect l="6949" r="7519" b="12060"/>
          <a:stretch/>
        </p:blipFill>
        <p:spPr>
          <a:xfrm>
            <a:off x="753555" y="4248038"/>
            <a:ext cx="485741" cy="202662"/>
          </a:xfrm>
          <a:prstGeom prst="rect">
            <a:avLst/>
          </a:prstGeom>
          <a:ln w="3175">
            <a:solidFill>
              <a:schemeClr val="bg1">
                <a:lumMod val="85000"/>
              </a:schemeClr>
            </a:solidFill>
          </a:ln>
        </p:spPr>
      </p:pic>
      <p:pic>
        <p:nvPicPr>
          <p:cNvPr id="39" name="Billede 38">
            <a:extLst>
              <a:ext uri="{FF2B5EF4-FFF2-40B4-BE49-F238E27FC236}">
                <a16:creationId xmlns:a16="http://schemas.microsoft.com/office/drawing/2014/main" id="{4F0B84B8-8B56-4E7C-97F5-36787E89A93A}"/>
              </a:ext>
            </a:extLst>
          </p:cNvPr>
          <p:cNvPicPr>
            <a:picLocks noChangeAspect="1"/>
          </p:cNvPicPr>
          <p:nvPr userDrawn="1"/>
        </p:nvPicPr>
        <p:blipFill>
          <a:blip r:embed="rId6"/>
          <a:stretch>
            <a:fillRect/>
          </a:stretch>
        </p:blipFill>
        <p:spPr>
          <a:xfrm>
            <a:off x="928272" y="5165787"/>
            <a:ext cx="311024" cy="340645"/>
          </a:xfrm>
          <a:prstGeom prst="rect">
            <a:avLst/>
          </a:prstGeom>
          <a:ln>
            <a:solidFill>
              <a:schemeClr val="bg1">
                <a:lumMod val="85000"/>
              </a:schemeClr>
            </a:solidFill>
          </a:ln>
        </p:spPr>
      </p:pic>
      <p:sp>
        <p:nvSpPr>
          <p:cNvPr id="40" name="Tekstfelt 39">
            <a:extLst>
              <a:ext uri="{FF2B5EF4-FFF2-40B4-BE49-F238E27FC236}">
                <a16:creationId xmlns:a16="http://schemas.microsoft.com/office/drawing/2014/main" id="{E141B9D6-C45C-4140-9B28-9342D0AE5901}"/>
              </a:ext>
            </a:extLst>
          </p:cNvPr>
          <p:cNvSpPr txBox="1"/>
          <p:nvPr userDrawn="1"/>
        </p:nvSpPr>
        <p:spPr>
          <a:xfrm>
            <a:off x="5013469" y="1297941"/>
            <a:ext cx="2772972"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900" b="1" i="0" dirty="0">
                <a:solidFill>
                  <a:schemeClr val="tx1"/>
                </a:solidFill>
                <a:latin typeface="+mj-lt"/>
                <a:cs typeface="Poppins Black" panose="00000A00000000000000" pitchFamily="2" charset="0"/>
              </a:rPr>
              <a:t>&gt; INDSÆT BILLEDER</a:t>
            </a:r>
            <a:br>
              <a:rPr lang="da-DK" sz="800" b="1" i="0" dirty="0">
                <a:solidFill>
                  <a:schemeClr val="tx1"/>
                </a:solidFill>
                <a:latin typeface="Poppins" pitchFamily="2" charset="77"/>
                <a:cs typeface="Poppins" pitchFamily="2" charset="77"/>
              </a:rPr>
            </a:br>
            <a:br>
              <a:rPr lang="da-DK" sz="800" b="0" i="0" dirty="0">
                <a:solidFill>
                  <a:schemeClr val="tx1"/>
                </a:solidFill>
                <a:latin typeface="Poppins" pitchFamily="2" charset="77"/>
                <a:cs typeface="Poppins" pitchFamily="2" charset="77"/>
              </a:rPr>
            </a:br>
            <a:r>
              <a:rPr lang="da-DK" sz="800" b="0" i="0" noProof="1">
                <a:solidFill>
                  <a:schemeClr val="tx1"/>
                </a:solidFill>
                <a:latin typeface="Segoe UI Semilight" panose="020B0402040204020203" pitchFamily="34" charset="0"/>
                <a:cs typeface="Segoe UI Semilight" panose="020B0402040204020203" pitchFamily="34" charset="0"/>
              </a:rPr>
              <a:t>Klik på dette ikon i dine slides, vælg billede og </a:t>
            </a:r>
            <a:br>
              <a:rPr lang="da-DK" sz="800" b="0" i="0" noProof="1">
                <a:solidFill>
                  <a:schemeClr val="tx1"/>
                </a:solidFill>
                <a:latin typeface="Segoe UI Semilight" panose="020B0402040204020203" pitchFamily="34" charset="0"/>
                <a:cs typeface="Segoe UI Semilight" panose="020B0402040204020203" pitchFamily="34" charset="0"/>
              </a:rPr>
            </a:br>
            <a:r>
              <a:rPr lang="da-DK" sz="800" b="0" i="0" noProof="1">
                <a:solidFill>
                  <a:schemeClr val="tx1"/>
                </a:solidFill>
                <a:latin typeface="Segoe UI Semilight" panose="020B0402040204020203" pitchFamily="34" charset="0"/>
                <a:cs typeface="Segoe UI Semilight" panose="020B0402040204020203" pitchFamily="34" charset="0"/>
              </a:rPr>
              <a:t>klik </a:t>
            </a:r>
            <a:r>
              <a:rPr lang="da-DK" sz="800" b="1" i="0" noProof="1">
                <a:solidFill>
                  <a:schemeClr val="tx1"/>
                </a:solidFill>
                <a:latin typeface="Segoe UI Semilight" panose="020B0402040204020203" pitchFamily="34" charset="0"/>
                <a:cs typeface="Segoe UI Semilight" panose="020B0402040204020203" pitchFamily="34" charset="0"/>
              </a:rPr>
              <a:t>Indsæt.</a:t>
            </a:r>
            <a:endParaRPr lang="en-GB" sz="800" b="1" i="0" noProof="1">
              <a:solidFill>
                <a:schemeClr val="tx1"/>
              </a:solidFill>
              <a:latin typeface="Segoe UI Semilight" panose="020B0402040204020203" pitchFamily="34" charset="0"/>
              <a:cs typeface="Segoe UI Semilight" panose="020B0402040204020203"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800" b="0" i="0" noProof="1">
                <a:solidFill>
                  <a:schemeClr val="tx1"/>
                </a:solidFill>
                <a:latin typeface="Segoe UI Semilight" panose="020B0402040204020203" pitchFamily="34" charset="0"/>
                <a:cs typeface="Segoe UI Semilight" panose="020B0402040204020203" pitchFamily="34" charset="0"/>
              </a:rPr>
              <a:t>Departementets officielle fotos til dine slides findes ved at klikke </a:t>
            </a:r>
            <a:r>
              <a:rPr lang="da-DK" altLang="da-DK" sz="800" b="1" i="0" u="none" noProof="1">
                <a:solidFill>
                  <a:schemeClr val="tx1"/>
                </a:solidFill>
                <a:latin typeface="Segoe UI Semilight" panose="020B0402040204020203" pitchFamily="34" charset="0"/>
                <a:cs typeface="Segoe UI Semilight" panose="020B0402040204020203" pitchFamily="34" charset="0"/>
                <a:hlinkClick r:id="rId7">
                  <a:extLst>
                    <a:ext uri="{A12FA001-AC4F-418D-AE19-62706E023703}">
                      <ahyp:hlinkClr xmlns:ahyp="http://schemas.microsoft.com/office/drawing/2018/hyperlinkcolor" val="tx"/>
                    </a:ext>
                  </a:extLst>
                </a:hlinkClick>
              </a:rPr>
              <a:t>her</a:t>
            </a:r>
            <a:r>
              <a:rPr lang="da-DK" altLang="da-DK" sz="800" b="1" i="0" u="none" noProof="1">
                <a:solidFill>
                  <a:schemeClr val="tx1"/>
                </a:solidFill>
                <a:latin typeface="Segoe UI Semilight" panose="020B0402040204020203" pitchFamily="34" charset="0"/>
                <a:cs typeface="Segoe UI Semilight" panose="020B0402040204020203" pitchFamily="34" charset="0"/>
              </a:rPr>
              <a:t>. </a:t>
            </a:r>
            <a:br>
              <a:rPr lang="da-DK" altLang="da-DK" sz="800" b="1" i="0" u="none" noProof="1">
                <a:solidFill>
                  <a:schemeClr val="tx1"/>
                </a:solidFill>
                <a:latin typeface="Segoe UI Semilight" panose="020B0402040204020203" pitchFamily="34" charset="0"/>
                <a:cs typeface="Segoe UI Semilight" panose="020B0402040204020203" pitchFamily="34" charset="0"/>
              </a:rPr>
            </a:br>
            <a:r>
              <a:rPr lang="da-DK" altLang="da-DK" sz="800" b="0" i="0" noProof="1">
                <a:solidFill>
                  <a:schemeClr val="tx1"/>
                </a:solidFill>
                <a:latin typeface="Segoe UI Semilight" panose="020B0402040204020203" pitchFamily="34" charset="0"/>
                <a:cs typeface="Segoe UI Semilight" panose="020B0402040204020203" pitchFamily="34" charset="0"/>
              </a:rPr>
              <a:t>Alternativt kan billederne findes ved at klikke på nedenstående link og åbne mappen ‘</a:t>
            </a:r>
            <a:r>
              <a:rPr lang="da-DK" altLang="da-DK" sz="800" b="1" i="0" noProof="1">
                <a:solidFill>
                  <a:schemeClr val="tx1"/>
                </a:solidFill>
                <a:latin typeface="Segoe UI Semilight" panose="020B0402040204020203" pitchFamily="34" charset="0"/>
                <a:cs typeface="Segoe UI Semilight" panose="020B0402040204020203" pitchFamily="34" charset="0"/>
              </a:rPr>
              <a:t>Billeder til PowerPoint præsentationer</a:t>
            </a:r>
            <a:r>
              <a:rPr lang="da-DK" altLang="da-DK" sz="800" b="0" i="0" noProof="1">
                <a:solidFill>
                  <a:schemeClr val="tx1"/>
                </a:solidFill>
                <a:latin typeface="Segoe UI Semilight" panose="020B0402040204020203" pitchFamily="34" charset="0"/>
                <a:cs typeface="Segoe UI Semilight" panose="020B0402040204020203" pitchFamily="34" charset="0"/>
              </a:rPr>
              <a:t>’:</a:t>
            </a:r>
            <a:br>
              <a:rPr lang="da-DK" altLang="da-DK" sz="800" b="0" i="0" noProof="1">
                <a:solidFill>
                  <a:schemeClr val="tx1"/>
                </a:solidFill>
                <a:latin typeface="Segoe UI Semilight" panose="020B0402040204020203" pitchFamily="34" charset="0"/>
                <a:cs typeface="Segoe UI Semilight" panose="020B0402040204020203" pitchFamily="34" charset="0"/>
              </a:rPr>
            </a:br>
            <a:br>
              <a:rPr lang="da-DK" altLang="da-DK" sz="800" b="0" i="0" noProof="1">
                <a:solidFill>
                  <a:schemeClr val="tx1"/>
                </a:solidFill>
                <a:latin typeface="Segoe UI Semilight" panose="020B0402040204020203" pitchFamily="34" charset="0"/>
                <a:cs typeface="Segoe UI Semilight" panose="020B0402040204020203" pitchFamily="34" charset="0"/>
              </a:rPr>
            </a:br>
            <a:r>
              <a:rPr lang="da-DK" altLang="da-DK" sz="800" b="1" i="0" noProof="1">
                <a:solidFill>
                  <a:schemeClr val="accent4"/>
                </a:solidFill>
                <a:latin typeface="Segoe UI Semilight" panose="020B0402040204020203" pitchFamily="34" charset="0"/>
                <a:cs typeface="Segoe UI Semilight" panose="020B0402040204020203" pitchFamily="34" charset="0"/>
                <a:hlinkClick r:id="rId7">
                  <a:extLst>
                    <a:ext uri="{A12FA001-AC4F-418D-AE19-62706E023703}">
                      <ahyp:hlinkClr xmlns:ahyp="http://schemas.microsoft.com/office/drawing/2018/hyperlinkcolor" val="tx"/>
                    </a:ext>
                  </a:extLst>
                </a:hlinkClick>
              </a:rPr>
              <a:t>https://www.skyfish.com/p/sundhedsministeriet</a:t>
            </a:r>
            <a:endParaRPr lang="da-DK" altLang="da-DK" sz="800" b="1" i="0" noProof="1">
              <a:solidFill>
                <a:schemeClr val="accent4"/>
              </a:solidFill>
              <a:latin typeface="Segoe UI Semilight" panose="020B0402040204020203" pitchFamily="34" charset="0"/>
              <a:cs typeface="Segoe UI Semilight" panose="020B0402040204020203" pitchFamily="34" charset="0"/>
            </a:endParaRPr>
          </a:p>
          <a:p>
            <a:pPr eaLnBrk="1" hangingPunct="1">
              <a:spcAft>
                <a:spcPts val="600"/>
              </a:spcAft>
              <a:defRPr/>
            </a:pPr>
            <a:endParaRPr lang="da-DK" altLang="da-DK" sz="800" b="0" i="0" noProof="1">
              <a:solidFill>
                <a:srgbClr val="000C2C"/>
              </a:solidFill>
              <a:latin typeface="Poppins" pitchFamily="2" charset="77"/>
              <a:cs typeface="Poppins" pitchFamily="2" charset="77"/>
            </a:endParaRPr>
          </a:p>
          <a:p>
            <a:pPr eaLnBrk="1" hangingPunct="1">
              <a:spcAft>
                <a:spcPts val="600"/>
              </a:spcAft>
              <a:defRPr/>
            </a:pPr>
            <a:endParaRPr lang="da-DK" altLang="da-DK" sz="800" b="0" i="0" noProof="1">
              <a:solidFill>
                <a:srgbClr val="000C2C"/>
              </a:solidFill>
              <a:latin typeface="Poppins" pitchFamily="2" charset="77"/>
              <a:cs typeface="Poppins" pitchFamily="2" charset="77"/>
            </a:endParaRPr>
          </a:p>
        </p:txBody>
      </p:sp>
      <p:pic>
        <p:nvPicPr>
          <p:cNvPr id="41" name="Picture 33">
            <a:extLst>
              <a:ext uri="{FF2B5EF4-FFF2-40B4-BE49-F238E27FC236}">
                <a16:creationId xmlns:a16="http://schemas.microsoft.com/office/drawing/2014/main" id="{FA6FF43D-7410-4E20-B4C6-4546219CDE15}"/>
              </a:ext>
            </a:extLst>
          </p:cNvPr>
          <p:cNvPicPr>
            <a:picLocks noChangeAspect="1"/>
          </p:cNvPicPr>
          <p:nvPr userDrawn="1"/>
        </p:nvPicPr>
        <p:blipFill rotWithShape="1">
          <a:blip r:embed="rId8"/>
          <a:srcRect l="3901" t="45142" r="62601" b="9046"/>
          <a:stretch/>
        </p:blipFill>
        <p:spPr>
          <a:xfrm>
            <a:off x="4697858" y="1619815"/>
            <a:ext cx="264391" cy="249283"/>
          </a:xfrm>
          <a:prstGeom prst="rect">
            <a:avLst/>
          </a:prstGeom>
          <a:solidFill>
            <a:srgbClr val="F3F3F3"/>
          </a:solidFill>
          <a:ln>
            <a:solidFill>
              <a:schemeClr val="bg1">
                <a:lumMod val="85000"/>
              </a:schemeClr>
            </a:solidFill>
          </a:ln>
        </p:spPr>
      </p:pic>
      <p:grpSp>
        <p:nvGrpSpPr>
          <p:cNvPr id="42" name="Gruppe 41">
            <a:extLst>
              <a:ext uri="{FF2B5EF4-FFF2-40B4-BE49-F238E27FC236}">
                <a16:creationId xmlns:a16="http://schemas.microsoft.com/office/drawing/2014/main" id="{96724805-1BBA-426C-BBA4-37B06525BB5D}"/>
              </a:ext>
            </a:extLst>
          </p:cNvPr>
          <p:cNvGrpSpPr/>
          <p:nvPr userDrawn="1"/>
        </p:nvGrpSpPr>
        <p:grpSpPr>
          <a:xfrm>
            <a:off x="8476373" y="1297941"/>
            <a:ext cx="3039330" cy="3130526"/>
            <a:chOff x="4494271" y="3049227"/>
            <a:chExt cx="3039330" cy="3130526"/>
          </a:xfrm>
        </p:grpSpPr>
        <p:sp>
          <p:nvSpPr>
            <p:cNvPr id="43" name="Tekstfelt 42">
              <a:extLst>
                <a:ext uri="{FF2B5EF4-FFF2-40B4-BE49-F238E27FC236}">
                  <a16:creationId xmlns:a16="http://schemas.microsoft.com/office/drawing/2014/main" id="{9F785077-0AC2-46EC-AB4E-A84FD16E3CFA}"/>
                </a:ext>
              </a:extLst>
            </p:cNvPr>
            <p:cNvSpPr txBox="1"/>
            <p:nvPr userDrawn="1"/>
          </p:nvSpPr>
          <p:spPr>
            <a:xfrm>
              <a:off x="4844595" y="4810147"/>
              <a:ext cx="2689006" cy="1369606"/>
            </a:xfrm>
            <a:prstGeom prst="rect">
              <a:avLst/>
            </a:prstGeom>
            <a:noFill/>
          </p:spPr>
          <p:txBody>
            <a:bodyPr wrap="square">
              <a:spAutoFit/>
            </a:bodyPr>
            <a:lstStyle/>
            <a:p>
              <a:pPr eaLnBrk="1" hangingPunct="1">
                <a:spcAft>
                  <a:spcPts val="600"/>
                </a:spcAft>
                <a:defRPr/>
              </a:pPr>
              <a:r>
                <a:rPr lang="da-DK" sz="900" b="1" i="0" dirty="0">
                  <a:solidFill>
                    <a:schemeClr val="tx1"/>
                  </a:solidFill>
                  <a:latin typeface="+mj-lt"/>
                  <a:cs typeface="Poppins Black" panose="00000A00000000000000" pitchFamily="2" charset="0"/>
                </a:rPr>
                <a:t>&gt; HJÆLPELINJER</a:t>
              </a:r>
              <a:br>
                <a:rPr lang="da-DK" sz="800" b="1" i="0" dirty="0">
                  <a:solidFill>
                    <a:schemeClr val="tx1"/>
                  </a:solidFill>
                  <a:latin typeface="Poppins" pitchFamily="2" charset="77"/>
                  <a:cs typeface="Poppins" pitchFamily="2" charset="77"/>
                </a:rPr>
              </a:br>
              <a:br>
                <a:rPr lang="da-DK" sz="800" b="0" i="0" dirty="0">
                  <a:solidFill>
                    <a:schemeClr val="tx1"/>
                  </a:solidFill>
                  <a:latin typeface="Poppins" pitchFamily="2" charset="77"/>
                  <a:cs typeface="Poppins" pitchFamily="2" charset="77"/>
                </a:rPr>
              </a:br>
              <a:r>
                <a:rPr lang="da-DK" altLang="da-DK" sz="800" b="0" i="0" noProof="1">
                  <a:solidFill>
                    <a:schemeClr val="tx1"/>
                  </a:solidFill>
                  <a:latin typeface="Segoe UI Semilight" panose="020B0402040204020203" pitchFamily="34" charset="0"/>
                  <a:cs typeface="Segoe UI Semilight" panose="020B0402040204020203" pitchFamily="34" charset="0"/>
                </a:rPr>
                <a:t>Brug hjælpelinjer for at give dine slides et </a:t>
              </a:r>
              <a:br>
                <a:rPr lang="da-DK" altLang="da-DK" sz="800" b="0" i="0" noProof="1">
                  <a:solidFill>
                    <a:schemeClr val="tx1"/>
                  </a:solidFill>
                  <a:latin typeface="Segoe UI Semilight" panose="020B0402040204020203" pitchFamily="34" charset="0"/>
                  <a:cs typeface="Segoe UI Semilight" panose="020B0402040204020203" pitchFamily="34" charset="0"/>
                </a:rPr>
              </a:br>
              <a:r>
                <a:rPr lang="da-DK" altLang="da-DK" sz="800" b="0" i="0" noProof="1">
                  <a:solidFill>
                    <a:schemeClr val="tx1"/>
                  </a:solidFill>
                  <a:latin typeface="Segoe UI Semilight" panose="020B0402040204020203" pitchFamily="34" charset="0"/>
                  <a:cs typeface="Segoe UI Semilight" panose="020B0402040204020203" pitchFamily="34" charset="0"/>
                </a:rPr>
                <a:t>mere professionelt og ensartet udtryk. </a:t>
              </a:r>
              <a:br>
                <a:rPr lang="da-DK" altLang="da-DK" sz="800" b="0" i="0" noProof="1">
                  <a:solidFill>
                    <a:schemeClr val="tx1"/>
                  </a:solidFill>
                  <a:latin typeface="Segoe UI Semilight" panose="020B0402040204020203" pitchFamily="34" charset="0"/>
                  <a:cs typeface="Segoe UI Semilight" panose="020B0402040204020203" pitchFamily="34" charset="0"/>
                </a:rPr>
              </a:br>
              <a:endParaRPr lang="da-DK" altLang="da-DK" sz="800" b="0" i="0" noProof="1">
                <a:solidFill>
                  <a:schemeClr val="tx1"/>
                </a:solidFill>
                <a:latin typeface="Segoe UI Semilight" panose="020B0402040204020203" pitchFamily="34" charset="0"/>
                <a:cs typeface="Segoe UI Semilight" panose="020B0402040204020203" pitchFamily="34" charset="0"/>
              </a:endParaRPr>
            </a:p>
            <a:p>
              <a:pPr marL="171450" indent="-171450" eaLnBrk="1" hangingPunct="1">
                <a:spcAft>
                  <a:spcPts val="600"/>
                </a:spcAft>
                <a:buFont typeface="Arial" panose="020B0604020202020204" pitchFamily="34" charset="0"/>
                <a:buChar char="•"/>
                <a:defRPr/>
              </a:pPr>
              <a:r>
                <a:rPr lang="da-DK" altLang="da-DK" sz="800" b="0" i="0" noProof="1">
                  <a:solidFill>
                    <a:schemeClr val="tx1"/>
                  </a:solidFill>
                  <a:latin typeface="Segoe UI Semilight" panose="020B0402040204020203" pitchFamily="34" charset="0"/>
                  <a:cs typeface="Segoe UI Semilight" panose="020B0402040204020203" pitchFamily="34" charset="0"/>
                </a:rPr>
                <a:t>Klik på fanen </a:t>
              </a:r>
              <a:r>
                <a:rPr lang="da-DK" altLang="da-DK" sz="800" b="1" i="0" noProof="1">
                  <a:solidFill>
                    <a:schemeClr val="tx1"/>
                  </a:solidFill>
                  <a:latin typeface="Segoe UI Semilight" panose="020B0402040204020203" pitchFamily="34" charset="0"/>
                  <a:cs typeface="Segoe UI Semilight" panose="020B0402040204020203" pitchFamily="34" charset="0"/>
                </a:rPr>
                <a:t>Vis</a:t>
              </a:r>
              <a:r>
                <a:rPr lang="da-DK" altLang="da-DK" sz="800" b="0" i="0" noProof="1">
                  <a:solidFill>
                    <a:schemeClr val="tx1"/>
                  </a:solidFill>
                  <a:latin typeface="Segoe UI Semilight" panose="020B0402040204020203" pitchFamily="34" charset="0"/>
                  <a:cs typeface="Segoe UI Semilight" panose="020B0402040204020203" pitchFamily="34" charset="0"/>
                </a:rPr>
                <a:t> og sæt </a:t>
              </a:r>
              <a:br>
                <a:rPr lang="da-DK" altLang="da-DK" sz="800" b="0" i="0" noProof="1">
                  <a:solidFill>
                    <a:schemeClr val="tx1"/>
                  </a:solidFill>
                  <a:latin typeface="Segoe UI Semilight" panose="020B0402040204020203" pitchFamily="34" charset="0"/>
                  <a:cs typeface="Segoe UI Semilight" panose="020B0402040204020203" pitchFamily="34" charset="0"/>
                </a:rPr>
              </a:br>
              <a:r>
                <a:rPr lang="da-DK" altLang="da-DK" sz="800" b="0" i="0" noProof="1">
                  <a:solidFill>
                    <a:schemeClr val="tx1"/>
                  </a:solidFill>
                  <a:latin typeface="Segoe UI Semilight" panose="020B0402040204020203" pitchFamily="34" charset="0"/>
                  <a:cs typeface="Segoe UI Semilight" panose="020B0402040204020203" pitchFamily="34" charset="0"/>
                </a:rPr>
                <a:t>hak ved </a:t>
              </a:r>
              <a:r>
                <a:rPr lang="da-DK" altLang="da-DK" sz="800" b="1" i="0" noProof="1">
                  <a:solidFill>
                    <a:schemeClr val="tx1"/>
                  </a:solidFill>
                  <a:latin typeface="Segoe UI Semilight" panose="020B0402040204020203" pitchFamily="34" charset="0"/>
                  <a:cs typeface="Segoe UI Semilight" panose="020B0402040204020203" pitchFamily="34" charset="0"/>
                </a:rPr>
                <a:t>Hjælpelinjer</a:t>
              </a:r>
              <a:r>
                <a:rPr lang="da-DK" altLang="da-DK" sz="800" b="0" i="0" noProof="1">
                  <a:solidFill>
                    <a:schemeClr val="tx1"/>
                  </a:solidFill>
                  <a:latin typeface="Segoe UI Semilight" panose="020B0402040204020203" pitchFamily="34" charset="0"/>
                  <a:cs typeface="Segoe UI Semilight" panose="020B0402040204020203" pitchFamily="34" charset="0"/>
                </a:rPr>
                <a:t>.</a:t>
              </a:r>
            </a:p>
            <a:p>
              <a:pPr marL="171450" indent="-171450" eaLnBrk="1" hangingPunct="1">
                <a:spcAft>
                  <a:spcPts val="600"/>
                </a:spcAft>
                <a:buFont typeface="Arial" panose="020B0604020202020204" pitchFamily="34" charset="0"/>
                <a:buChar char="•"/>
                <a:defRPr/>
              </a:pPr>
              <a:r>
                <a:rPr lang="da-DK" altLang="da-DK" sz="800" b="0" i="0" noProof="1">
                  <a:solidFill>
                    <a:schemeClr val="tx1"/>
                  </a:solidFill>
                  <a:latin typeface="Segoe UI Semilight" panose="020B0402040204020203" pitchFamily="34" charset="0"/>
                  <a:cs typeface="Segoe UI Semilight" panose="020B0402040204020203" pitchFamily="34" charset="0"/>
                </a:rPr>
                <a:t>Tryk </a:t>
              </a:r>
              <a:r>
                <a:rPr lang="da-DK" altLang="da-DK" sz="800" b="1" i="0" noProof="1">
                  <a:solidFill>
                    <a:schemeClr val="tx1"/>
                  </a:solidFill>
                  <a:latin typeface="Segoe UI Semilight" panose="020B0402040204020203" pitchFamily="34" charset="0"/>
                  <a:cs typeface="Segoe UI Semilight" panose="020B0402040204020203" pitchFamily="34" charset="0"/>
                </a:rPr>
                <a:t>Alt + F9 </a:t>
              </a:r>
              <a:r>
                <a:rPr lang="da-DK" altLang="da-DK" sz="800" b="0" i="0" noProof="1">
                  <a:solidFill>
                    <a:schemeClr val="tx1"/>
                  </a:solidFill>
                  <a:latin typeface="Segoe UI Semilight" panose="020B0402040204020203" pitchFamily="34" charset="0"/>
                  <a:cs typeface="Segoe UI Semilight" panose="020B0402040204020203" pitchFamily="34" charset="0"/>
                </a:rPr>
                <a:t>for hurtig </a:t>
              </a:r>
              <a:br>
                <a:rPr lang="da-DK" altLang="da-DK" sz="800" b="0" i="0" noProof="1">
                  <a:solidFill>
                    <a:schemeClr val="tx1"/>
                  </a:solidFill>
                  <a:latin typeface="Segoe UI Semilight" panose="020B0402040204020203" pitchFamily="34" charset="0"/>
                  <a:cs typeface="Segoe UI Semilight" panose="020B0402040204020203" pitchFamily="34" charset="0"/>
                </a:rPr>
              </a:br>
              <a:r>
                <a:rPr lang="da-DK" altLang="da-DK" sz="800" b="0" i="0" noProof="1">
                  <a:solidFill>
                    <a:schemeClr val="tx1"/>
                  </a:solidFill>
                  <a:latin typeface="Segoe UI Semilight" panose="020B0402040204020203" pitchFamily="34" charset="0"/>
                  <a:cs typeface="Segoe UI Semilight" panose="020B0402040204020203" pitchFamily="34" charset="0"/>
                </a:rPr>
                <a:t>visning af hjælpelinjer.</a:t>
              </a:r>
            </a:p>
          </p:txBody>
        </p:sp>
        <p:sp>
          <p:nvSpPr>
            <p:cNvPr id="44" name="Tekstfelt 43">
              <a:extLst>
                <a:ext uri="{FF2B5EF4-FFF2-40B4-BE49-F238E27FC236}">
                  <a16:creationId xmlns:a16="http://schemas.microsoft.com/office/drawing/2014/main" id="{44131703-D10D-4035-A633-5E9B5C1167AD}"/>
                </a:ext>
              </a:extLst>
            </p:cNvPr>
            <p:cNvSpPr txBox="1"/>
            <p:nvPr userDrawn="1"/>
          </p:nvSpPr>
          <p:spPr>
            <a:xfrm>
              <a:off x="4842869" y="3049227"/>
              <a:ext cx="2689006" cy="1631216"/>
            </a:xfrm>
            <a:prstGeom prst="rect">
              <a:avLst/>
            </a:prstGeom>
            <a:noFill/>
          </p:spPr>
          <p:txBody>
            <a:bodyPr wrap="square">
              <a:spAutoFit/>
            </a:bodyPr>
            <a:lstStyle/>
            <a:p>
              <a:pPr eaLnBrk="1" hangingPunct="1">
                <a:spcBef>
                  <a:spcPts val="0"/>
                </a:spcBef>
                <a:spcAft>
                  <a:spcPts val="600"/>
                </a:spcAft>
                <a:buNone/>
                <a:defRPr/>
              </a:pPr>
              <a:r>
                <a:rPr lang="da-DK" sz="900" b="1" i="0" dirty="0">
                  <a:solidFill>
                    <a:schemeClr val="tx1"/>
                  </a:solidFill>
                  <a:latin typeface="+mj-lt"/>
                  <a:cs typeface="Poppins Black" panose="00000A00000000000000" pitchFamily="2" charset="0"/>
                </a:rPr>
                <a:t>&gt; BESKÆR BILLEDER / IKONER</a:t>
              </a:r>
              <a:br>
                <a:rPr lang="da-DK" sz="800" b="1" i="0" dirty="0">
                  <a:solidFill>
                    <a:schemeClr val="tx1"/>
                  </a:solidFill>
                  <a:latin typeface="Poppins" pitchFamily="2" charset="77"/>
                  <a:cs typeface="Poppins" pitchFamily="2" charset="77"/>
                </a:rPr>
              </a:br>
              <a:br>
                <a:rPr lang="da-DK" sz="800" b="0" i="0" dirty="0">
                  <a:solidFill>
                    <a:schemeClr val="tx1"/>
                  </a:solidFill>
                  <a:latin typeface="Poppins" pitchFamily="2" charset="77"/>
                  <a:cs typeface="Poppins" pitchFamily="2" charset="77"/>
                </a:rPr>
              </a:br>
              <a:r>
                <a:rPr lang="da-DK" sz="800" b="1" i="0" noProof="1">
                  <a:solidFill>
                    <a:schemeClr val="tx1"/>
                  </a:solidFill>
                  <a:latin typeface="Segoe UI Semilight" panose="020B0402040204020203" pitchFamily="34" charset="0"/>
                  <a:cs typeface="Segoe UI Semilight" panose="020B0402040204020203" pitchFamily="34" charset="0"/>
                </a:rPr>
                <a:t>1. </a:t>
              </a:r>
              <a:r>
                <a:rPr lang="da-DK" sz="800" b="0" i="0" noProof="1">
                  <a:solidFill>
                    <a:schemeClr val="tx1"/>
                  </a:solidFill>
                  <a:latin typeface="Segoe UI Semilight" panose="020B0402040204020203" pitchFamily="34" charset="0"/>
                  <a:cs typeface="Segoe UI Semilight" panose="020B0402040204020203" pitchFamily="34" charset="0"/>
                </a:rPr>
                <a:t>Klik på billedet, klik på Fanen </a:t>
              </a:r>
              <a:r>
                <a:rPr lang="da-DK" sz="800" b="1" i="0" noProof="1">
                  <a:solidFill>
                    <a:schemeClr val="tx1"/>
                  </a:solidFill>
                  <a:latin typeface="Segoe UI Semilight" panose="020B0402040204020203" pitchFamily="34" charset="0"/>
                  <a:cs typeface="Segoe UI Semilight" panose="020B0402040204020203" pitchFamily="34" charset="0"/>
                </a:rPr>
                <a:t>Hjem / </a:t>
              </a:r>
              <a:br>
                <a:rPr lang="da-DK" sz="800" b="1" i="0" noProof="1">
                  <a:solidFill>
                    <a:schemeClr val="tx1"/>
                  </a:solidFill>
                  <a:latin typeface="Segoe UI Semilight" panose="020B0402040204020203" pitchFamily="34" charset="0"/>
                  <a:cs typeface="Segoe UI Semilight" panose="020B0402040204020203" pitchFamily="34" charset="0"/>
                </a:rPr>
              </a:br>
              <a:r>
                <a:rPr lang="da-DK" sz="800" b="1" i="0" noProof="1">
                  <a:solidFill>
                    <a:schemeClr val="tx1"/>
                  </a:solidFill>
                  <a:latin typeface="Segoe UI Semilight" panose="020B0402040204020203" pitchFamily="34" charset="0"/>
                  <a:cs typeface="Segoe UI Semilight" panose="020B0402040204020203" pitchFamily="34" charset="0"/>
                </a:rPr>
                <a:t>Billedeformatering / Beskær.</a:t>
              </a:r>
            </a:p>
            <a:p>
              <a:pPr eaLnBrk="1" hangingPunct="1">
                <a:spcAft>
                  <a:spcPts val="600"/>
                </a:spcAft>
                <a:defRPr/>
              </a:pPr>
              <a:r>
                <a:rPr lang="da-DK" sz="800" b="1" i="0" noProof="1">
                  <a:solidFill>
                    <a:schemeClr val="tx1"/>
                  </a:solidFill>
                  <a:latin typeface="Segoe UI Semilight" panose="020B0402040204020203" pitchFamily="34" charset="0"/>
                  <a:cs typeface="Segoe UI Semilight" panose="020B0402040204020203" pitchFamily="34" charset="0"/>
                </a:rPr>
                <a:t>2. </a:t>
              </a:r>
              <a:r>
                <a:rPr lang="da-DK" altLang="da-DK" sz="800" b="0" i="0" noProof="1">
                  <a:solidFill>
                    <a:schemeClr val="tx1"/>
                  </a:solidFill>
                  <a:latin typeface="Segoe UI Semilight" panose="020B0402040204020203" pitchFamily="34" charset="0"/>
                  <a:cs typeface="Segoe UI Semilight" panose="020B0402040204020203" pitchFamily="34" charset="0"/>
                </a:rPr>
                <a:t>Ønsker du at skalere billedet, så </a:t>
              </a:r>
              <a:br>
                <a:rPr lang="da-DK" altLang="da-DK" sz="800" b="0" i="0" noProof="1">
                  <a:solidFill>
                    <a:schemeClr val="tx1"/>
                  </a:solidFill>
                  <a:latin typeface="Segoe UI Semilight" panose="020B0402040204020203" pitchFamily="34" charset="0"/>
                  <a:cs typeface="Segoe UI Semilight" panose="020B0402040204020203" pitchFamily="34" charset="0"/>
                </a:rPr>
              </a:br>
              <a:r>
                <a:rPr lang="da-DK" altLang="da-DK" sz="800" b="0" i="0" noProof="1">
                  <a:solidFill>
                    <a:schemeClr val="tx1"/>
                  </a:solidFill>
                  <a:latin typeface="Segoe UI Semilight" panose="020B0402040204020203" pitchFamily="34" charset="0"/>
                  <a:cs typeface="Segoe UI Semilight" panose="020B0402040204020203" pitchFamily="34" charset="0"/>
                </a:rPr>
                <a:t>hold </a:t>
              </a:r>
              <a:r>
                <a:rPr lang="da-DK" altLang="da-DK" sz="800" b="1" i="0" noProof="1">
                  <a:solidFill>
                    <a:schemeClr val="tx1"/>
                  </a:solidFill>
                  <a:latin typeface="Segoe UI Semilight" panose="020B0402040204020203" pitchFamily="34" charset="0"/>
                  <a:cs typeface="Segoe UI Semilight" panose="020B0402040204020203" pitchFamily="34" charset="0"/>
                </a:rPr>
                <a:t>SHIFT</a:t>
              </a:r>
              <a:r>
                <a:rPr lang="da-DK" altLang="da-DK" sz="800" b="0" i="0" noProof="1">
                  <a:solidFill>
                    <a:schemeClr val="tx1"/>
                  </a:solidFill>
                  <a:latin typeface="Segoe UI Semilight" panose="020B0402040204020203" pitchFamily="34" charset="0"/>
                  <a:cs typeface="Segoe UI Semilight" panose="020B0402040204020203" pitchFamily="34" charset="0"/>
                </a:rPr>
                <a:t>-knappen nede, mens </a:t>
              </a:r>
              <a:br>
                <a:rPr lang="da-DK" altLang="da-DK" sz="800" b="0" i="0" noProof="1">
                  <a:solidFill>
                    <a:schemeClr val="tx1"/>
                  </a:solidFill>
                  <a:latin typeface="Segoe UI Semilight" panose="020B0402040204020203" pitchFamily="34" charset="0"/>
                  <a:cs typeface="Segoe UI Semilight" panose="020B0402040204020203" pitchFamily="34" charset="0"/>
                </a:rPr>
              </a:br>
              <a:r>
                <a:rPr lang="da-DK" altLang="da-DK" sz="800" b="0" i="0" noProof="1">
                  <a:solidFill>
                    <a:schemeClr val="tx1"/>
                  </a:solidFill>
                  <a:latin typeface="Segoe UI Semilight" panose="020B0402040204020203" pitchFamily="34" charset="0"/>
                  <a:cs typeface="Segoe UI Semilight" panose="020B0402040204020203" pitchFamily="34" charset="0"/>
                </a:rPr>
                <a:t>du trækker i billedets hjørner.</a:t>
              </a:r>
            </a:p>
            <a:p>
              <a:pPr eaLnBrk="1" hangingPunct="1">
                <a:spcBef>
                  <a:spcPts val="0"/>
                </a:spcBef>
                <a:spcAft>
                  <a:spcPts val="600"/>
                </a:spcAft>
                <a:buNone/>
                <a:defRPr/>
              </a:pPr>
              <a:r>
                <a:rPr lang="da-DK" sz="800" b="1" i="0" noProof="1">
                  <a:solidFill>
                    <a:schemeClr val="tx1"/>
                  </a:solidFill>
                  <a:latin typeface="Segoe UI Semilight" panose="020B0402040204020203" pitchFamily="34" charset="0"/>
                  <a:cs typeface="Segoe UI Semilight" panose="020B0402040204020203" pitchFamily="34" charset="0"/>
                </a:rPr>
                <a:t>Tip: </a:t>
              </a:r>
              <a:r>
                <a:rPr lang="da-DK" sz="800" b="0" i="0" noProof="1">
                  <a:solidFill>
                    <a:schemeClr val="tx1"/>
                  </a:solidFill>
                  <a:latin typeface="Segoe UI Semilight" panose="020B0402040204020203" pitchFamily="34" charset="0"/>
                  <a:cs typeface="Segoe UI Semilight" panose="020B0402040204020203" pitchFamily="34" charset="0"/>
                </a:rPr>
                <a:t>Hvis du sletter billedet og indsætter et nyt, kan billedet ligge foran teksten eller grafikken. Hvis dette sker, skal du vælge billedet, højreklikke og vælge </a:t>
              </a:r>
              <a:r>
                <a:rPr lang="da-DK" sz="800" b="1" i="0" noProof="1">
                  <a:solidFill>
                    <a:schemeClr val="tx1"/>
                  </a:solidFill>
                  <a:latin typeface="Segoe UI Semilight" panose="020B0402040204020203" pitchFamily="34" charset="0"/>
                  <a:cs typeface="Segoe UI Semilight" panose="020B0402040204020203" pitchFamily="34" charset="0"/>
                </a:rPr>
                <a:t>Placer bagest.</a:t>
              </a:r>
              <a:endParaRPr lang="en-GB" altLang="da-DK" sz="800" b="1" i="0" noProof="1">
                <a:solidFill>
                  <a:schemeClr val="tx1"/>
                </a:solidFill>
                <a:latin typeface="Segoe UI Semilight" panose="020B0402040204020203" pitchFamily="34" charset="0"/>
                <a:cs typeface="Segoe UI Semilight" panose="020B0402040204020203" pitchFamily="34" charset="0"/>
              </a:endParaRPr>
            </a:p>
          </p:txBody>
        </p:sp>
        <p:pic>
          <p:nvPicPr>
            <p:cNvPr id="45" name="Billede 44">
              <a:extLst>
                <a:ext uri="{FF2B5EF4-FFF2-40B4-BE49-F238E27FC236}">
                  <a16:creationId xmlns:a16="http://schemas.microsoft.com/office/drawing/2014/main" id="{4AFAC04A-1889-4E89-BCCE-CA5539B08202}"/>
                </a:ext>
              </a:extLst>
            </p:cNvPr>
            <p:cNvPicPr>
              <a:picLocks noChangeAspect="1"/>
            </p:cNvPicPr>
            <p:nvPr userDrawn="1"/>
          </p:nvPicPr>
          <p:blipFill>
            <a:blip r:embed="rId9"/>
            <a:stretch>
              <a:fillRect/>
            </a:stretch>
          </p:blipFill>
          <p:spPr>
            <a:xfrm>
              <a:off x="4514432" y="3372244"/>
              <a:ext cx="277217" cy="277217"/>
            </a:xfrm>
            <a:prstGeom prst="rect">
              <a:avLst/>
            </a:prstGeom>
            <a:ln>
              <a:solidFill>
                <a:schemeClr val="bg1">
                  <a:lumMod val="85000"/>
                </a:schemeClr>
              </a:solidFill>
            </a:ln>
          </p:spPr>
        </p:pic>
        <p:pic>
          <p:nvPicPr>
            <p:cNvPr id="46" name="7 Skalér billede">
              <a:extLst>
                <a:ext uri="{FF2B5EF4-FFF2-40B4-BE49-F238E27FC236}">
                  <a16:creationId xmlns:a16="http://schemas.microsoft.com/office/drawing/2014/main" id="{E4EFBFDC-88A6-44F2-A4E6-DC904C31EBB9}"/>
                </a:ext>
              </a:extLst>
            </p:cNvPr>
            <p:cNvPicPr>
              <a:picLocks noChangeAspect="1"/>
            </p:cNvPicPr>
            <p:nvPr userDrawn="1"/>
          </p:nvPicPr>
          <p:blipFill>
            <a:blip r:embed="rId10"/>
            <a:stretch>
              <a:fillRect/>
            </a:stretch>
          </p:blipFill>
          <p:spPr>
            <a:xfrm>
              <a:off x="4494271" y="3708422"/>
              <a:ext cx="297378" cy="277217"/>
            </a:xfrm>
            <a:prstGeom prst="rect">
              <a:avLst/>
            </a:prstGeom>
            <a:solidFill>
              <a:schemeClr val="bg1"/>
            </a:solidFill>
            <a:ln>
              <a:solidFill>
                <a:schemeClr val="bg1">
                  <a:lumMod val="85000"/>
                </a:schemeClr>
              </a:solidFill>
            </a:ln>
          </p:spPr>
        </p:pic>
        <p:pic>
          <p:nvPicPr>
            <p:cNvPr id="47" name="Billede 46">
              <a:extLst>
                <a:ext uri="{FF2B5EF4-FFF2-40B4-BE49-F238E27FC236}">
                  <a16:creationId xmlns:a16="http://schemas.microsoft.com/office/drawing/2014/main" id="{7C02A487-15C4-4F30-8ADB-33CF6FE1985F}"/>
                </a:ext>
              </a:extLst>
            </p:cNvPr>
            <p:cNvPicPr>
              <a:picLocks noChangeAspect="1"/>
            </p:cNvPicPr>
            <p:nvPr userDrawn="1"/>
          </p:nvPicPr>
          <p:blipFill>
            <a:blip r:embed="rId11"/>
            <a:stretch>
              <a:fillRect/>
            </a:stretch>
          </p:blipFill>
          <p:spPr>
            <a:xfrm>
              <a:off x="6615816" y="5621813"/>
              <a:ext cx="611759" cy="442162"/>
            </a:xfrm>
            <a:prstGeom prst="rect">
              <a:avLst/>
            </a:prstGeom>
          </p:spPr>
        </p:pic>
        <p:sp>
          <p:nvSpPr>
            <p:cNvPr id="48" name="Højre klammeparentes 47">
              <a:extLst>
                <a:ext uri="{FF2B5EF4-FFF2-40B4-BE49-F238E27FC236}">
                  <a16:creationId xmlns:a16="http://schemas.microsoft.com/office/drawing/2014/main" id="{120A9233-FD91-481B-9EBF-12E729A239DF}"/>
                </a:ext>
              </a:extLst>
            </p:cNvPr>
            <p:cNvSpPr/>
            <p:nvPr userDrawn="1"/>
          </p:nvSpPr>
          <p:spPr>
            <a:xfrm>
              <a:off x="6483193" y="5534533"/>
              <a:ext cx="45719" cy="568747"/>
            </a:xfrm>
            <a:prstGeom prst="rightBrace">
              <a:avLst>
                <a:gd name="adj1" fmla="val 0"/>
                <a:gd name="adj2" fmla="val 50805"/>
              </a:avLst>
            </a:prstGeom>
            <a:ln w="6350">
              <a:solidFill>
                <a:srgbClr val="001E3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grpSp>
      <p:grpSp>
        <p:nvGrpSpPr>
          <p:cNvPr id="49" name="Gruppe 48">
            <a:extLst>
              <a:ext uri="{FF2B5EF4-FFF2-40B4-BE49-F238E27FC236}">
                <a16:creationId xmlns:a16="http://schemas.microsoft.com/office/drawing/2014/main" id="{3FDAEF04-8320-4671-932B-0E7757DBFE52}"/>
              </a:ext>
            </a:extLst>
          </p:cNvPr>
          <p:cNvGrpSpPr/>
          <p:nvPr userDrawn="1"/>
        </p:nvGrpSpPr>
        <p:grpSpPr>
          <a:xfrm>
            <a:off x="4294848" y="3049227"/>
            <a:ext cx="3646653" cy="3062377"/>
            <a:chOff x="7991963" y="3049227"/>
            <a:chExt cx="3646653" cy="3062377"/>
          </a:xfrm>
        </p:grpSpPr>
        <p:sp>
          <p:nvSpPr>
            <p:cNvPr id="50" name="Tekstfelt 49">
              <a:extLst>
                <a:ext uri="{FF2B5EF4-FFF2-40B4-BE49-F238E27FC236}">
                  <a16:creationId xmlns:a16="http://schemas.microsoft.com/office/drawing/2014/main" id="{3390868E-920B-4059-B74B-D294248121A6}"/>
                </a:ext>
              </a:extLst>
            </p:cNvPr>
            <p:cNvSpPr txBox="1"/>
            <p:nvPr userDrawn="1"/>
          </p:nvSpPr>
          <p:spPr>
            <a:xfrm>
              <a:off x="8710584" y="3049227"/>
              <a:ext cx="2928032" cy="30623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900" b="1" i="0" dirty="0">
                  <a:solidFill>
                    <a:schemeClr val="tx1"/>
                  </a:solidFill>
                  <a:latin typeface="+mj-lt"/>
                  <a:cs typeface="Poppins Black" panose="00000A00000000000000" pitchFamily="2" charset="0"/>
                </a:rPr>
                <a:t>&gt; INDSÆT IKONER  </a:t>
              </a:r>
              <a:r>
                <a:rPr lang="da-DK" sz="900" b="1" i="0" dirty="0">
                  <a:solidFill>
                    <a:schemeClr val="tx1"/>
                  </a:solidFill>
                  <a:latin typeface="+mj-lt"/>
                  <a:ea typeface="Nirmala UI" panose="020B0502040204020203" pitchFamily="34" charset="0"/>
                  <a:cs typeface="Nirmala UI" panose="020B0502040204020203" pitchFamily="34" charset="0"/>
                </a:rPr>
                <a:t>/ </a:t>
              </a:r>
              <a:r>
                <a:rPr lang="da-DK" sz="900" b="1" i="0" dirty="0">
                  <a:solidFill>
                    <a:schemeClr val="tx1"/>
                  </a:solidFill>
                  <a:latin typeface="+mj-lt"/>
                  <a:cs typeface="Poppins Black" panose="00000A00000000000000" pitchFamily="2" charset="0"/>
                </a:rPr>
                <a:t>ÆNDRE FARVE PÅ IKONER</a:t>
              </a:r>
              <a:br>
                <a:rPr lang="da-DK" sz="900" b="1" i="0" dirty="0">
                  <a:solidFill>
                    <a:schemeClr val="tx1"/>
                  </a:solidFill>
                  <a:latin typeface="Poppins" pitchFamily="2" charset="77"/>
                  <a:cs typeface="Poppins" pitchFamily="2" charset="77"/>
                </a:rPr>
              </a:br>
              <a:br>
                <a:rPr lang="da-DK" sz="800" b="0" i="0" dirty="0">
                  <a:solidFill>
                    <a:schemeClr val="tx1"/>
                  </a:solidFill>
                  <a:latin typeface="Poppins" pitchFamily="2" charset="77"/>
                  <a:cs typeface="Poppins" pitchFamily="2" charset="77"/>
                </a:rPr>
              </a:br>
              <a:r>
                <a:rPr lang="da-DK" altLang="da-DK" sz="800" b="0" i="0" noProof="1">
                  <a:solidFill>
                    <a:schemeClr val="tx1"/>
                  </a:solidFill>
                  <a:latin typeface="Segoe UI Semilight" panose="020B0402040204020203" pitchFamily="34" charset="0"/>
                  <a:cs typeface="Segoe UI Semilight" panose="020B0402040204020203" pitchFamily="34" charset="0"/>
                </a:rPr>
                <a:t>Klik på </a:t>
              </a:r>
              <a:r>
                <a:rPr lang="da-DK" altLang="da-DK" sz="800" b="1" i="0" noProof="1">
                  <a:solidFill>
                    <a:schemeClr val="tx1"/>
                  </a:solidFill>
                  <a:latin typeface="Segoe UI Semilight" panose="020B0402040204020203" pitchFamily="34" charset="0"/>
                  <a:cs typeface="Segoe UI Semilight" panose="020B0402040204020203" pitchFamily="34" charset="0"/>
                </a:rPr>
                <a:t>Indsæt</a:t>
              </a:r>
              <a:r>
                <a:rPr lang="da-DK" altLang="da-DK" sz="800" b="0" i="0" noProof="1">
                  <a:solidFill>
                    <a:schemeClr val="tx1"/>
                  </a:solidFill>
                  <a:latin typeface="Segoe UI Semilight" panose="020B0402040204020203" pitchFamily="34" charset="0"/>
                  <a:cs typeface="Segoe UI Semilight" panose="020B0402040204020203" pitchFamily="34" charset="0"/>
                </a:rPr>
                <a:t> i den røde menulinje. </a:t>
              </a:r>
              <a:br>
                <a:rPr lang="da-DK" altLang="da-DK" sz="800" b="0" i="0" noProof="1">
                  <a:solidFill>
                    <a:schemeClr val="tx1"/>
                  </a:solidFill>
                  <a:latin typeface="Segoe UI Semilight" panose="020B0402040204020203" pitchFamily="34" charset="0"/>
                  <a:cs typeface="Segoe UI Semilight" panose="020B0402040204020203" pitchFamily="34" charset="0"/>
                </a:rPr>
              </a:br>
              <a:r>
                <a:rPr lang="da-DK" altLang="da-DK" sz="800" b="0" i="0" noProof="1">
                  <a:solidFill>
                    <a:schemeClr val="tx1"/>
                  </a:solidFill>
                  <a:latin typeface="Segoe UI Semilight" panose="020B0402040204020203" pitchFamily="34" charset="0"/>
                  <a:cs typeface="Segoe UI Semilight" panose="020B0402040204020203" pitchFamily="34" charset="0"/>
                </a:rPr>
                <a:t>Klik derefter på ikonet </a:t>
              </a:r>
              <a:r>
                <a:rPr lang="da-DK" altLang="da-DK" sz="800" b="1" i="0" noProof="1">
                  <a:solidFill>
                    <a:schemeClr val="tx1"/>
                  </a:solidFill>
                  <a:latin typeface="Segoe UI Semilight" panose="020B0402040204020203" pitchFamily="34" charset="0"/>
                  <a:cs typeface="Segoe UI Semilight" panose="020B0402040204020203" pitchFamily="34" charset="0"/>
                </a:rPr>
                <a:t>‘Ikoner’</a:t>
              </a:r>
              <a:r>
                <a:rPr lang="da-DK" altLang="da-DK" sz="800" b="0" i="0" noProof="1">
                  <a:solidFill>
                    <a:schemeClr val="tx1"/>
                  </a:solidFill>
                  <a:latin typeface="Segoe UI Semilight" panose="020B0402040204020203" pitchFamily="34" charset="0"/>
                  <a:cs typeface="Segoe UI Semilight" panose="020B0402040204020203" pitchFamily="34" charset="0"/>
                </a:rPr>
                <a:t>. </a:t>
              </a:r>
              <a:br>
                <a:rPr lang="da-DK" altLang="da-DK" sz="800" b="0" i="0" noProof="1">
                  <a:solidFill>
                    <a:schemeClr val="tx1"/>
                  </a:solidFill>
                  <a:latin typeface="Segoe UI Semilight" panose="020B0402040204020203" pitchFamily="34" charset="0"/>
                  <a:cs typeface="Segoe UI Semilight" panose="020B0402040204020203" pitchFamily="34" charset="0"/>
                </a:rPr>
              </a:br>
              <a:br>
                <a:rPr lang="da-DK" altLang="da-DK" sz="800" b="0" i="0" noProof="1">
                  <a:solidFill>
                    <a:schemeClr val="tx1"/>
                  </a:solidFill>
                  <a:latin typeface="Segoe UI Semilight" panose="020B0402040204020203" pitchFamily="34" charset="0"/>
                  <a:cs typeface="Segoe UI Semilight" panose="020B0402040204020203" pitchFamily="34" charset="0"/>
                </a:rPr>
              </a:br>
              <a:r>
                <a:rPr lang="da-DK" altLang="da-DK" sz="800" b="1" i="0" noProof="1">
                  <a:solidFill>
                    <a:schemeClr val="tx1"/>
                  </a:solidFill>
                  <a:latin typeface="Segoe UI Semilight" panose="020B0402040204020203" pitchFamily="34" charset="0"/>
                  <a:cs typeface="Segoe UI Semilight" panose="020B0402040204020203" pitchFamily="34" charset="0"/>
                </a:rPr>
                <a:t>1. </a:t>
              </a:r>
              <a:r>
                <a:rPr lang="da-DK" altLang="da-DK" sz="800" b="0" i="0" noProof="1">
                  <a:solidFill>
                    <a:schemeClr val="tx1"/>
                  </a:solidFill>
                  <a:latin typeface="Segoe UI Semilight" panose="020B0402040204020203" pitchFamily="34" charset="0"/>
                  <a:cs typeface="Segoe UI Semilight" panose="020B0402040204020203" pitchFamily="34" charset="0"/>
                </a:rPr>
                <a:t>Der popper nu en fane op på din skærm med en masse ikoner. </a:t>
              </a:r>
              <a:br>
                <a:rPr lang="da-DK" altLang="da-DK" sz="800" b="0" i="0" noProof="1">
                  <a:solidFill>
                    <a:schemeClr val="tx1"/>
                  </a:solidFill>
                  <a:latin typeface="Segoe UI Semilight" panose="020B0402040204020203" pitchFamily="34" charset="0"/>
                  <a:cs typeface="Segoe UI Semilight" panose="020B0402040204020203" pitchFamily="34" charset="0"/>
                </a:rPr>
              </a:br>
              <a:br>
                <a:rPr lang="da-DK" altLang="da-DK" sz="800" b="0" i="0" noProof="1">
                  <a:solidFill>
                    <a:schemeClr val="tx1"/>
                  </a:solidFill>
                  <a:latin typeface="Segoe UI Semilight" panose="020B0402040204020203" pitchFamily="34" charset="0"/>
                  <a:cs typeface="Segoe UI Semilight" panose="020B0402040204020203" pitchFamily="34" charset="0"/>
                </a:rPr>
              </a:br>
              <a:r>
                <a:rPr lang="da-DK" altLang="da-DK" sz="800" b="1" i="0" noProof="1">
                  <a:solidFill>
                    <a:schemeClr val="tx1"/>
                  </a:solidFill>
                  <a:latin typeface="Segoe UI Semilight" panose="020B0402040204020203" pitchFamily="34" charset="0"/>
                  <a:cs typeface="Segoe UI Semilight" panose="020B0402040204020203" pitchFamily="34" charset="0"/>
                </a:rPr>
                <a:t>2. </a:t>
              </a:r>
              <a:r>
                <a:rPr lang="da-DK" altLang="da-DK" sz="800" b="0" i="0" noProof="1">
                  <a:solidFill>
                    <a:schemeClr val="tx1"/>
                  </a:solidFill>
                  <a:latin typeface="Segoe UI Semilight" panose="020B0402040204020203" pitchFamily="34" charset="0"/>
                  <a:cs typeface="Segoe UI Semilight" panose="020B0402040204020203" pitchFamily="34" charset="0"/>
                </a:rPr>
                <a:t>I søgefeltet i venstre hjørne skal du skrive, hvilket ikon du søger. </a:t>
              </a:r>
              <a:br>
                <a:rPr lang="da-DK" altLang="da-DK" sz="800" b="0" i="0" noProof="1">
                  <a:solidFill>
                    <a:schemeClr val="tx1"/>
                  </a:solidFill>
                  <a:latin typeface="Segoe UI Semilight" panose="020B0402040204020203" pitchFamily="34" charset="0"/>
                  <a:cs typeface="Segoe UI Semilight" panose="020B0402040204020203" pitchFamily="34" charset="0"/>
                </a:rPr>
              </a:br>
              <a:br>
                <a:rPr lang="da-DK" altLang="da-DK" sz="800" b="0" i="0" noProof="1">
                  <a:solidFill>
                    <a:schemeClr val="tx1"/>
                  </a:solidFill>
                  <a:latin typeface="Segoe UI Semilight" panose="020B0402040204020203" pitchFamily="34" charset="0"/>
                  <a:cs typeface="Segoe UI Semilight" panose="020B0402040204020203" pitchFamily="34" charset="0"/>
                </a:rPr>
              </a:br>
              <a:r>
                <a:rPr lang="da-DK" altLang="da-DK" sz="800" b="1" i="0" noProof="1">
                  <a:solidFill>
                    <a:schemeClr val="tx1"/>
                  </a:solidFill>
                  <a:latin typeface="Segoe UI Semilight" panose="020B0402040204020203" pitchFamily="34" charset="0"/>
                  <a:cs typeface="Segoe UI Semilight" panose="020B0402040204020203" pitchFamily="34" charset="0"/>
                </a:rPr>
                <a:t>3. </a:t>
              </a:r>
              <a:r>
                <a:rPr lang="da-DK" altLang="da-DK" sz="800" b="0" i="0" noProof="1">
                  <a:solidFill>
                    <a:schemeClr val="tx1"/>
                  </a:solidFill>
                  <a:latin typeface="Segoe UI Semilight" panose="020B0402040204020203" pitchFamily="34" charset="0"/>
                  <a:cs typeface="Segoe UI Semilight" panose="020B0402040204020203" pitchFamily="34" charset="0"/>
                </a:rPr>
                <a:t>Klik derefter på det ønskede ikon og derefter på den røde knap </a:t>
              </a:r>
              <a:r>
                <a:rPr lang="da-DK" altLang="da-DK" sz="800" b="1" i="0" noProof="1">
                  <a:solidFill>
                    <a:schemeClr val="tx1"/>
                  </a:solidFill>
                  <a:latin typeface="Segoe UI Semilight" panose="020B0402040204020203" pitchFamily="34" charset="0"/>
                  <a:cs typeface="Segoe UI Semilight" panose="020B0402040204020203" pitchFamily="34" charset="0"/>
                </a:rPr>
                <a:t>‘Indsæt’ </a:t>
              </a:r>
              <a:r>
                <a:rPr lang="da-DK" altLang="da-DK" sz="800" b="0" i="0" noProof="1">
                  <a:solidFill>
                    <a:schemeClr val="tx1"/>
                  </a:solidFill>
                  <a:latin typeface="Segoe UI Semilight" panose="020B0402040204020203" pitchFamily="34" charset="0"/>
                  <a:cs typeface="Segoe UI Semilight" panose="020B0402040204020203" pitchFamily="34" charset="0"/>
                </a:rPr>
                <a:t>nederst i højre hjøne.</a:t>
              </a:r>
              <a:br>
                <a:rPr lang="da-DK" altLang="da-DK" sz="800" b="0" i="0" noProof="1">
                  <a:solidFill>
                    <a:schemeClr val="tx1"/>
                  </a:solidFill>
                  <a:latin typeface="Segoe UI Semilight" panose="020B0402040204020203" pitchFamily="34" charset="0"/>
                  <a:cs typeface="Segoe UI Semilight" panose="020B0402040204020203" pitchFamily="34" charset="0"/>
                </a:rPr>
              </a:br>
              <a:br>
                <a:rPr lang="da-DK" altLang="da-DK" sz="800" b="0" i="0" noProof="1">
                  <a:solidFill>
                    <a:schemeClr val="tx1"/>
                  </a:solidFill>
                  <a:latin typeface="Segoe UI Semilight" panose="020B0402040204020203" pitchFamily="34" charset="0"/>
                  <a:cs typeface="Segoe UI Semilight" panose="020B0402040204020203" pitchFamily="34" charset="0"/>
                </a:rPr>
              </a:br>
              <a:r>
                <a:rPr lang="da-DK" altLang="da-DK" sz="800" b="1" i="0" noProof="1">
                  <a:solidFill>
                    <a:schemeClr val="tx1"/>
                  </a:solidFill>
                  <a:latin typeface="Segoe UI Semilight" panose="020B0402040204020203" pitchFamily="34" charset="0"/>
                  <a:cs typeface="Segoe UI Semilight" panose="020B0402040204020203" pitchFamily="34" charset="0"/>
                </a:rPr>
                <a:t>4. </a:t>
              </a:r>
              <a:r>
                <a:rPr lang="da-DK" altLang="da-DK" sz="800" b="0" i="0" noProof="1">
                  <a:solidFill>
                    <a:schemeClr val="tx1"/>
                  </a:solidFill>
                  <a:latin typeface="Segoe UI Semilight" panose="020B0402040204020203" pitchFamily="34" charset="0"/>
                  <a:cs typeface="Segoe UI Semilight" panose="020B0402040204020203" pitchFamily="34" charset="0"/>
                </a:rPr>
                <a:t>Ikonet popper nu op på din skærm.</a:t>
              </a:r>
              <a:br>
                <a:rPr lang="da-DK" altLang="da-DK" sz="800" b="0" i="0" noProof="1">
                  <a:solidFill>
                    <a:schemeClr val="tx1"/>
                  </a:solidFill>
                  <a:latin typeface="Segoe UI Semilight" panose="020B0402040204020203" pitchFamily="34" charset="0"/>
                  <a:cs typeface="Segoe UI Semilight" panose="020B0402040204020203" pitchFamily="34" charset="0"/>
                </a:rPr>
              </a:br>
              <a:br>
                <a:rPr lang="da-DK" altLang="da-DK" sz="800" b="0" i="0" noProof="1">
                  <a:solidFill>
                    <a:schemeClr val="tx1"/>
                  </a:solidFill>
                  <a:latin typeface="Segoe UI Semilight" panose="020B0402040204020203" pitchFamily="34" charset="0"/>
                  <a:cs typeface="Segoe UI Semilight" panose="020B0402040204020203" pitchFamily="34" charset="0"/>
                </a:rPr>
              </a:br>
              <a:r>
                <a:rPr lang="da-DK" altLang="da-DK" sz="800" b="1" i="0" noProof="1">
                  <a:solidFill>
                    <a:schemeClr val="tx1"/>
                  </a:solidFill>
                  <a:latin typeface="Segoe UI Semilight" panose="020B0402040204020203" pitchFamily="34" charset="0"/>
                  <a:cs typeface="Segoe UI Semilight" panose="020B0402040204020203" pitchFamily="34" charset="0"/>
                </a:rPr>
                <a:t>Farven på ikonet skal nu ændres til en SUM-farve</a:t>
              </a:r>
              <a:r>
                <a:rPr lang="da-DK" altLang="da-DK" sz="800" b="0" i="0" noProof="1">
                  <a:solidFill>
                    <a:schemeClr val="tx1"/>
                  </a:solidFill>
                  <a:latin typeface="Segoe UI Semilight" panose="020B0402040204020203" pitchFamily="34" charset="0"/>
                  <a:cs typeface="Segoe UI Semilight" panose="020B0402040204020203" pitchFamily="34" charset="0"/>
                </a:rPr>
                <a:t>. </a:t>
              </a:r>
              <a:br>
                <a:rPr lang="da-DK" altLang="da-DK" sz="800" b="0" i="0" noProof="1">
                  <a:solidFill>
                    <a:schemeClr val="tx1"/>
                  </a:solidFill>
                  <a:latin typeface="Segoe UI Semilight" panose="020B0402040204020203" pitchFamily="34" charset="0"/>
                  <a:cs typeface="Segoe UI Semilight" panose="020B0402040204020203" pitchFamily="34" charset="0"/>
                </a:rPr>
              </a:br>
              <a:br>
                <a:rPr lang="da-DK" altLang="da-DK" sz="800" b="0" i="0" noProof="1">
                  <a:solidFill>
                    <a:schemeClr val="tx1"/>
                  </a:solidFill>
                  <a:latin typeface="Segoe UI Semilight" panose="020B0402040204020203" pitchFamily="34" charset="0"/>
                  <a:cs typeface="Segoe UI Semilight" panose="020B0402040204020203" pitchFamily="34" charset="0"/>
                </a:rPr>
              </a:br>
              <a:r>
                <a:rPr lang="da-DK" altLang="da-DK" sz="800" b="1" i="0" noProof="1">
                  <a:solidFill>
                    <a:schemeClr val="tx1"/>
                  </a:solidFill>
                  <a:latin typeface="Segoe UI Semilight" panose="020B0402040204020203" pitchFamily="34" charset="0"/>
                  <a:cs typeface="Segoe UI Semilight" panose="020B0402040204020203" pitchFamily="34" charset="0"/>
                </a:rPr>
                <a:t>1. </a:t>
              </a:r>
              <a:r>
                <a:rPr lang="da-DK" altLang="da-DK" sz="800" b="0" i="0" noProof="1">
                  <a:solidFill>
                    <a:schemeClr val="tx1"/>
                  </a:solidFill>
                  <a:latin typeface="Segoe UI Semilight" panose="020B0402040204020203" pitchFamily="34" charset="0"/>
                  <a:cs typeface="Segoe UI Semilight" panose="020B0402040204020203" pitchFamily="34" charset="0"/>
                </a:rPr>
                <a:t>Klik på ikonet.</a:t>
              </a:r>
              <a:br>
                <a:rPr lang="da-DK" altLang="da-DK" sz="800" b="0" i="0" noProof="1">
                  <a:solidFill>
                    <a:schemeClr val="tx1"/>
                  </a:solidFill>
                  <a:latin typeface="Segoe UI Semilight" panose="020B0402040204020203" pitchFamily="34" charset="0"/>
                  <a:cs typeface="Segoe UI Semilight" panose="020B0402040204020203" pitchFamily="34" charset="0"/>
                </a:rPr>
              </a:br>
              <a:br>
                <a:rPr lang="da-DK" altLang="da-DK" sz="800" b="0" i="0" noProof="1">
                  <a:solidFill>
                    <a:schemeClr val="tx1"/>
                  </a:solidFill>
                  <a:latin typeface="Segoe UI Semilight" panose="020B0402040204020203" pitchFamily="34" charset="0"/>
                  <a:cs typeface="Segoe UI Semilight" panose="020B0402040204020203" pitchFamily="34" charset="0"/>
                </a:rPr>
              </a:br>
              <a:r>
                <a:rPr lang="da-DK" altLang="da-DK" sz="800" b="1" i="0" noProof="1">
                  <a:solidFill>
                    <a:schemeClr val="tx1"/>
                  </a:solidFill>
                  <a:latin typeface="Segoe UI Semilight" panose="020B0402040204020203" pitchFamily="34" charset="0"/>
                  <a:cs typeface="Segoe UI Semilight" panose="020B0402040204020203" pitchFamily="34" charset="0"/>
                </a:rPr>
                <a:t>2. </a:t>
              </a:r>
              <a:r>
                <a:rPr lang="da-DK" altLang="da-DK" sz="800" b="0" i="0" noProof="1">
                  <a:solidFill>
                    <a:schemeClr val="tx1"/>
                  </a:solidFill>
                  <a:latin typeface="Segoe UI Semilight" panose="020B0402040204020203" pitchFamily="34" charset="0"/>
                  <a:cs typeface="Segoe UI Semilight" panose="020B0402040204020203" pitchFamily="34" charset="0"/>
                </a:rPr>
                <a:t>Klik på </a:t>
              </a:r>
              <a:r>
                <a:rPr lang="da-DK" altLang="da-DK" sz="800" b="1" i="0" noProof="1">
                  <a:solidFill>
                    <a:schemeClr val="tx1"/>
                  </a:solidFill>
                  <a:latin typeface="Segoe UI Semilight" panose="020B0402040204020203" pitchFamily="34" charset="0"/>
                  <a:cs typeface="Segoe UI Semilight" panose="020B0402040204020203" pitchFamily="34" charset="0"/>
                </a:rPr>
                <a:t>‘Grafikudfyldning’ </a:t>
              </a:r>
              <a:r>
                <a:rPr lang="da-DK" altLang="da-DK" sz="800" b="0" i="0" noProof="1">
                  <a:solidFill>
                    <a:schemeClr val="tx1"/>
                  </a:solidFill>
                  <a:latin typeface="Segoe UI Semilight" panose="020B0402040204020203" pitchFamily="34" charset="0"/>
                  <a:cs typeface="Segoe UI Semilight" panose="020B0402040204020203" pitchFamily="34" charset="0"/>
                </a:rPr>
                <a:t>i den grå menulinje.</a:t>
              </a:r>
              <a:br>
                <a:rPr lang="da-DK" altLang="da-DK" sz="800" b="0" i="0" noProof="1">
                  <a:solidFill>
                    <a:schemeClr val="tx1"/>
                  </a:solidFill>
                  <a:latin typeface="Segoe UI Semilight" panose="020B0402040204020203" pitchFamily="34" charset="0"/>
                  <a:cs typeface="Segoe UI Semilight" panose="020B0402040204020203" pitchFamily="34" charset="0"/>
                </a:rPr>
              </a:br>
              <a:br>
                <a:rPr lang="da-DK" altLang="da-DK" sz="800" b="0" i="0" noProof="1">
                  <a:solidFill>
                    <a:schemeClr val="tx1"/>
                  </a:solidFill>
                  <a:latin typeface="Segoe UI Semilight" panose="020B0402040204020203" pitchFamily="34" charset="0"/>
                  <a:cs typeface="Segoe UI Semilight" panose="020B0402040204020203" pitchFamily="34" charset="0"/>
                </a:rPr>
              </a:br>
              <a:r>
                <a:rPr lang="da-DK" altLang="da-DK" sz="800" b="1" i="0" noProof="1">
                  <a:solidFill>
                    <a:schemeClr val="tx1"/>
                  </a:solidFill>
                  <a:latin typeface="Segoe UI Semilight" panose="020B0402040204020203" pitchFamily="34" charset="0"/>
                  <a:cs typeface="Segoe UI Semilight" panose="020B0402040204020203" pitchFamily="34" charset="0"/>
                </a:rPr>
                <a:t>3. </a:t>
              </a:r>
              <a:r>
                <a:rPr lang="da-DK" altLang="da-DK" sz="800" b="0" i="0" noProof="1">
                  <a:solidFill>
                    <a:schemeClr val="tx1"/>
                  </a:solidFill>
                  <a:latin typeface="Segoe UI Semilight" panose="020B0402040204020203" pitchFamily="34" charset="0"/>
                  <a:cs typeface="Segoe UI Semilight" panose="020B0402040204020203" pitchFamily="34" charset="0"/>
                </a:rPr>
                <a:t>Vælg den ønskede farve fra SUM-farvepaletten, som matcher det farvetema, du har brugt i din PP. </a:t>
              </a:r>
            </a:p>
          </p:txBody>
        </p:sp>
        <p:pic>
          <p:nvPicPr>
            <p:cNvPr id="51" name="Billede 50">
              <a:extLst>
                <a:ext uri="{FF2B5EF4-FFF2-40B4-BE49-F238E27FC236}">
                  <a16:creationId xmlns:a16="http://schemas.microsoft.com/office/drawing/2014/main" id="{B3EA9453-0BB5-4F7C-AC9B-91CA6D51A6D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380758" y="3372244"/>
              <a:ext cx="279648" cy="397100"/>
            </a:xfrm>
            <a:prstGeom prst="rect">
              <a:avLst/>
            </a:prstGeom>
            <a:ln>
              <a:solidFill>
                <a:schemeClr val="bg1">
                  <a:lumMod val="85000"/>
                </a:schemeClr>
              </a:solidFill>
            </a:ln>
          </p:spPr>
        </p:pic>
        <p:pic>
          <p:nvPicPr>
            <p:cNvPr id="52" name="Billede 51">
              <a:extLst>
                <a:ext uri="{FF2B5EF4-FFF2-40B4-BE49-F238E27FC236}">
                  <a16:creationId xmlns:a16="http://schemas.microsoft.com/office/drawing/2014/main" id="{E5D6661F-7348-4769-88E7-6A83D33E24CA}"/>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46951"/>
            <a:stretch/>
          </p:blipFill>
          <p:spPr>
            <a:xfrm>
              <a:off x="7991963" y="5560646"/>
              <a:ext cx="669610" cy="134930"/>
            </a:xfrm>
            <a:prstGeom prst="rect">
              <a:avLst/>
            </a:prstGeom>
            <a:ln>
              <a:solidFill>
                <a:schemeClr val="bg1">
                  <a:lumMod val="85000"/>
                </a:schemeClr>
              </a:solidFill>
            </a:ln>
          </p:spPr>
        </p:pic>
      </p:grpSp>
    </p:spTree>
    <p:extLst>
      <p:ext uri="{BB962C8B-B14F-4D97-AF65-F5344CB8AC3E}">
        <p14:creationId xmlns:p14="http://schemas.microsoft.com/office/powerpoint/2010/main" val="23892112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1 multife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p:txBody>
          <a:bodyPr/>
          <a:lstStyle/>
          <a:p>
            <a:r>
              <a:rPr lang="da-DK" dirty="0"/>
              <a:t>Klik her for at tilføje en overskrift</a:t>
            </a:r>
          </a:p>
        </p:txBody>
      </p:sp>
      <p:sp>
        <p:nvSpPr>
          <p:cNvPr id="3" name="Pladsholder til indhold 2">
            <a:extLst>
              <a:ext uri="{FF2B5EF4-FFF2-40B4-BE49-F238E27FC236}">
                <a16:creationId xmlns:a16="http://schemas.microsoft.com/office/drawing/2014/main" id="{683B8803-CE71-9F46-9964-C10DBEF63E7D}"/>
              </a:ext>
            </a:extLst>
          </p:cNvPr>
          <p:cNvSpPr>
            <a:spLocks noGrp="1"/>
          </p:cNvSpPr>
          <p:nvPr>
            <p:ph idx="1"/>
          </p:nvPr>
        </p:nvSpPr>
        <p:spPr>
          <a:xfrm>
            <a:off x="911225" y="1881187"/>
            <a:ext cx="9000000" cy="439261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C56FC5C0-8FF4-4605-93A7-FBE8B47D9D3F}"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r>
              <a:rPr lang="da-DK"/>
              <a:t>Region Sjælland slide deck</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a:xfrm>
            <a:off x="150471" y="6534000"/>
            <a:ext cx="360000" cy="324000"/>
          </a:xfrm>
        </p:spPr>
        <p:txBody>
          <a:bodyPr/>
          <a:lstStyle/>
          <a:p>
            <a:fld id="{50DEC214-4A26-8544-86E4-D5810B015655}" type="slidenum">
              <a:rPr lang="da-DK" smtClean="0"/>
              <a:t>‹nr.›</a:t>
            </a:fld>
            <a:endParaRPr lang="da-DK" dirty="0"/>
          </a:p>
        </p:txBody>
      </p:sp>
    </p:spTree>
    <p:extLst>
      <p:ext uri="{BB962C8B-B14F-4D97-AF65-F5344CB8AC3E}">
        <p14:creationId xmlns:p14="http://schemas.microsoft.com/office/powerpoint/2010/main" val="134900414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2 mulitifelt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0796C4C-3886-E54D-89A5-00F29BB8CFFA}"/>
              </a:ext>
            </a:extLst>
          </p:cNvPr>
          <p:cNvSpPr>
            <a:spLocks noGrp="1"/>
          </p:cNvSpPr>
          <p:nvPr>
            <p:ph sz="half" idx="1"/>
          </p:nvPr>
        </p:nvSpPr>
        <p:spPr>
          <a:xfrm>
            <a:off x="911224" y="1881187"/>
            <a:ext cx="4464051" cy="439261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a:extLst>
              <a:ext uri="{FF2B5EF4-FFF2-40B4-BE49-F238E27FC236}">
                <a16:creationId xmlns:a16="http://schemas.microsoft.com/office/drawing/2014/main" id="{C380DD37-23F9-DE42-8F6D-1B2D3FE9E4D8}"/>
              </a:ext>
            </a:extLst>
          </p:cNvPr>
          <p:cNvSpPr>
            <a:spLocks noGrp="1"/>
          </p:cNvSpPr>
          <p:nvPr>
            <p:ph sz="half" idx="2"/>
          </p:nvPr>
        </p:nvSpPr>
        <p:spPr>
          <a:xfrm>
            <a:off x="6096000" y="1881189"/>
            <a:ext cx="4464050" cy="44008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a:extLst>
              <a:ext uri="{FF2B5EF4-FFF2-40B4-BE49-F238E27FC236}">
                <a16:creationId xmlns:a16="http://schemas.microsoft.com/office/drawing/2014/main" id="{4717990C-88D6-E642-977A-D91F76AD845D}"/>
              </a:ext>
            </a:extLst>
          </p:cNvPr>
          <p:cNvSpPr>
            <a:spLocks noGrp="1"/>
          </p:cNvSpPr>
          <p:nvPr>
            <p:ph type="dt" sz="half" idx="10"/>
          </p:nvPr>
        </p:nvSpPr>
        <p:spPr/>
        <p:txBody>
          <a:bodyPr/>
          <a:lstStyle>
            <a:lvl1pPr>
              <a:defRPr>
                <a:latin typeface="+mn-lt"/>
              </a:defRPr>
            </a:lvl1pPr>
          </a:lstStyle>
          <a:p>
            <a:fld id="{2C6C0608-35D8-43B4-8A58-C1FC9DEA5D31}" type="datetime2">
              <a:rPr lang="da-DK" smtClean="0"/>
              <a:t>30. marts 2025</a:t>
            </a:fld>
            <a:endParaRPr lang="da-DK" dirty="0"/>
          </a:p>
        </p:txBody>
      </p:sp>
      <p:sp>
        <p:nvSpPr>
          <p:cNvPr id="6" name="Pladsholder til sidefod 5">
            <a:extLst>
              <a:ext uri="{FF2B5EF4-FFF2-40B4-BE49-F238E27FC236}">
                <a16:creationId xmlns:a16="http://schemas.microsoft.com/office/drawing/2014/main" id="{C3EF9336-F3A8-984B-A04C-1E714888228E}"/>
              </a:ext>
            </a:extLst>
          </p:cNvPr>
          <p:cNvSpPr>
            <a:spLocks noGrp="1"/>
          </p:cNvSpPr>
          <p:nvPr>
            <p:ph type="ftr" sz="quarter" idx="11"/>
          </p:nvPr>
        </p:nvSpPr>
        <p:spPr/>
        <p:txBody>
          <a:bodyPr/>
          <a:lstStyle/>
          <a:p>
            <a:r>
              <a:rPr lang="da-DK"/>
              <a:t>Region Sjælland slide deck</a:t>
            </a:r>
          </a:p>
        </p:txBody>
      </p:sp>
      <p:sp>
        <p:nvSpPr>
          <p:cNvPr id="7" name="Pladsholder til slidenummer 6">
            <a:extLst>
              <a:ext uri="{FF2B5EF4-FFF2-40B4-BE49-F238E27FC236}">
                <a16:creationId xmlns:a16="http://schemas.microsoft.com/office/drawing/2014/main" id="{F07C580C-9304-C84A-9857-C0BF63DEE783}"/>
              </a:ext>
            </a:extLst>
          </p:cNvPr>
          <p:cNvSpPr>
            <a:spLocks noGrp="1"/>
          </p:cNvSpPr>
          <p:nvPr>
            <p:ph type="sldNum" sz="quarter" idx="12"/>
          </p:nvPr>
        </p:nvSpPr>
        <p:spPr/>
        <p:txBody>
          <a:bodyPr/>
          <a:lstStyle/>
          <a:p>
            <a:fld id="{50DEC214-4A26-8544-86E4-D5810B015655}" type="slidenum">
              <a:rPr lang="da-DK" smtClean="0"/>
              <a:t>‹nr.›</a:t>
            </a:fld>
            <a:endParaRPr lang="da-DK"/>
          </a:p>
        </p:txBody>
      </p:sp>
      <p:sp>
        <p:nvSpPr>
          <p:cNvPr id="8" name="Titel 1">
            <a:extLst>
              <a:ext uri="{FF2B5EF4-FFF2-40B4-BE49-F238E27FC236}">
                <a16:creationId xmlns:a16="http://schemas.microsoft.com/office/drawing/2014/main" id="{D4F2E2B7-4CDC-AE48-A296-2D0F03EEA933}"/>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Tree>
    <p:extLst>
      <p:ext uri="{BB962C8B-B14F-4D97-AF65-F5344CB8AC3E}">
        <p14:creationId xmlns:p14="http://schemas.microsoft.com/office/powerpoint/2010/main" val="230069217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ekst + billed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0D4D99C2-BCB0-4382-A88C-6AE6555EA8FB}"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r>
              <a:rPr lang="da-DK"/>
              <a:t>Region Sjælland slide deck</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6" y="1881188"/>
            <a:ext cx="4464050" cy="44008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billede 6">
            <a:extLst>
              <a:ext uri="{FF2B5EF4-FFF2-40B4-BE49-F238E27FC236}">
                <a16:creationId xmlns:a16="http://schemas.microsoft.com/office/drawing/2014/main" id="{3E853F44-8963-D04E-BB2E-AF324DC4F294}"/>
              </a:ext>
            </a:extLst>
          </p:cNvPr>
          <p:cNvSpPr>
            <a:spLocks noGrp="1"/>
          </p:cNvSpPr>
          <p:nvPr>
            <p:ph type="pic" sz="quarter" idx="15" hasCustomPrompt="1"/>
          </p:nvPr>
        </p:nvSpPr>
        <p:spPr>
          <a:xfrm>
            <a:off x="5999028" y="1741694"/>
            <a:ext cx="4680000" cy="4680000"/>
          </a:xfrm>
          <a:prstGeom prst="ellipse">
            <a:avLst/>
          </a:prstGeom>
          <a:solidFill>
            <a:schemeClr val="tx2"/>
          </a:solidFill>
        </p:spPr>
        <p:txBody>
          <a:bodyPr wrap="square" tIns="72000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a:t>
            </a:r>
            <a:br>
              <a:rPr lang="da-DK" dirty="0"/>
            </a:br>
            <a:r>
              <a:rPr lang="da-DK" dirty="0"/>
              <a:t>indsætte et billede</a:t>
            </a:r>
          </a:p>
        </p:txBody>
      </p:sp>
    </p:spTree>
    <p:extLst>
      <p:ext uri="{BB962C8B-B14F-4D97-AF65-F5344CB8AC3E}">
        <p14:creationId xmlns:p14="http://schemas.microsoft.com/office/powerpoint/2010/main" val="101182283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Tekst + billed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4426F049-0742-4C2F-8855-7B15980C1F32}"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r>
              <a:rPr lang="da-DK"/>
              <a:t>Region Sjælland slide deck</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6" y="1881188"/>
            <a:ext cx="4464050" cy="43926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billede 6">
            <a:extLst>
              <a:ext uri="{FF2B5EF4-FFF2-40B4-BE49-F238E27FC236}">
                <a16:creationId xmlns:a16="http://schemas.microsoft.com/office/drawing/2014/main" id="{3E853F44-8963-D04E-BB2E-AF324DC4F294}"/>
              </a:ext>
            </a:extLst>
          </p:cNvPr>
          <p:cNvSpPr>
            <a:spLocks noGrp="1"/>
          </p:cNvSpPr>
          <p:nvPr>
            <p:ph type="pic" sz="quarter" idx="15" hasCustomPrompt="1"/>
          </p:nvPr>
        </p:nvSpPr>
        <p:spPr>
          <a:xfrm>
            <a:off x="6096050" y="1881188"/>
            <a:ext cx="4464000" cy="4400812"/>
          </a:xfrm>
          <a:prstGeom prst="rect">
            <a:avLst/>
          </a:prstGeom>
          <a:solidFill>
            <a:schemeClr val="tx2"/>
          </a:solidFill>
        </p:spPr>
        <p:txBody>
          <a:bodyPr wrap="square" tIns="72000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Tree>
    <p:extLst>
      <p:ext uri="{BB962C8B-B14F-4D97-AF65-F5344CB8AC3E}">
        <p14:creationId xmlns:p14="http://schemas.microsoft.com/office/powerpoint/2010/main" val="336744067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ekst + billede C">
    <p:spTree>
      <p:nvGrpSpPr>
        <p:cNvPr id="1" name=""/>
        <p:cNvGrpSpPr/>
        <p:nvPr/>
      </p:nvGrpSpPr>
      <p:grpSpPr>
        <a:xfrm>
          <a:off x="0" y="0"/>
          <a:ext cx="0" cy="0"/>
          <a:chOff x="0" y="0"/>
          <a:chExt cx="0" cy="0"/>
        </a:xfrm>
      </p:grpSpPr>
      <p:sp>
        <p:nvSpPr>
          <p:cNvPr id="20" name="Pladsholder til billede 19">
            <a:extLst>
              <a:ext uri="{FF2B5EF4-FFF2-40B4-BE49-F238E27FC236}">
                <a16:creationId xmlns:a16="http://schemas.microsoft.com/office/drawing/2014/main" id="{0476D3A0-8FFB-2A4B-9CB9-42995E058A9E}"/>
              </a:ext>
            </a:extLst>
          </p:cNvPr>
          <p:cNvSpPr>
            <a:spLocks noGrp="1"/>
          </p:cNvSpPr>
          <p:nvPr>
            <p:ph type="pic" sz="quarter" idx="13" hasCustomPrompt="1"/>
          </p:nvPr>
        </p:nvSpPr>
        <p:spPr>
          <a:xfrm>
            <a:off x="7840133" y="0"/>
            <a:ext cx="4356942" cy="6858000"/>
          </a:xfrm>
          <a:custGeom>
            <a:avLst/>
            <a:gdLst>
              <a:gd name="connsiteX0" fmla="*/ 700359 w 4356942"/>
              <a:gd name="connsiteY0" fmla="*/ 0 h 6858000"/>
              <a:gd name="connsiteX1" fmla="*/ 4356942 w 4356942"/>
              <a:gd name="connsiteY1" fmla="*/ 0 h 6858000"/>
              <a:gd name="connsiteX2" fmla="*/ 4356942 w 4356942"/>
              <a:gd name="connsiteY2" fmla="*/ 6858000 h 6858000"/>
              <a:gd name="connsiteX3" fmla="*/ 696553 w 4356942"/>
              <a:gd name="connsiteY3" fmla="*/ 6858000 h 6858000"/>
              <a:gd name="connsiteX4" fmla="*/ 0 w 4356942"/>
              <a:gd name="connsiteY4" fmla="*/ 3434080 h 6858000"/>
              <a:gd name="connsiteX5" fmla="*/ 700359 w 43569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942" h="6858000">
                <a:moveTo>
                  <a:pt x="700359" y="0"/>
                </a:moveTo>
                <a:lnTo>
                  <a:pt x="4356942" y="0"/>
                </a:lnTo>
                <a:lnTo>
                  <a:pt x="4356942" y="6858000"/>
                </a:lnTo>
                <a:lnTo>
                  <a:pt x="696553" y="6858000"/>
                </a:lnTo>
                <a:cubicBezTo>
                  <a:pt x="248678" y="5806440"/>
                  <a:pt x="0" y="4649470"/>
                  <a:pt x="0" y="3434080"/>
                </a:cubicBezTo>
                <a:cubicBezTo>
                  <a:pt x="0" y="2214880"/>
                  <a:pt x="249947" y="1054100"/>
                  <a:pt x="700359" y="0"/>
                </a:cubicBezTo>
                <a:close/>
              </a:path>
            </a:pathLst>
          </a:custGeom>
          <a:solidFill>
            <a:schemeClr val="tx2"/>
          </a:solidFill>
        </p:spPr>
        <p:txBody>
          <a:bodyPr wrap="square" tIns="2340000">
            <a:noAutofit/>
          </a:bodyPr>
          <a:lstStyle>
            <a:lvl1pPr marL="0" indent="0" algn="ctr">
              <a:buNone/>
              <a:defRPr>
                <a:solidFill>
                  <a:schemeClr val="bg1"/>
                </a:solidFill>
              </a:defRPr>
            </a:lvl1pPr>
          </a:lstStyle>
          <a:p>
            <a:r>
              <a:rPr lang="da-DK" dirty="0"/>
              <a:t>Klik her for at indsætte et billede</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369794"/>
            <a:ext cx="6192838"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515A5167-D033-4880-9BF8-238A22A80AC3}"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r>
              <a:rPr lang="da-DK"/>
              <a:t>Region Sjælland slide deck</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5" y="1881188"/>
            <a:ext cx="6192838" cy="43926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SmartArt 6"/>
          <p:cNvSpPr>
            <a:spLocks noGrp="1" noChangeAspect="1"/>
          </p:cNvSpPr>
          <p:nvPr>
            <p:ph type="dgm" sz="quarter" idx="15"/>
          </p:nvPr>
        </p:nvSpPr>
        <p:spPr>
          <a:xfrm>
            <a:off x="11116800" y="5670000"/>
            <a:ext cx="410400" cy="612000"/>
          </a:xfrm>
          <a:blipFill>
            <a:blip r:embed="rId2"/>
            <a:stretch>
              <a:fillRect/>
            </a:stretch>
          </a:blipFill>
        </p:spPr>
        <p:txBody>
          <a:bodyPr/>
          <a:lstStyle>
            <a:lvl1pPr marL="0" indent="0">
              <a:buFontTx/>
              <a:buNone/>
              <a:defRPr sz="100"/>
            </a:lvl1pPr>
          </a:lstStyle>
          <a:p>
            <a:r>
              <a:rPr lang="da-DK"/>
              <a:t>Klik på ikonet for at tilføje SmartArt-grafik</a:t>
            </a:r>
            <a:endParaRPr lang="da-DK" dirty="0"/>
          </a:p>
        </p:txBody>
      </p:sp>
    </p:spTree>
    <p:extLst>
      <p:ext uri="{BB962C8B-B14F-4D97-AF65-F5344CB8AC3E}">
        <p14:creationId xmlns:p14="http://schemas.microsoft.com/office/powerpoint/2010/main" val="131892989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Kap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615697"/>
            <a:ext cx="5545138" cy="2813304"/>
          </a:xfrm>
        </p:spPr>
        <p:txBody>
          <a:bodyPr anchor="b"/>
          <a:lstStyle>
            <a:lvl1pPr algn="l">
              <a:defRPr sz="3600">
                <a:solidFill>
                  <a:schemeClr val="bg1"/>
                </a:solidFill>
              </a:defRPr>
            </a:lvl1pPr>
          </a:lstStyle>
          <a:p>
            <a:r>
              <a:rPr lang="da-DK" dirty="0"/>
              <a:t>Klik her for </a:t>
            </a:r>
            <a:br>
              <a:rPr lang="da-DK" dirty="0"/>
            </a:br>
            <a:r>
              <a:rPr lang="da-DK" dirty="0"/>
              <a:t>at tilføje en overskrift</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6" y="3773424"/>
            <a:ext cx="5545138"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21" name="Pladsholder til billede 20">
            <a:extLst>
              <a:ext uri="{FF2B5EF4-FFF2-40B4-BE49-F238E27FC236}">
                <a16:creationId xmlns:a16="http://schemas.microsoft.com/office/drawing/2014/main" id="{7BE722CF-E437-4047-9AFA-AB9C5302FB15}"/>
              </a:ext>
            </a:extLst>
          </p:cNvPr>
          <p:cNvSpPr>
            <a:spLocks noGrp="1"/>
          </p:cNvSpPr>
          <p:nvPr>
            <p:ph type="pic" sz="quarter" idx="10" hasCustomPrompt="1"/>
          </p:nvPr>
        </p:nvSpPr>
        <p:spPr>
          <a:xfrm>
            <a:off x="7106920" y="0"/>
            <a:ext cx="5085080" cy="6858000"/>
          </a:xfrm>
          <a:custGeom>
            <a:avLst/>
            <a:gdLst>
              <a:gd name="connsiteX0" fmla="*/ 701040 w 5085080"/>
              <a:gd name="connsiteY0" fmla="*/ 0 h 6858000"/>
              <a:gd name="connsiteX1" fmla="*/ 5085080 w 5085080"/>
              <a:gd name="connsiteY1" fmla="*/ 0 h 6858000"/>
              <a:gd name="connsiteX2" fmla="*/ 5085080 w 5085080"/>
              <a:gd name="connsiteY2" fmla="*/ 6858000 h 6858000"/>
              <a:gd name="connsiteX3" fmla="*/ 697230 w 5085080"/>
              <a:gd name="connsiteY3" fmla="*/ 6858000 h 6858000"/>
              <a:gd name="connsiteX4" fmla="*/ 0 w 5085080"/>
              <a:gd name="connsiteY4" fmla="*/ 3434080 h 6858000"/>
              <a:gd name="connsiteX5" fmla="*/ 701040 w 50850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5080" h="6858000">
                <a:moveTo>
                  <a:pt x="701040" y="0"/>
                </a:moveTo>
                <a:lnTo>
                  <a:pt x="5085080" y="0"/>
                </a:lnTo>
                <a:lnTo>
                  <a:pt x="5085080" y="6858000"/>
                </a:lnTo>
                <a:lnTo>
                  <a:pt x="697230" y="6858000"/>
                </a:lnTo>
                <a:cubicBezTo>
                  <a:pt x="248920" y="5806440"/>
                  <a:pt x="0" y="4649470"/>
                  <a:pt x="0" y="3434080"/>
                </a:cubicBezTo>
                <a:cubicBezTo>
                  <a:pt x="0" y="2214880"/>
                  <a:pt x="250190" y="1054100"/>
                  <a:pt x="701040" y="0"/>
                </a:cubicBezTo>
                <a:close/>
              </a:path>
            </a:pathLst>
          </a:custGeom>
          <a:solidFill>
            <a:schemeClr val="tx2"/>
          </a:solidFill>
        </p:spPr>
        <p:txBody>
          <a:bodyPr wrap="square" tIns="2340000">
            <a:noAutofit/>
          </a:bodyPr>
          <a:lstStyle>
            <a:lvl1pPr marL="0" indent="0" algn="ctr">
              <a:buNone/>
              <a:defRPr>
                <a:solidFill>
                  <a:schemeClr val="bg1"/>
                </a:solidFill>
              </a:defRPr>
            </a:lvl1pPr>
          </a:lstStyle>
          <a:p>
            <a:r>
              <a:rPr lang="da-DK" dirty="0"/>
              <a:t>Klik her for at indsætte et billede</a:t>
            </a:r>
          </a:p>
        </p:txBody>
      </p:sp>
      <p:sp>
        <p:nvSpPr>
          <p:cNvPr id="10" name="Pladsholder til dato 3">
            <a:extLst>
              <a:ext uri="{FF2B5EF4-FFF2-40B4-BE49-F238E27FC236}">
                <a16:creationId xmlns:a16="http://schemas.microsoft.com/office/drawing/2014/main" id="{E7528BCD-DBCC-2D42-B2F5-86185A462BC6}"/>
              </a:ext>
            </a:extLst>
          </p:cNvPr>
          <p:cNvSpPr>
            <a:spLocks noGrp="1"/>
          </p:cNvSpPr>
          <p:nvPr>
            <p:ph type="dt" sz="half" idx="16"/>
          </p:nvPr>
        </p:nvSpPr>
        <p:spPr>
          <a:xfrm>
            <a:off x="4367213" y="7020000"/>
            <a:ext cx="1368425" cy="324000"/>
          </a:xfrm>
        </p:spPr>
        <p:txBody>
          <a:bodyPr/>
          <a:lstStyle>
            <a:lvl1pPr>
              <a:defRPr>
                <a:solidFill>
                  <a:schemeClr val="bg1"/>
                </a:solidFill>
                <a:latin typeface="+mn-lt"/>
              </a:defRPr>
            </a:lvl1pPr>
          </a:lstStyle>
          <a:p>
            <a:fld id="{9DD2A254-B1BD-4529-B738-250C84457A02}" type="datetime2">
              <a:rPr lang="da-DK" smtClean="0"/>
              <a:t>30. marts 2025</a:t>
            </a:fld>
            <a:endParaRPr lang="da-DK" dirty="0"/>
          </a:p>
        </p:txBody>
      </p:sp>
      <p:sp>
        <p:nvSpPr>
          <p:cNvPr id="11" name="Pladsholder til sidefod 4">
            <a:extLst>
              <a:ext uri="{FF2B5EF4-FFF2-40B4-BE49-F238E27FC236}">
                <a16:creationId xmlns:a16="http://schemas.microsoft.com/office/drawing/2014/main" id="{7F036CED-EA80-CB4C-A91D-283C39D3E7D4}"/>
              </a:ext>
            </a:extLst>
          </p:cNvPr>
          <p:cNvSpPr>
            <a:spLocks noGrp="1"/>
          </p:cNvSpPr>
          <p:nvPr>
            <p:ph type="ftr" sz="quarter" idx="11"/>
          </p:nvPr>
        </p:nvSpPr>
        <p:spPr>
          <a:xfrm>
            <a:off x="911225" y="6534000"/>
            <a:ext cx="3097213" cy="324000"/>
          </a:xfrm>
        </p:spPr>
        <p:txBody>
          <a:bodyPr/>
          <a:lstStyle>
            <a:lvl1pPr>
              <a:defRPr>
                <a:solidFill>
                  <a:schemeClr val="bg1"/>
                </a:solidFill>
              </a:defRPr>
            </a:lvl1pPr>
          </a:lstStyle>
          <a:p>
            <a:r>
              <a:rPr lang="da-DK"/>
              <a:t>Region Sjælland slide deck</a:t>
            </a:r>
            <a:endParaRPr lang="da-DK" dirty="0"/>
          </a:p>
        </p:txBody>
      </p:sp>
      <p:sp>
        <p:nvSpPr>
          <p:cNvPr id="12" name="Pladsholder til slidenummer 5">
            <a:extLst>
              <a:ext uri="{FF2B5EF4-FFF2-40B4-BE49-F238E27FC236}">
                <a16:creationId xmlns:a16="http://schemas.microsoft.com/office/drawing/2014/main" id="{241741C4-095C-FC45-92EE-4DF81AE688F3}"/>
              </a:ext>
            </a:extLst>
          </p:cNvPr>
          <p:cNvSpPr>
            <a:spLocks noGrp="1"/>
          </p:cNvSpPr>
          <p:nvPr>
            <p:ph type="sldNum" sz="quarter" idx="12"/>
          </p:nvPr>
        </p:nvSpPr>
        <p:spPr>
          <a:xfrm>
            <a:off x="150472" y="6534000"/>
            <a:ext cx="360000" cy="324000"/>
          </a:xfrm>
        </p:spPr>
        <p:txBody>
          <a:bodyPr/>
          <a:lstStyle>
            <a:lvl1pPr>
              <a:defRPr>
                <a:solidFill>
                  <a:schemeClr val="bg1"/>
                </a:solidFill>
              </a:defRPr>
            </a:lvl1pPr>
          </a:lstStyle>
          <a:p>
            <a:fld id="{50DEC214-4A26-8544-86E4-D5810B015655}" type="slidenum">
              <a:rPr lang="da-DK" smtClean="0"/>
              <a:pPr/>
              <a:t>‹nr.›</a:t>
            </a:fld>
            <a:endParaRPr lang="da-DK" dirty="0"/>
          </a:p>
        </p:txBody>
      </p:sp>
      <p:sp>
        <p:nvSpPr>
          <p:cNvPr id="8" name="Pladsholder til SmartArt 6"/>
          <p:cNvSpPr>
            <a:spLocks noGrp="1" noChangeAspect="1"/>
          </p:cNvSpPr>
          <p:nvPr>
            <p:ph type="dgm" sz="quarter" idx="15"/>
          </p:nvPr>
        </p:nvSpPr>
        <p:spPr>
          <a:xfrm>
            <a:off x="11116800" y="5670000"/>
            <a:ext cx="410400" cy="612000"/>
          </a:xfrm>
          <a:blipFill>
            <a:blip r:embed="rId3"/>
            <a:stretch>
              <a:fillRect/>
            </a:stretch>
          </a:blipFill>
        </p:spPr>
        <p:txBody>
          <a:bodyPr/>
          <a:lstStyle>
            <a:lvl1pPr marL="0" indent="0">
              <a:buFontTx/>
              <a:buNone/>
              <a:defRPr sz="100"/>
            </a:lvl1pPr>
          </a:lstStyle>
          <a:p>
            <a:r>
              <a:rPr lang="da-DK"/>
              <a:t>Klik på ikonet for at tilføje SmartArt-grafik</a:t>
            </a:r>
            <a:endParaRPr lang="da-DK" dirty="0"/>
          </a:p>
        </p:txBody>
      </p:sp>
    </p:spTree>
    <p:extLst>
      <p:ext uri="{BB962C8B-B14F-4D97-AF65-F5344CB8AC3E}">
        <p14:creationId xmlns:p14="http://schemas.microsoft.com/office/powerpoint/2010/main" val="3555545963"/>
      </p:ext>
    </p:extLst>
  </p:cSld>
  <p:clrMapOvr>
    <a:masterClrMapping/>
  </p:clrMapOvr>
  <p:extLst>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Breaker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1449388"/>
            <a:ext cx="9316508" cy="4832612"/>
          </a:xfrm>
        </p:spPr>
        <p:txBody>
          <a:bodyPr anchor="t" anchorCtr="0"/>
          <a:lstStyle>
            <a:lvl1pPr>
              <a:defRPr sz="4800">
                <a:solidFill>
                  <a:schemeClr val="bg1"/>
                </a:solidFill>
              </a:defRPr>
            </a:lvl1p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B328E5EB-C14F-4FCF-8030-6907CD39CCEB}"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r>
              <a:rPr lang="da-DK"/>
              <a:t>Region Sjælland slide deck</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321664026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Break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1BA6D4CC-8FC4-BB4D-8737-B88BADCB05C3}"/>
              </a:ext>
            </a:extLst>
          </p:cNvPr>
          <p:cNvSpPr>
            <a:spLocks noGrp="1"/>
          </p:cNvSpPr>
          <p:nvPr>
            <p:ph type="pic" sz="quarter" idx="16"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accent4"/>
          </a:solidFill>
        </p:spPr>
        <p:txBody>
          <a:bodyPr wrap="square">
            <a:noAutofit/>
          </a:bodyPr>
          <a:lstStyle>
            <a:lvl1pPr marL="0" indent="0">
              <a:buNone/>
              <a:defRPr sz="100"/>
            </a:lvl1pPr>
          </a:lstStyle>
          <a:p>
            <a:r>
              <a:rPr lang="da-DK" dirty="0"/>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1449388"/>
            <a:ext cx="9316508" cy="4824412"/>
          </a:xfrm>
        </p:spPr>
        <p:txBody>
          <a:bodyPr anchor="t" anchorCtr="0"/>
          <a:lstStyle>
            <a:lvl1pPr>
              <a:defRPr sz="4800">
                <a:solidFill>
                  <a:schemeClr val="bg1"/>
                </a:solidFill>
              </a:defRPr>
            </a:lvl1p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3E6E345C-5B26-4FA6-B850-7DD94A6BF9E9}" type="datetime2">
              <a:rPr lang="da-DK" smtClean="0"/>
              <a:t>30. marts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r>
              <a:rPr lang="da-DK"/>
              <a:t>Region Sjælland slide deck</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pic>
        <p:nvPicPr>
          <p:cNvPr id="3" name="Billede 2"/>
          <p:cNvPicPr>
            <a:picLocks noChangeAspect="1"/>
          </p:cNvPicPr>
          <p:nvPr/>
        </p:nvPicPr>
        <p:blipFill>
          <a:blip r:embed="rId3"/>
          <a:stretch>
            <a:fillRect/>
          </a:stretch>
        </p:blipFill>
        <p:spPr>
          <a:xfrm>
            <a:off x="11116800" y="5670000"/>
            <a:ext cx="402371" cy="615749"/>
          </a:xfrm>
          <a:prstGeom prst="rect">
            <a:avLst/>
          </a:prstGeom>
        </p:spPr>
      </p:pic>
    </p:spTree>
    <p:extLst>
      <p:ext uri="{BB962C8B-B14F-4D97-AF65-F5344CB8AC3E}">
        <p14:creationId xmlns:p14="http://schemas.microsoft.com/office/powerpoint/2010/main" val="79678751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Breaker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32C59EB7-0BBF-4CD7-9D76-23A95E2A4EC5}" type="datetime2">
              <a:rPr lang="da-DK" smtClean="0"/>
              <a:t>30. marts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r>
              <a:rPr lang="da-DK"/>
              <a:t>Region Sjælland slide deck</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sp>
        <p:nvSpPr>
          <p:cNvPr id="31" name="Pladsholder til billede 30">
            <a:extLst>
              <a:ext uri="{FF2B5EF4-FFF2-40B4-BE49-F238E27FC236}">
                <a16:creationId xmlns:a16="http://schemas.microsoft.com/office/drawing/2014/main" id="{78FF33C8-92BF-B546-95BC-A02F02535882}"/>
              </a:ext>
            </a:extLst>
          </p:cNvPr>
          <p:cNvSpPr>
            <a:spLocks noGrp="1"/>
          </p:cNvSpPr>
          <p:nvPr>
            <p:ph type="pic" sz="quarter" idx="22" hasCustomPrompt="1"/>
          </p:nvPr>
        </p:nvSpPr>
        <p:spPr>
          <a:xfrm>
            <a:off x="-1" y="0"/>
            <a:ext cx="8427625" cy="6282000"/>
          </a:xfrm>
          <a:custGeom>
            <a:avLst/>
            <a:gdLst>
              <a:gd name="connsiteX0" fmla="*/ 0 w 8550777"/>
              <a:gd name="connsiteY0" fmla="*/ 0 h 6373798"/>
              <a:gd name="connsiteX1" fmla="*/ 8274675 w 8550777"/>
              <a:gd name="connsiteY1" fmla="*/ 0 h 6373798"/>
              <a:gd name="connsiteX2" fmla="*/ 8336206 w 8550777"/>
              <a:gd name="connsiteY2" fmla="*/ 181851 h 6373798"/>
              <a:gd name="connsiteX3" fmla="*/ 8550777 w 8550777"/>
              <a:gd name="connsiteY3" fmla="*/ 1601104 h 6373798"/>
              <a:gd name="connsiteX4" fmla="*/ 3778083 w 8550777"/>
              <a:gd name="connsiteY4" fmla="*/ 6373798 h 6373798"/>
              <a:gd name="connsiteX5" fmla="*/ 95241 w 8550777"/>
              <a:gd name="connsiteY5" fmla="*/ 4636981 h 6373798"/>
              <a:gd name="connsiteX6" fmla="*/ 0 w 8550777"/>
              <a:gd name="connsiteY6" fmla="*/ 4515786 h 6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0777" h="6373798">
                <a:moveTo>
                  <a:pt x="0" y="0"/>
                </a:moveTo>
                <a:lnTo>
                  <a:pt x="8274675" y="0"/>
                </a:lnTo>
                <a:lnTo>
                  <a:pt x="8336206" y="181851"/>
                </a:lnTo>
                <a:cubicBezTo>
                  <a:pt x="8475655" y="630193"/>
                  <a:pt x="8550777" y="1106876"/>
                  <a:pt x="8550777" y="1601104"/>
                </a:cubicBezTo>
                <a:cubicBezTo>
                  <a:pt x="8550777" y="4236990"/>
                  <a:pt x="6413969" y="6373798"/>
                  <a:pt x="3778083" y="6373798"/>
                </a:cubicBezTo>
                <a:cubicBezTo>
                  <a:pt x="2295397" y="6373798"/>
                  <a:pt x="970623" y="5697699"/>
                  <a:pt x="95241" y="4636981"/>
                </a:cubicBezTo>
                <a:lnTo>
                  <a:pt x="0" y="4515786"/>
                </a:lnTo>
                <a:close/>
              </a:path>
            </a:pathLst>
          </a:custGeom>
          <a:solidFill>
            <a:schemeClr val="accent4"/>
          </a:solidFill>
        </p:spPr>
        <p:txBody>
          <a:bodyPr wrap="square">
            <a:noAutofit/>
          </a:bodyPr>
          <a:lstStyle>
            <a:lvl1pPr marL="0" indent="0">
              <a:buFontTx/>
              <a:buNone/>
              <a:defRPr sz="100"/>
            </a:lvl1pPr>
          </a:lstStyle>
          <a:p>
            <a:r>
              <a:rPr lang="da-DK"/>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582859"/>
            <a:ext cx="6913563" cy="5687520"/>
          </a:xfrm>
        </p:spPr>
        <p:txBody>
          <a:bodyPr anchor="t" anchorCtr="0"/>
          <a:lstStyle>
            <a:lvl1pPr>
              <a:defRPr sz="4800">
                <a:solidFill>
                  <a:schemeClr val="bg1"/>
                </a:solidFill>
              </a:defRPr>
            </a:lvl1pPr>
          </a:lstStyle>
          <a:p>
            <a:r>
              <a:rPr lang="da-DK" dirty="0"/>
              <a:t>Klik her for at tilføje en overskrift</a:t>
            </a:r>
          </a:p>
        </p:txBody>
      </p:sp>
      <p:pic>
        <p:nvPicPr>
          <p:cNvPr id="7" name="Billede 6"/>
          <p:cNvPicPr>
            <a:picLocks noChangeAspect="1"/>
          </p:cNvPicPr>
          <p:nvPr/>
        </p:nvPicPr>
        <p:blipFill>
          <a:blip r:embed="rId3"/>
          <a:stretch>
            <a:fillRect/>
          </a:stretch>
        </p:blipFill>
        <p:spPr>
          <a:xfrm>
            <a:off x="11116800" y="5670000"/>
            <a:ext cx="402371" cy="615749"/>
          </a:xfrm>
          <a:prstGeom prst="rect">
            <a:avLst/>
          </a:prstGeom>
        </p:spPr>
      </p:pic>
    </p:spTree>
    <p:extLst>
      <p:ext uri="{BB962C8B-B14F-4D97-AF65-F5344CB8AC3E}">
        <p14:creationId xmlns:p14="http://schemas.microsoft.com/office/powerpoint/2010/main" val="24658316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Breaker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ladsholder til billede 7">
            <a:extLst>
              <a:ext uri="{FF2B5EF4-FFF2-40B4-BE49-F238E27FC236}">
                <a16:creationId xmlns:a16="http://schemas.microsoft.com/office/drawing/2014/main" id="{0EBB01EF-ED55-DB43-ADF3-33F96C83A7A8}"/>
              </a:ext>
            </a:extLst>
          </p:cNvPr>
          <p:cNvSpPr>
            <a:spLocks noGrp="1"/>
          </p:cNvSpPr>
          <p:nvPr>
            <p:ph type="pic" sz="quarter" idx="20"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tx2"/>
          </a:solidFill>
        </p:spPr>
        <p:txBody>
          <a:bodyPr wrap="square" tIns="2340000">
            <a:noAutofit/>
          </a:bodyPr>
          <a:lstStyle>
            <a:lvl1pPr marL="0" marR="0" indent="0" algn="ctr" defTabSz="590400" rtl="0" eaLnBrk="1" fontAlgn="auto" latinLnBrk="0" hangingPunct="1">
              <a:lnSpc>
                <a:spcPts val="2400"/>
              </a:lnSpc>
              <a:spcBef>
                <a:spcPts val="1000"/>
              </a:spcBef>
              <a:spcAft>
                <a:spcPts val="0"/>
              </a:spcAft>
              <a:buClrTx/>
              <a:buSzTx/>
              <a:buFont typeface="Arial" panose="020B0604020202020204" pitchFamily="34" charset="0"/>
              <a:buNone/>
              <a:tabLst/>
              <a:defRPr sz="2000">
                <a:solidFill>
                  <a:schemeClr val="bg1"/>
                </a:solidFill>
              </a:defRPr>
            </a:lvl1pPr>
          </a:lstStyle>
          <a:p>
            <a:pPr marL="0" marR="0" lvl="0" indent="0" algn="l" defTabSz="590400" rtl="0" eaLnBrk="1" fontAlgn="auto" latinLnBrk="0" hangingPunct="1">
              <a:lnSpc>
                <a:spcPts val="24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6ADA695F-44C2-4687-991B-0B3AAD95E142}"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r>
              <a:rPr lang="da-DK"/>
              <a:t>Region Sjælland slide deck</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sp>
        <p:nvSpPr>
          <p:cNvPr id="16" name="Pladsholder til tekst 15">
            <a:extLst>
              <a:ext uri="{FF2B5EF4-FFF2-40B4-BE49-F238E27FC236}">
                <a16:creationId xmlns:a16="http://schemas.microsoft.com/office/drawing/2014/main" id="{01EE7D5F-D71E-5C42-924A-FF05BCD18B22}"/>
              </a:ext>
            </a:extLst>
          </p:cNvPr>
          <p:cNvSpPr>
            <a:spLocks noGrp="1"/>
          </p:cNvSpPr>
          <p:nvPr>
            <p:ph type="body" sz="quarter" idx="17" hasCustomPrompt="1"/>
          </p:nvPr>
        </p:nvSpPr>
        <p:spPr>
          <a:xfrm>
            <a:off x="8165030" y="651908"/>
            <a:ext cx="3240000" cy="3240000"/>
          </a:xfrm>
          <a:prstGeom prst="ellipse">
            <a:avLst/>
          </a:prstGeom>
          <a:solidFill>
            <a:schemeClr val="accent4"/>
          </a:solidFill>
        </p:spPr>
        <p:txBody>
          <a:bodyPr tIns="72000" anchor="ctr" anchorCtr="0"/>
          <a:lstStyle>
            <a:lvl1pPr marL="0" indent="0" algn="ctr">
              <a:buNone/>
              <a:defRPr/>
            </a:lvl1pPr>
            <a:lvl2pPr marL="180000" indent="0" algn="ctr">
              <a:buNone/>
              <a:defRPr/>
            </a:lvl2pPr>
            <a:lvl3pPr marL="360000" indent="0" algn="ctr">
              <a:buNone/>
              <a:defRPr/>
            </a:lvl3pPr>
            <a:lvl4pPr marL="540000" indent="0" algn="ctr">
              <a:buNone/>
              <a:defRPr/>
            </a:lvl4pPr>
            <a:lvl5pPr marL="720000" indent="0" algn="ctr">
              <a:buNone/>
              <a:defRPr/>
            </a:lvl5pPr>
          </a:lstStyle>
          <a:p>
            <a:pPr lvl="0"/>
            <a:r>
              <a:rPr lang="da-DK" dirty="0"/>
              <a:t>Klik for at tilføje en tekst</a:t>
            </a:r>
          </a:p>
        </p:txBody>
      </p:sp>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2850810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 Forside: 3 linjer (mørkeblå)">
    <p:bg>
      <p:bgPr>
        <a:solidFill>
          <a:schemeClr val="tx1"/>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2A23C363-7D8D-4B72-A08A-7260E3135E42}"/>
              </a:ext>
            </a:extLst>
          </p:cNvPr>
          <p:cNvSpPr>
            <a:spLocks noGrp="1"/>
          </p:cNvSpPr>
          <p:nvPr>
            <p:ph type="title" hasCustomPrompt="1"/>
          </p:nvPr>
        </p:nvSpPr>
        <p:spPr>
          <a:xfrm>
            <a:off x="695564" y="2168525"/>
            <a:ext cx="7449949" cy="2967963"/>
          </a:xfrm>
          <a:prstGeom prst="rect">
            <a:avLst/>
          </a:prstGeom>
        </p:spPr>
        <p:txBody>
          <a:bodyPr anchor="b"/>
          <a:lstStyle>
            <a:lvl1pPr>
              <a:lnSpc>
                <a:spcPct val="100000"/>
              </a:lnSpc>
              <a:spcBef>
                <a:spcPts val="600"/>
              </a:spcBef>
              <a:defRPr sz="6000">
                <a:solidFill>
                  <a:schemeClr val="bg1"/>
                </a:solidFill>
              </a:defRPr>
            </a:lvl1pPr>
          </a:lstStyle>
          <a:p>
            <a:r>
              <a:rPr lang="da-DK" dirty="0"/>
              <a:t>Her kan der stå en lidt længere titel på tre linjer </a:t>
            </a:r>
          </a:p>
        </p:txBody>
      </p:sp>
      <p:pic>
        <p:nvPicPr>
          <p:cNvPr id="10" name="Grafik 9">
            <a:extLst>
              <a:ext uri="{FF2B5EF4-FFF2-40B4-BE49-F238E27FC236}">
                <a16:creationId xmlns:a16="http://schemas.microsoft.com/office/drawing/2014/main" id="{A45928D7-55FB-A44F-85DE-DCA9C818E33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4104" y="637810"/>
            <a:ext cx="1124179" cy="994466"/>
          </a:xfrm>
          <a:prstGeom prst="rect">
            <a:avLst/>
          </a:prstGeom>
        </p:spPr>
      </p:pic>
      <p:sp>
        <p:nvSpPr>
          <p:cNvPr id="7" name="Pladsholder til tekst 4">
            <a:extLst>
              <a:ext uri="{FF2B5EF4-FFF2-40B4-BE49-F238E27FC236}">
                <a16:creationId xmlns:a16="http://schemas.microsoft.com/office/drawing/2014/main" id="{CFCBBC5C-42FA-4F1B-B04C-4A5ECA396F5C}"/>
              </a:ext>
            </a:extLst>
          </p:cNvPr>
          <p:cNvSpPr txBox="1">
            <a:spLocks/>
          </p:cNvSpPr>
          <p:nvPr userDrawn="1"/>
        </p:nvSpPr>
        <p:spPr>
          <a:xfrm>
            <a:off x="636323" y="5958064"/>
            <a:ext cx="3369548" cy="23451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bg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STIXGeneral-Regular" pitchFamily="2" charset="2"/>
              <a:buChar char="⎯"/>
              <a:defRPr sz="1800" kern="1200">
                <a:solidFill>
                  <a:srgbClr val="052C43"/>
                </a:solidFill>
                <a:latin typeface="Poppins" pitchFamily="2" charset="77"/>
                <a:ea typeface="+mn-ea"/>
                <a:cs typeface="Poppins" pitchFamily="2" charset="77"/>
              </a:defRPr>
            </a:lvl2pPr>
            <a:lvl3pPr marL="1200150" indent="-285750" algn="l" defTabSz="914400" rtl="0" eaLnBrk="1" latinLnBrk="0" hangingPunct="1">
              <a:lnSpc>
                <a:spcPct val="90000"/>
              </a:lnSpc>
              <a:spcBef>
                <a:spcPts val="500"/>
              </a:spcBef>
              <a:buFont typeface="Arial" panose="020B0604020202020204" pitchFamily="34" charset="0"/>
              <a:buChar char="•"/>
              <a:defRPr sz="1600" b="0" i="0" kern="1200">
                <a:solidFill>
                  <a:srgbClr val="052C43"/>
                </a:solidFill>
                <a:latin typeface="Poppins" pitchFamily="2" charset="77"/>
                <a:ea typeface="+mn-ea"/>
                <a:cs typeface="Poppins" pitchFamily="2" charset="77"/>
              </a:defRPr>
            </a:lvl3pPr>
            <a:lvl4pPr marL="1371600" indent="0" algn="l" defTabSz="914400" rtl="0" eaLnBrk="1" latinLnBrk="0" hangingPunct="1">
              <a:lnSpc>
                <a:spcPct val="90000"/>
              </a:lnSpc>
              <a:spcBef>
                <a:spcPts val="500"/>
              </a:spcBef>
              <a:buFont typeface="Arial" panose="020B0604020202020204" pitchFamily="34" charset="0"/>
              <a:buNone/>
              <a:defRPr sz="2000" b="1" i="0" kern="1200">
                <a:solidFill>
                  <a:srgbClr val="052C43"/>
                </a:solidFill>
                <a:latin typeface="Poppins ExtraBold" pitchFamily="2" charset="77"/>
                <a:ea typeface="+mn-ea"/>
                <a:cs typeface="Poppins ExtraBold" pitchFamily="2" charset="77"/>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052C43"/>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000" b="0" i="0" kern="1200">
                <a:solidFill>
                  <a:srgbClr val="052C43"/>
                </a:solidFill>
                <a:latin typeface="Poppins" pitchFamily="2" charset="77"/>
                <a:ea typeface="+mn-ea"/>
                <a:cs typeface="Poppins" pitchFamily="2" charset="77"/>
              </a:defRPr>
            </a:lvl6pPr>
            <a:lvl7pPr marL="2743200" indent="0" algn="l" defTabSz="914400" rtl="0" eaLnBrk="1" latinLnBrk="0" hangingPunct="1">
              <a:lnSpc>
                <a:spcPct val="90000"/>
              </a:lnSpc>
              <a:spcBef>
                <a:spcPts val="500"/>
              </a:spcBef>
              <a:buFont typeface="Arial" panose="020B0604020202020204" pitchFamily="34" charset="0"/>
              <a:buNone/>
              <a:defRPr sz="1000" b="1" i="0" kern="1200">
                <a:solidFill>
                  <a:srgbClr val="052C43"/>
                </a:solidFill>
                <a:latin typeface="Poppins Black" pitchFamily="2" charset="77"/>
                <a:ea typeface="+mn-ea"/>
                <a:cs typeface="Poppins Black" pitchFamily="2" charset="77"/>
              </a:defRPr>
            </a:lvl7pPr>
            <a:lvl8pPr marL="3200400" indent="0" algn="l" defTabSz="914400" rtl="0" eaLnBrk="1" latinLnBrk="0" hangingPunct="1">
              <a:lnSpc>
                <a:spcPct val="90000"/>
              </a:lnSpc>
              <a:spcBef>
                <a:spcPts val="500"/>
              </a:spcBef>
              <a:buFont typeface="Arial" panose="020B0604020202020204" pitchFamily="34" charset="0"/>
              <a:buNone/>
              <a:defRPr sz="1000" b="0" i="0" kern="1200">
                <a:solidFill>
                  <a:srgbClr val="052C43"/>
                </a:solidFill>
                <a:latin typeface="Poppins Light" pitchFamily="2" charset="77"/>
                <a:ea typeface="+mn-ea"/>
                <a:cs typeface="Poppins Light" pitchFamily="2" charset="77"/>
              </a:defRPr>
            </a:lvl8pPr>
            <a:lvl9pPr marL="3657600" indent="0" algn="l" defTabSz="914400" rtl="0" eaLnBrk="1" latinLnBrk="0" hangingPunct="1">
              <a:lnSpc>
                <a:spcPct val="90000"/>
              </a:lnSpc>
              <a:spcBef>
                <a:spcPts val="500"/>
              </a:spcBef>
              <a:buFont typeface="Arial" panose="020B0604020202020204" pitchFamily="34" charset="0"/>
              <a:buNone/>
              <a:defRPr sz="6500" b="1" i="0" kern="1200">
                <a:solidFill>
                  <a:srgbClr val="052C43"/>
                </a:solidFill>
                <a:latin typeface="Poppins Black" pitchFamily="2" charset="77"/>
                <a:ea typeface="+mn-ea"/>
                <a:cs typeface="Poppins Black" pitchFamily="2" charset="77"/>
              </a:defRPr>
            </a:lvl9pPr>
          </a:lstStyle>
          <a:p>
            <a:r>
              <a:rPr lang="da-DK" sz="1200" b="0" i="0" dirty="0">
                <a:solidFill>
                  <a:schemeClr val="bg1"/>
                </a:solidFill>
                <a:latin typeface="Segoe UI Semilight" panose="020B0402040204020203" pitchFamily="34" charset="0"/>
                <a:cs typeface="Segoe UI Semilight" panose="020B0402040204020203" pitchFamily="34" charset="0"/>
              </a:rPr>
              <a:t>Indenrigs- og Sundhedsministeriet</a:t>
            </a:r>
          </a:p>
          <a:p>
            <a:endParaRPr lang="da-DK" sz="1200" b="0" i="0" dirty="0">
              <a:solidFill>
                <a:schemeClr val="bg1"/>
              </a:solidFill>
              <a:latin typeface="+mj-lt"/>
              <a:cs typeface="Poppins Light" pitchFamily="2" charset="77"/>
            </a:endParaRPr>
          </a:p>
        </p:txBody>
      </p:sp>
      <p:sp>
        <p:nvSpPr>
          <p:cNvPr id="8" name="Date_GeneralDate">
            <a:extLst>
              <a:ext uri="{FF2B5EF4-FFF2-40B4-BE49-F238E27FC236}">
                <a16:creationId xmlns:a16="http://schemas.microsoft.com/office/drawing/2014/main" id="{1C831465-84D6-4D27-900E-6D20E41FE8B8}"/>
              </a:ext>
            </a:extLst>
          </p:cNvPr>
          <p:cNvSpPr>
            <a:spLocks noGrp="1"/>
          </p:cNvSpPr>
          <p:nvPr>
            <p:ph type="dt" sz="half" idx="10"/>
          </p:nvPr>
        </p:nvSpPr>
        <p:spPr>
          <a:xfrm>
            <a:off x="636323" y="5711613"/>
            <a:ext cx="3369548" cy="180000"/>
          </a:xfrm>
          <a:prstGeom prst="rect">
            <a:avLst/>
          </a:prstGeom>
        </p:spPr>
        <p:txBody>
          <a:bodyPr/>
          <a:lstStyle>
            <a:lvl1pPr>
              <a:defRPr lang="en-GB" sz="1200" b="1" i="0" dirty="0">
                <a:solidFill>
                  <a:schemeClr val="bg1"/>
                </a:solidFill>
                <a:latin typeface="+mj-lt"/>
                <a:cs typeface="Poppins" pitchFamily="2" charset="77"/>
              </a:defRPr>
            </a:lvl1pPr>
          </a:lstStyle>
          <a:p>
            <a:endParaRPr lang="da-DK"/>
          </a:p>
        </p:txBody>
      </p:sp>
    </p:spTree>
    <p:extLst>
      <p:ext uri="{BB962C8B-B14F-4D97-AF65-F5344CB8AC3E}">
        <p14:creationId xmlns:p14="http://schemas.microsoft.com/office/powerpoint/2010/main" val="1385471977"/>
      </p:ext>
    </p:extLst>
  </p:cSld>
  <p:clrMapOvr>
    <a:masterClrMapping/>
  </p:clrMapOvr>
  <p:extLst>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4AFCB-ED13-224C-8E6E-75E87CB91675}"/>
              </a:ext>
            </a:extLst>
          </p:cNvPr>
          <p:cNvSpPr>
            <a:spLocks noGrp="1"/>
          </p:cNvSpPr>
          <p:nvPr>
            <p:ph type="title"/>
          </p:nvPr>
        </p:nvSpPr>
        <p:spPr/>
        <p:txBody>
          <a:bodyPr/>
          <a:lstStyle/>
          <a:p>
            <a:r>
              <a:rPr lang="da-DK"/>
              <a:t>Klik for at redigere titeltypografien i masteren</a:t>
            </a:r>
            <a:endParaRPr lang="da-DK" dirty="0"/>
          </a:p>
        </p:txBody>
      </p:sp>
      <p:sp>
        <p:nvSpPr>
          <p:cNvPr id="3" name="Pladsholder til dato 2">
            <a:extLst>
              <a:ext uri="{FF2B5EF4-FFF2-40B4-BE49-F238E27FC236}">
                <a16:creationId xmlns:a16="http://schemas.microsoft.com/office/drawing/2014/main" id="{2B9EBBCB-32B8-E745-96E7-222B1DCB792E}"/>
              </a:ext>
            </a:extLst>
          </p:cNvPr>
          <p:cNvSpPr>
            <a:spLocks noGrp="1"/>
          </p:cNvSpPr>
          <p:nvPr>
            <p:ph type="dt" sz="half" idx="10"/>
          </p:nvPr>
        </p:nvSpPr>
        <p:spPr/>
        <p:txBody>
          <a:bodyPr/>
          <a:lstStyle>
            <a:lvl1pPr>
              <a:defRPr>
                <a:latin typeface="+mn-lt"/>
              </a:defRPr>
            </a:lvl1pPr>
          </a:lstStyle>
          <a:p>
            <a:fld id="{3CA72BD5-F3F6-4216-807B-14A52CC93A7D}" type="datetime2">
              <a:rPr lang="da-DK" smtClean="0"/>
              <a:t>30. marts 2025</a:t>
            </a:fld>
            <a:endParaRPr lang="da-DK" dirty="0"/>
          </a:p>
        </p:txBody>
      </p:sp>
      <p:sp>
        <p:nvSpPr>
          <p:cNvPr id="4" name="Pladsholder til sidefod 3">
            <a:extLst>
              <a:ext uri="{FF2B5EF4-FFF2-40B4-BE49-F238E27FC236}">
                <a16:creationId xmlns:a16="http://schemas.microsoft.com/office/drawing/2014/main" id="{EA67EA5B-6A60-4646-9F1A-8B55851AED1C}"/>
              </a:ext>
            </a:extLst>
          </p:cNvPr>
          <p:cNvSpPr>
            <a:spLocks noGrp="1"/>
          </p:cNvSpPr>
          <p:nvPr>
            <p:ph type="ftr" sz="quarter" idx="11"/>
          </p:nvPr>
        </p:nvSpPr>
        <p:spPr/>
        <p:txBody>
          <a:bodyPr/>
          <a:lstStyle/>
          <a:p>
            <a:r>
              <a:rPr lang="da-DK"/>
              <a:t>Region Sjælland slide deck</a:t>
            </a:r>
            <a:endParaRPr lang="da-DK" dirty="0"/>
          </a:p>
        </p:txBody>
      </p:sp>
      <p:sp>
        <p:nvSpPr>
          <p:cNvPr id="5" name="Pladsholder til slidenummer 4">
            <a:extLst>
              <a:ext uri="{FF2B5EF4-FFF2-40B4-BE49-F238E27FC236}">
                <a16:creationId xmlns:a16="http://schemas.microsoft.com/office/drawing/2014/main" id="{D2CF3D0B-3304-EF48-B707-436B82BA367E}"/>
              </a:ext>
            </a:extLst>
          </p:cNvPr>
          <p:cNvSpPr>
            <a:spLocks noGrp="1"/>
          </p:cNvSpPr>
          <p:nvPr>
            <p:ph type="sldNum" sz="quarter" idx="12"/>
          </p:nvPr>
        </p:nvSpPr>
        <p:spPr/>
        <p:txBody>
          <a:bodyPr/>
          <a:lstStyle/>
          <a:p>
            <a:fld id="{50DEC214-4A26-8544-86E4-D5810B015655}" type="slidenum">
              <a:rPr lang="da-DK" smtClean="0"/>
              <a:t>‹nr.›</a:t>
            </a:fld>
            <a:endParaRPr lang="da-DK" dirty="0"/>
          </a:p>
        </p:txBody>
      </p:sp>
    </p:spTree>
    <p:extLst>
      <p:ext uri="{BB962C8B-B14F-4D97-AF65-F5344CB8AC3E}">
        <p14:creationId xmlns:p14="http://schemas.microsoft.com/office/powerpoint/2010/main" val="226505845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5F4EB78-D3B6-0B48-8EE1-30D456A9C7E6}"/>
              </a:ext>
            </a:extLst>
          </p:cNvPr>
          <p:cNvSpPr>
            <a:spLocks noGrp="1"/>
          </p:cNvSpPr>
          <p:nvPr>
            <p:ph type="dt" sz="half" idx="10"/>
          </p:nvPr>
        </p:nvSpPr>
        <p:spPr/>
        <p:txBody>
          <a:bodyPr/>
          <a:lstStyle>
            <a:lvl1pPr>
              <a:defRPr>
                <a:latin typeface="+mn-lt"/>
              </a:defRPr>
            </a:lvl1pPr>
          </a:lstStyle>
          <a:p>
            <a:fld id="{87AFF478-6BB7-4419-8934-04F8535BC9B9}" type="datetime2">
              <a:rPr lang="da-DK" smtClean="0"/>
              <a:t>30. marts 2025</a:t>
            </a:fld>
            <a:endParaRPr lang="da-DK" dirty="0"/>
          </a:p>
        </p:txBody>
      </p:sp>
      <p:sp>
        <p:nvSpPr>
          <p:cNvPr id="3" name="Pladsholder til sidefod 2">
            <a:extLst>
              <a:ext uri="{FF2B5EF4-FFF2-40B4-BE49-F238E27FC236}">
                <a16:creationId xmlns:a16="http://schemas.microsoft.com/office/drawing/2014/main" id="{F77CB9E9-873C-DC43-A07A-3434ED72358E}"/>
              </a:ext>
            </a:extLst>
          </p:cNvPr>
          <p:cNvSpPr>
            <a:spLocks noGrp="1"/>
          </p:cNvSpPr>
          <p:nvPr>
            <p:ph type="ftr" sz="quarter" idx="11"/>
          </p:nvPr>
        </p:nvSpPr>
        <p:spPr/>
        <p:txBody>
          <a:bodyPr/>
          <a:lstStyle/>
          <a:p>
            <a:r>
              <a:rPr lang="da-DK"/>
              <a:t>Region Sjælland slide deck</a:t>
            </a:r>
            <a:endParaRPr lang="da-DK" dirty="0"/>
          </a:p>
        </p:txBody>
      </p:sp>
      <p:sp>
        <p:nvSpPr>
          <p:cNvPr id="4" name="Pladsholder til slidenummer 3">
            <a:extLst>
              <a:ext uri="{FF2B5EF4-FFF2-40B4-BE49-F238E27FC236}">
                <a16:creationId xmlns:a16="http://schemas.microsoft.com/office/drawing/2014/main" id="{3E90ADCA-AA81-FB49-9C5E-81756D1768E8}"/>
              </a:ext>
            </a:extLst>
          </p:cNvPr>
          <p:cNvSpPr>
            <a:spLocks noGrp="1"/>
          </p:cNvSpPr>
          <p:nvPr>
            <p:ph type="sldNum" sz="quarter" idx="12"/>
          </p:nvPr>
        </p:nvSpPr>
        <p:spPr/>
        <p:txBody>
          <a:bodyPr/>
          <a:lstStyle/>
          <a:p>
            <a:fld id="{50DEC214-4A26-8544-86E4-D5810B015655}" type="slidenum">
              <a:rPr lang="da-DK" smtClean="0"/>
              <a:t>‹nr.›</a:t>
            </a:fld>
            <a:endParaRPr lang="da-DK" dirty="0"/>
          </a:p>
        </p:txBody>
      </p:sp>
    </p:spTree>
    <p:extLst>
      <p:ext uri="{BB962C8B-B14F-4D97-AF65-F5344CB8AC3E}">
        <p14:creationId xmlns:p14="http://schemas.microsoft.com/office/powerpoint/2010/main" val="344228907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p:cSld name="Afslut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p:nvPr>
        </p:nvSpPr>
        <p:spPr>
          <a:xfrm>
            <a:off x="920827" y="615697"/>
            <a:ext cx="9639223" cy="2813304"/>
          </a:xfrm>
        </p:spPr>
        <p:txBody>
          <a:bodyPr anchor="b"/>
          <a:lstStyle>
            <a:lvl1pPr algn="l">
              <a:defRPr sz="4800">
                <a:solidFill>
                  <a:schemeClr val="bg1"/>
                </a:solidFill>
              </a:defRPr>
            </a:lvl1pPr>
          </a:lstStyle>
          <a:p>
            <a:r>
              <a:rPr lang="da-DK"/>
              <a:t>Klik for at redigere titeltypografien i masteren</a:t>
            </a:r>
            <a:endParaRPr lang="da-DK" dirty="0"/>
          </a:p>
        </p:txBody>
      </p:sp>
      <p:sp>
        <p:nvSpPr>
          <p:cNvPr id="12" name="Tekstfelt 11">
            <a:extLst>
              <a:ext uri="{FF2B5EF4-FFF2-40B4-BE49-F238E27FC236}">
                <a16:creationId xmlns:a16="http://schemas.microsoft.com/office/drawing/2014/main" id="{B8A11BF3-5BC7-4F4F-93F8-82736F7B9D02}"/>
              </a:ext>
            </a:extLst>
          </p:cNvPr>
          <p:cNvSpPr txBox="1"/>
          <p:nvPr/>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dirty="0" err="1">
                <a:solidFill>
                  <a:schemeClr val="bg1"/>
                </a:solidFill>
                <a:latin typeface="+mn-lt"/>
                <a:ea typeface="Verdana" panose="020B0604030504040204" pitchFamily="34" charset="0"/>
                <a:cs typeface="Verdana" panose="020B0604030504040204" pitchFamily="34" charset="0"/>
              </a:rPr>
              <a:t>regionsjaelland</a:t>
            </a: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ktangel 6">
            <a:extLst>
              <a:ext uri="{FF2B5EF4-FFF2-40B4-BE49-F238E27FC236}">
                <a16:creationId xmlns:a16="http://schemas.microsoft.com/office/drawing/2014/main" id="{6AB9C23E-4654-3C4D-A37F-0F8ECDE127FC}"/>
              </a:ext>
            </a:extLst>
          </p:cNvPr>
          <p:cNvSpPr>
            <a:spLocks/>
          </p:cNvSpPr>
          <p:nvPr/>
        </p:nvSpPr>
        <p:spPr>
          <a:xfrm>
            <a:off x="4673809" y="5617941"/>
            <a:ext cx="7200000" cy="104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B8A11BF3-5BC7-4F4F-93F8-82736F7B9D02}"/>
              </a:ext>
            </a:extLst>
          </p:cNvPr>
          <p:cNvSpPr txBox="1"/>
          <p:nvPr/>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dirty="0" err="1">
                <a:solidFill>
                  <a:schemeClr val="bg1"/>
                </a:solidFill>
                <a:latin typeface="+mn-lt"/>
                <a:ea typeface="Verdana" panose="020B0604030504040204" pitchFamily="34" charset="0"/>
                <a:cs typeface="Verdana" panose="020B0604030504040204" pitchFamily="34" charset="0"/>
              </a:rPr>
              <a:t>regionsjaelland</a:t>
            </a: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kstfelt 7">
            <a:extLst>
              <a:ext uri="{FF2B5EF4-FFF2-40B4-BE49-F238E27FC236}">
                <a16:creationId xmlns:a16="http://schemas.microsoft.com/office/drawing/2014/main" id="{B8A11BF3-5BC7-4F4F-93F8-82736F7B9D02}"/>
              </a:ext>
            </a:extLst>
          </p:cNvPr>
          <p:cNvSpPr txBox="1"/>
          <p:nvPr userDrawn="1"/>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dirty="0" err="1">
                <a:solidFill>
                  <a:schemeClr val="bg1"/>
                </a:solidFill>
                <a:latin typeface="+mn-lt"/>
                <a:ea typeface="Verdana" panose="020B0604030504040204" pitchFamily="34" charset="0"/>
                <a:cs typeface="Verdana" panose="020B0604030504040204" pitchFamily="34" charset="0"/>
              </a:rPr>
              <a:t>regionsjaelland</a:t>
            </a: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62768756"/>
      </p:ext>
    </p:extLst>
  </p:cSld>
  <p:clrMapOvr>
    <a:masterClrMapping/>
  </p:clrMapOvr>
  <p:extLst>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p:cSld name="Titel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dirty="0"/>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3" name="Titel 1">
            <a:extLst>
              <a:ext uri="{FF2B5EF4-FFF2-40B4-BE49-F238E27FC236}">
                <a16:creationId xmlns:a16="http://schemas.microsoft.com/office/drawing/2014/main" id="{0B2E8617-B33A-B54B-987B-C55A35E7603D}"/>
              </a:ext>
            </a:extLst>
          </p:cNvPr>
          <p:cNvSpPr>
            <a:spLocks noGrp="1"/>
          </p:cNvSpPr>
          <p:nvPr>
            <p:ph type="ctrTitle" hasCustomPrompt="1"/>
          </p:nvPr>
        </p:nvSpPr>
        <p:spPr>
          <a:xfrm>
            <a:off x="911226" y="615697"/>
            <a:ext cx="4464050" cy="2813304"/>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14" name="Undertitel 2">
            <a:extLst>
              <a:ext uri="{FF2B5EF4-FFF2-40B4-BE49-F238E27FC236}">
                <a16:creationId xmlns:a16="http://schemas.microsoft.com/office/drawing/2014/main" id="{0DAAD5CE-C7C5-174F-8F58-996C034BE73F}"/>
              </a:ext>
            </a:extLst>
          </p:cNvPr>
          <p:cNvSpPr>
            <a:spLocks noGrp="1"/>
          </p:cNvSpPr>
          <p:nvPr>
            <p:ph type="subTitle" idx="1" hasCustomPrompt="1"/>
          </p:nvPr>
        </p:nvSpPr>
        <p:spPr>
          <a:xfrm>
            <a:off x="911225" y="3773424"/>
            <a:ext cx="4464051" cy="877824"/>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15" name="Pladsholder til dato 3">
            <a:extLst>
              <a:ext uri="{FF2B5EF4-FFF2-40B4-BE49-F238E27FC236}">
                <a16:creationId xmlns:a16="http://schemas.microsoft.com/office/drawing/2014/main" id="{87EAF9F2-27F5-234C-9C68-F9039F3E36CC}"/>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B9DF3FB7-2679-4785-86CF-324A9660DD10}" type="datetime2">
              <a:rPr lang="da-DK" smtClean="0"/>
              <a:t>30. marts 2025</a:t>
            </a:fld>
            <a:endParaRPr lang="da-DK" dirty="0"/>
          </a:p>
        </p:txBody>
      </p:sp>
      <p:sp>
        <p:nvSpPr>
          <p:cNvPr id="18" name="Pladsholder til billede 17">
            <a:extLst>
              <a:ext uri="{FF2B5EF4-FFF2-40B4-BE49-F238E27FC236}">
                <a16:creationId xmlns:a16="http://schemas.microsoft.com/office/drawing/2014/main" id="{16E7523E-5FEF-ED42-B56C-E32805C0A6A6}"/>
              </a:ext>
            </a:extLst>
          </p:cNvPr>
          <p:cNvSpPr>
            <a:spLocks noGrp="1"/>
          </p:cNvSpPr>
          <p:nvPr>
            <p:ph type="pic" sz="quarter" idx="20" hasCustomPrompt="1"/>
          </p:nvPr>
        </p:nvSpPr>
        <p:spPr>
          <a:xfrm>
            <a:off x="5376858" y="1"/>
            <a:ext cx="6815143" cy="5337467"/>
          </a:xfrm>
          <a:custGeom>
            <a:avLst/>
            <a:gdLst>
              <a:gd name="connsiteX0" fmla="*/ 0 w 6815143"/>
              <a:gd name="connsiteY0" fmla="*/ 0 h 5337467"/>
              <a:gd name="connsiteX1" fmla="*/ 6815143 w 6815143"/>
              <a:gd name="connsiteY1" fmla="*/ 0 h 5337467"/>
              <a:gd name="connsiteX2" fmla="*/ 6815143 w 6815143"/>
              <a:gd name="connsiteY2" fmla="*/ 5148384 h 5337467"/>
              <a:gd name="connsiteX3" fmla="*/ 6747962 w 6815143"/>
              <a:gd name="connsiteY3" fmla="*/ 5167461 h 5337467"/>
              <a:gd name="connsiteX4" fmla="*/ 5398418 w 6815143"/>
              <a:gd name="connsiteY4" fmla="*/ 5337467 h 5337467"/>
              <a:gd name="connsiteX5" fmla="*/ 5445 w 6815143"/>
              <a:gd name="connsiteY5" fmla="*/ 215350 h 533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5143" h="5337467">
                <a:moveTo>
                  <a:pt x="0" y="0"/>
                </a:moveTo>
                <a:lnTo>
                  <a:pt x="6815143" y="0"/>
                </a:lnTo>
                <a:lnTo>
                  <a:pt x="6815143" y="5148384"/>
                </a:lnTo>
                <a:lnTo>
                  <a:pt x="6747962" y="5167461"/>
                </a:lnTo>
                <a:cubicBezTo>
                  <a:pt x="6316613" y="5278442"/>
                  <a:pt x="5864408" y="5337467"/>
                  <a:pt x="5398418" y="5337467"/>
                </a:cubicBezTo>
                <a:cubicBezTo>
                  <a:pt x="2509278" y="5337467"/>
                  <a:pt x="150074" y="3068548"/>
                  <a:pt x="5445" y="215350"/>
                </a:cubicBezTo>
                <a:close/>
              </a:path>
            </a:pathLst>
          </a:custGeom>
          <a:solidFill>
            <a:schemeClr val="accent2"/>
          </a:solidFill>
        </p:spPr>
        <p:txBody>
          <a:bodyPr wrap="square" lIns="1080000" tIns="1080000">
            <a:noAutofit/>
          </a:bodyPr>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19" name="Rektangel 18">
            <a:extLst>
              <a:ext uri="{FF2B5EF4-FFF2-40B4-BE49-F238E27FC236}">
                <a16:creationId xmlns:a16="http://schemas.microsoft.com/office/drawing/2014/main" id="{830ACF56-4E23-434A-82C9-C34794E963B3}"/>
              </a:ext>
            </a:extLst>
          </p:cNvPr>
          <p:cNvSpPr>
            <a:spLocks/>
          </p:cNvSpPr>
          <p:nvPr/>
        </p:nvSpPr>
        <p:spPr>
          <a:xfrm>
            <a:off x="4673809" y="5670000"/>
            <a:ext cx="7200000" cy="104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66924468"/>
      </p:ext>
    </p:extLst>
  </p:cSld>
  <p:clrMapOvr>
    <a:masterClrMapping/>
  </p:clrMapOvr>
  <p:extLst>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p:cSld name="Titel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615697"/>
            <a:ext cx="4464050" cy="2813304"/>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5" y="3773424"/>
            <a:ext cx="4464051"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4" name="Pladsholder til dato 3">
            <a:extLst>
              <a:ext uri="{FF2B5EF4-FFF2-40B4-BE49-F238E27FC236}">
                <a16:creationId xmlns:a16="http://schemas.microsoft.com/office/drawing/2014/main" id="{250ECF31-660B-4D48-9300-640454DEF55D}"/>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6044080B-BD50-45ED-8890-5C96E964A5D2}" type="datetime2">
              <a:rPr lang="da-DK" smtClean="0"/>
              <a:t>30. marts 2025</a:t>
            </a:fld>
            <a:endParaRPr lang="da-DK" dirty="0"/>
          </a:p>
        </p:txBody>
      </p:sp>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dirty="0"/>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1" name="Pladsholder til billede 10">
            <a:extLst>
              <a:ext uri="{FF2B5EF4-FFF2-40B4-BE49-F238E27FC236}">
                <a16:creationId xmlns:a16="http://schemas.microsoft.com/office/drawing/2014/main" id="{CD4E6F82-312A-364D-AE90-6E96495A2DC9}"/>
              </a:ext>
            </a:extLst>
          </p:cNvPr>
          <p:cNvSpPr>
            <a:spLocks noGrp="1"/>
          </p:cNvSpPr>
          <p:nvPr>
            <p:ph type="pic" sz="quarter" idx="20" hasCustomPrompt="1"/>
          </p:nvPr>
        </p:nvSpPr>
        <p:spPr>
          <a:xfrm>
            <a:off x="5375276" y="1665298"/>
            <a:ext cx="6816724" cy="5192702"/>
          </a:xfrm>
          <a:custGeom>
            <a:avLst/>
            <a:gdLst>
              <a:gd name="connsiteX0" fmla="*/ 4500000 w 6816724"/>
              <a:gd name="connsiteY0" fmla="*/ 0 h 5192702"/>
              <a:gd name="connsiteX1" fmla="*/ 6644967 w 6816724"/>
              <a:gd name="connsiteY1" fmla="*/ 543126 h 5192702"/>
              <a:gd name="connsiteX2" fmla="*/ 6816724 w 6816724"/>
              <a:gd name="connsiteY2" fmla="*/ 641884 h 5192702"/>
              <a:gd name="connsiteX3" fmla="*/ 6816724 w 6816724"/>
              <a:gd name="connsiteY3" fmla="*/ 5192702 h 5192702"/>
              <a:gd name="connsiteX4" fmla="*/ 53171 w 6816724"/>
              <a:gd name="connsiteY4" fmla="*/ 5192702 h 5192702"/>
              <a:gd name="connsiteX5" fmla="*/ 51850 w 6816724"/>
              <a:gd name="connsiteY5" fmla="*/ 5185306 h 5192702"/>
              <a:gd name="connsiteX6" fmla="*/ 0 w 6816724"/>
              <a:gd name="connsiteY6" fmla="*/ 4500000 h 5192702"/>
              <a:gd name="connsiteX7" fmla="*/ 4500000 w 6816724"/>
              <a:gd name="connsiteY7" fmla="*/ 0 h 519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6724" h="5192702">
                <a:moveTo>
                  <a:pt x="4500000" y="0"/>
                </a:moveTo>
                <a:cubicBezTo>
                  <a:pt x="5276650" y="0"/>
                  <a:pt x="6007347" y="196750"/>
                  <a:pt x="6644967" y="543126"/>
                </a:cubicBezTo>
                <a:lnTo>
                  <a:pt x="6816724" y="641884"/>
                </a:lnTo>
                <a:lnTo>
                  <a:pt x="6816724" y="5192702"/>
                </a:lnTo>
                <a:lnTo>
                  <a:pt x="53171" y="5192702"/>
                </a:lnTo>
                <a:lnTo>
                  <a:pt x="51850" y="5185306"/>
                </a:lnTo>
                <a:cubicBezTo>
                  <a:pt x="17708" y="4961855"/>
                  <a:pt x="0" y="4732995"/>
                  <a:pt x="0" y="4500000"/>
                </a:cubicBezTo>
                <a:cubicBezTo>
                  <a:pt x="0" y="2014719"/>
                  <a:pt x="2014719" y="0"/>
                  <a:pt x="4500000" y="0"/>
                </a:cubicBezTo>
                <a:close/>
              </a:path>
            </a:pathLst>
          </a:custGeom>
          <a:solidFill>
            <a:schemeClr val="accent2"/>
          </a:solidFill>
        </p:spPr>
        <p:txBody>
          <a:bodyPr wrap="square" tIns="1080000">
            <a:noAutofit/>
          </a:bodyPr>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 </a:t>
            </a:r>
          </a:p>
        </p:txBody>
      </p:sp>
      <p:sp>
        <p:nvSpPr>
          <p:cNvPr id="13" name="Rektangel 12">
            <a:extLst>
              <a:ext uri="{FF2B5EF4-FFF2-40B4-BE49-F238E27FC236}">
                <a16:creationId xmlns:a16="http://schemas.microsoft.com/office/drawing/2014/main" id="{93987AF5-858C-3943-B8AD-30A8C20BD6C7}"/>
              </a:ext>
            </a:extLst>
          </p:cNvPr>
          <p:cNvSpPr>
            <a:spLocks/>
          </p:cNvSpPr>
          <p:nvPr/>
        </p:nvSpPr>
        <p:spPr>
          <a:xfrm>
            <a:off x="4673809" y="326687"/>
            <a:ext cx="7200000" cy="104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232500043"/>
      </p:ext>
    </p:extLst>
  </p:cSld>
  <p:clrMapOvr>
    <a:masterClrMapping/>
  </p:clrMapOvr>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p:cSld name="Titel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05AFA314-E420-BE4A-8A4E-F0F7631EDB72}"/>
              </a:ext>
            </a:extLst>
          </p:cNvPr>
          <p:cNvSpPr>
            <a:spLocks noGrp="1" noChangeAspect="1"/>
          </p:cNvSpPr>
          <p:nvPr>
            <p:ph type="pic" sz="quarter" idx="20" hasCustomPrompt="1"/>
          </p:nvPr>
        </p:nvSpPr>
        <p:spPr>
          <a:xfrm>
            <a:off x="4008438" y="-919506"/>
            <a:ext cx="3240000" cy="3240000"/>
          </a:xfrm>
          <a:prstGeom prst="ellipse">
            <a:avLst/>
          </a:prstGeom>
          <a:solidFill>
            <a:schemeClr val="accent2"/>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1881188"/>
            <a:ext cx="4464050" cy="2975543"/>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5" y="5201154"/>
            <a:ext cx="4464051"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4" name="Pladsholder til dato 3">
            <a:extLst>
              <a:ext uri="{FF2B5EF4-FFF2-40B4-BE49-F238E27FC236}">
                <a16:creationId xmlns:a16="http://schemas.microsoft.com/office/drawing/2014/main" id="{250ECF31-660B-4D48-9300-640454DEF55D}"/>
              </a:ext>
            </a:extLst>
          </p:cNvPr>
          <p:cNvSpPr>
            <a:spLocks noGrp="1"/>
          </p:cNvSpPr>
          <p:nvPr>
            <p:ph type="dt" sz="half" idx="16"/>
          </p:nvPr>
        </p:nvSpPr>
        <p:spPr>
          <a:xfrm>
            <a:off x="911224" y="6127106"/>
            <a:ext cx="2520000" cy="360000"/>
          </a:xfrm>
        </p:spPr>
        <p:txBody>
          <a:bodyPr/>
          <a:lstStyle>
            <a:lvl1pPr>
              <a:defRPr sz="1200">
                <a:solidFill>
                  <a:schemeClr val="bg1"/>
                </a:solidFill>
                <a:latin typeface="+mn-lt"/>
              </a:defRPr>
            </a:lvl1pPr>
          </a:lstStyle>
          <a:p>
            <a:fld id="{F8EF4536-83BB-4B6B-A5A9-2E73A9072087}" type="datetime2">
              <a:rPr lang="da-DK" smtClean="0"/>
              <a:t>30. marts 2025</a:t>
            </a:fld>
            <a:endParaRPr lang="da-DK" dirty="0"/>
          </a:p>
        </p:txBody>
      </p:sp>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dirty="0"/>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2" name="Pladsholder til billede 7">
            <a:extLst>
              <a:ext uri="{FF2B5EF4-FFF2-40B4-BE49-F238E27FC236}">
                <a16:creationId xmlns:a16="http://schemas.microsoft.com/office/drawing/2014/main" id="{CCECDA8A-2FEF-C549-80E9-F0A1FCFFC333}"/>
              </a:ext>
            </a:extLst>
          </p:cNvPr>
          <p:cNvSpPr>
            <a:spLocks noGrp="1" noChangeAspect="1"/>
          </p:cNvSpPr>
          <p:nvPr>
            <p:ph type="pic" sz="quarter" idx="22" hasCustomPrompt="1"/>
          </p:nvPr>
        </p:nvSpPr>
        <p:spPr>
          <a:xfrm>
            <a:off x="9300055" y="402349"/>
            <a:ext cx="3240000" cy="3240000"/>
          </a:xfrm>
          <a:prstGeom prst="ellipse">
            <a:avLst/>
          </a:prstGeom>
          <a:solidFill>
            <a:schemeClr val="accent1"/>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13" name="Pladsholder til billede 7">
            <a:extLst>
              <a:ext uri="{FF2B5EF4-FFF2-40B4-BE49-F238E27FC236}">
                <a16:creationId xmlns:a16="http://schemas.microsoft.com/office/drawing/2014/main" id="{68C5040E-E441-4241-83A9-00E357F57224}"/>
              </a:ext>
            </a:extLst>
          </p:cNvPr>
          <p:cNvSpPr>
            <a:spLocks noGrp="1" noChangeAspect="1"/>
          </p:cNvSpPr>
          <p:nvPr>
            <p:ph type="pic" sz="quarter" idx="23" hasCustomPrompt="1"/>
          </p:nvPr>
        </p:nvSpPr>
        <p:spPr>
          <a:xfrm>
            <a:off x="6173321" y="1740894"/>
            <a:ext cx="3948689" cy="3948689"/>
          </a:xfrm>
          <a:prstGeom prst="ellipse">
            <a:avLst/>
          </a:prstGeom>
          <a:solidFill>
            <a:schemeClr val="accent4"/>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16" name="Rektangel 15">
            <a:extLst>
              <a:ext uri="{FF2B5EF4-FFF2-40B4-BE49-F238E27FC236}">
                <a16:creationId xmlns:a16="http://schemas.microsoft.com/office/drawing/2014/main" id="{A53254C1-E451-B541-A456-B70C3E394A73}"/>
              </a:ext>
            </a:extLst>
          </p:cNvPr>
          <p:cNvSpPr>
            <a:spLocks/>
          </p:cNvSpPr>
          <p:nvPr/>
        </p:nvSpPr>
        <p:spPr>
          <a:xfrm>
            <a:off x="4673809" y="5670000"/>
            <a:ext cx="7200000" cy="104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567997834"/>
      </p:ext>
    </p:extLst>
  </p:cSld>
  <p:clrMapOvr>
    <a:masterClrMapping/>
  </p:clrMapOvr>
  <p:extLst>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p:cSld name="Titel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dirty="0"/>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3" name="Titel 1">
            <a:extLst>
              <a:ext uri="{FF2B5EF4-FFF2-40B4-BE49-F238E27FC236}">
                <a16:creationId xmlns:a16="http://schemas.microsoft.com/office/drawing/2014/main" id="{0B2E8617-B33A-B54B-987B-C55A35E7603D}"/>
              </a:ext>
            </a:extLst>
          </p:cNvPr>
          <p:cNvSpPr>
            <a:spLocks noGrp="1"/>
          </p:cNvSpPr>
          <p:nvPr>
            <p:ph type="ctrTitle" hasCustomPrompt="1"/>
          </p:nvPr>
        </p:nvSpPr>
        <p:spPr>
          <a:xfrm>
            <a:off x="911226" y="615697"/>
            <a:ext cx="9648824" cy="2813304"/>
          </a:xfrm>
        </p:spPr>
        <p:txBody>
          <a:bodyPr anchor="b"/>
          <a:lstStyle>
            <a:lvl1pPr algn="l">
              <a:defRPr sz="4800">
                <a:solidFill>
                  <a:schemeClr val="bg1"/>
                </a:solidFill>
              </a:defRPr>
            </a:lvl1pPr>
          </a:lstStyle>
          <a:p>
            <a:r>
              <a:rPr lang="da-DK" dirty="0"/>
              <a:t>Klik her for </a:t>
            </a:r>
            <a:br>
              <a:rPr lang="da-DK" dirty="0"/>
            </a:br>
            <a:r>
              <a:rPr lang="da-DK" dirty="0"/>
              <a:t>at tilføje en titel</a:t>
            </a:r>
          </a:p>
        </p:txBody>
      </p:sp>
      <p:sp>
        <p:nvSpPr>
          <p:cNvPr id="14" name="Undertitel 2">
            <a:extLst>
              <a:ext uri="{FF2B5EF4-FFF2-40B4-BE49-F238E27FC236}">
                <a16:creationId xmlns:a16="http://schemas.microsoft.com/office/drawing/2014/main" id="{0DAAD5CE-C7C5-174F-8F58-996C034BE73F}"/>
              </a:ext>
            </a:extLst>
          </p:cNvPr>
          <p:cNvSpPr>
            <a:spLocks noGrp="1"/>
          </p:cNvSpPr>
          <p:nvPr>
            <p:ph type="subTitle" idx="1" hasCustomPrompt="1"/>
          </p:nvPr>
        </p:nvSpPr>
        <p:spPr>
          <a:xfrm>
            <a:off x="911225" y="3773424"/>
            <a:ext cx="9648825"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15" name="Pladsholder til dato 3">
            <a:extLst>
              <a:ext uri="{FF2B5EF4-FFF2-40B4-BE49-F238E27FC236}">
                <a16:creationId xmlns:a16="http://schemas.microsoft.com/office/drawing/2014/main" id="{87EAF9F2-27F5-234C-9C68-F9039F3E36CC}"/>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62C87F27-EE12-4938-80DE-BE1F8E314653}" type="datetime2">
              <a:rPr lang="da-DK" smtClean="0"/>
              <a:t>30. marts 2025</a:t>
            </a:fld>
            <a:endParaRPr lang="da-DK" dirty="0"/>
          </a:p>
        </p:txBody>
      </p:sp>
      <p:sp>
        <p:nvSpPr>
          <p:cNvPr id="18" name="Rektangel 17">
            <a:extLst>
              <a:ext uri="{FF2B5EF4-FFF2-40B4-BE49-F238E27FC236}">
                <a16:creationId xmlns:a16="http://schemas.microsoft.com/office/drawing/2014/main" id="{12FDCE6A-8630-0B47-9D2D-EA90FF7A3F52}"/>
              </a:ext>
            </a:extLst>
          </p:cNvPr>
          <p:cNvSpPr>
            <a:spLocks/>
          </p:cNvSpPr>
          <p:nvPr/>
        </p:nvSpPr>
        <p:spPr>
          <a:xfrm>
            <a:off x="4673809" y="5670000"/>
            <a:ext cx="7200000" cy="104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67947922"/>
      </p:ext>
    </p:extLst>
  </p:cSld>
  <p:clrMapOvr>
    <a:masterClrMapping/>
  </p:clrMapOvr>
  <p:extLst>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Agenda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p:nvPr>
        </p:nvSpPr>
        <p:spPr>
          <a:xfrm>
            <a:off x="911225" y="369793"/>
            <a:ext cx="9316508" cy="1081007"/>
          </a:xfrm>
        </p:spPr>
        <p:txBody>
          <a:bodyPr/>
          <a:lstStyle>
            <a:lvl1pPr>
              <a:defRPr>
                <a:solidFill>
                  <a:schemeClr val="bg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25342E39-B2FD-4155-8CDD-1208702E0618}"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sp>
        <p:nvSpPr>
          <p:cNvPr id="9" name="Pladsholder til tekst 8">
            <a:extLst>
              <a:ext uri="{FF2B5EF4-FFF2-40B4-BE49-F238E27FC236}">
                <a16:creationId xmlns:a16="http://schemas.microsoft.com/office/drawing/2014/main" id="{FE42E476-32ED-1546-BCB8-C7CFBC8205B8}"/>
              </a:ext>
            </a:extLst>
          </p:cNvPr>
          <p:cNvSpPr>
            <a:spLocks noGrp="1"/>
          </p:cNvSpPr>
          <p:nvPr>
            <p:ph type="body" sz="quarter" idx="13"/>
          </p:nvPr>
        </p:nvSpPr>
        <p:spPr>
          <a:xfrm>
            <a:off x="911225" y="1881187"/>
            <a:ext cx="9316508" cy="4400814"/>
          </a:xfrm>
        </p:spPr>
        <p:txBody>
          <a:bodyPr/>
          <a:lstStyle>
            <a:lvl1pPr marL="0" indent="0">
              <a:buNone/>
              <a:defRPr>
                <a:solidFill>
                  <a:schemeClr val="bg1"/>
                </a:solidFill>
              </a:defRPr>
            </a:lvl1pPr>
            <a:lvl2pPr marL="180000" indent="0">
              <a:buNone/>
              <a:defRPr/>
            </a:lvl2pPr>
            <a:lvl3pPr marL="360000" indent="0">
              <a:buNone/>
              <a:defRPr/>
            </a:lvl3pPr>
            <a:lvl4pPr marL="540000" indent="0">
              <a:buNone/>
              <a:defRPr/>
            </a:lvl4pPr>
            <a:lvl5pPr marL="720000" indent="0">
              <a:buNone/>
              <a:defRPr/>
            </a:lvl5pPr>
          </a:lstStyle>
          <a:p>
            <a:pPr lvl="0"/>
            <a:r>
              <a:rPr lang="da-DK"/>
              <a:t>Klik for at redigere teksttypografierne i masteren</a:t>
            </a:r>
          </a:p>
        </p:txBody>
      </p:sp>
      <p:pic>
        <p:nvPicPr>
          <p:cNvPr id="8" name="Bille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262870092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p:cSld name="Agenda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ladsholder til billede 13">
            <a:extLst>
              <a:ext uri="{FF2B5EF4-FFF2-40B4-BE49-F238E27FC236}">
                <a16:creationId xmlns:a16="http://schemas.microsoft.com/office/drawing/2014/main" id="{8F8B2708-B32F-1E45-8BD5-BE29A5B5A79A}"/>
              </a:ext>
            </a:extLst>
          </p:cNvPr>
          <p:cNvSpPr>
            <a:spLocks noGrp="1"/>
          </p:cNvSpPr>
          <p:nvPr>
            <p:ph type="pic" sz="quarter" idx="16"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accent4"/>
          </a:solidFill>
        </p:spPr>
        <p:txBody>
          <a:bodyPr wrap="square">
            <a:noAutofit/>
          </a:bodyPr>
          <a:lstStyle>
            <a:lvl1pPr marL="0" indent="0">
              <a:buNone/>
              <a:defRPr sz="100"/>
            </a:lvl1pPr>
          </a:lstStyle>
          <a:p>
            <a:r>
              <a:rPr lang="da-DK" dirty="0"/>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p:nvPr>
        </p:nvSpPr>
        <p:spPr>
          <a:xfrm>
            <a:off x="911225" y="369793"/>
            <a:ext cx="9316508" cy="1081007"/>
          </a:xfrm>
        </p:spPr>
        <p:txBody>
          <a:bodyPr/>
          <a:lstStyle>
            <a:lvl1pPr>
              <a:defRPr>
                <a:solidFill>
                  <a:schemeClr val="bg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p>
            <a:fld id="{91A1DBEB-857E-451A-BA15-BCBFE074FAF9}"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9" name="Pladsholder til tekst 8">
            <a:extLst>
              <a:ext uri="{FF2B5EF4-FFF2-40B4-BE49-F238E27FC236}">
                <a16:creationId xmlns:a16="http://schemas.microsoft.com/office/drawing/2014/main" id="{FE42E476-32ED-1546-BCB8-C7CFBC8205B8}"/>
              </a:ext>
            </a:extLst>
          </p:cNvPr>
          <p:cNvSpPr>
            <a:spLocks noGrp="1"/>
          </p:cNvSpPr>
          <p:nvPr>
            <p:ph type="body" sz="quarter" idx="13"/>
          </p:nvPr>
        </p:nvSpPr>
        <p:spPr>
          <a:xfrm>
            <a:off x="911225" y="1881187"/>
            <a:ext cx="9000000" cy="4392613"/>
          </a:xfrm>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da-DK"/>
              <a:t>Klik for at redigere teksttypografierne i masteren</a:t>
            </a:r>
          </a:p>
        </p:txBody>
      </p:sp>
      <p:pic>
        <p:nvPicPr>
          <p:cNvPr id="10" name="Billed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379738581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1 multife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p:txBody>
          <a:bodyPr/>
          <a:lstStyle/>
          <a:p>
            <a:r>
              <a:rPr lang="da-DK" dirty="0"/>
              <a:t>Klik her for at tilføje en overskrift</a:t>
            </a:r>
          </a:p>
        </p:txBody>
      </p:sp>
      <p:sp>
        <p:nvSpPr>
          <p:cNvPr id="3" name="Pladsholder til indhold 2">
            <a:extLst>
              <a:ext uri="{FF2B5EF4-FFF2-40B4-BE49-F238E27FC236}">
                <a16:creationId xmlns:a16="http://schemas.microsoft.com/office/drawing/2014/main" id="{683B8803-CE71-9F46-9964-C10DBEF63E7D}"/>
              </a:ext>
            </a:extLst>
          </p:cNvPr>
          <p:cNvSpPr>
            <a:spLocks noGrp="1"/>
          </p:cNvSpPr>
          <p:nvPr>
            <p:ph idx="1"/>
          </p:nvPr>
        </p:nvSpPr>
        <p:spPr>
          <a:xfrm>
            <a:off x="911225" y="1881187"/>
            <a:ext cx="9000000" cy="439261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68320031-357C-45E4-A312-3B4B3BB4F5FF}"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a:xfrm>
            <a:off x="150471" y="6534000"/>
            <a:ext cx="360000" cy="324000"/>
          </a:xfrm>
        </p:spPr>
        <p:txBody>
          <a:bodyPr/>
          <a:lstStyle/>
          <a:p>
            <a:fld id="{50DEC214-4A26-8544-86E4-D5810B015655}" type="slidenum">
              <a:rPr lang="da-DK" smtClean="0"/>
              <a:t>‹nr.›</a:t>
            </a:fld>
            <a:endParaRPr lang="da-DK" dirty="0"/>
          </a:p>
        </p:txBody>
      </p:sp>
    </p:spTree>
    <p:extLst>
      <p:ext uri="{BB962C8B-B14F-4D97-AF65-F5344CB8AC3E}">
        <p14:creationId xmlns:p14="http://schemas.microsoft.com/office/powerpoint/2010/main" val="605028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 Forside: 3 linjer (lyseblå)">
    <p:bg>
      <p:bgPr>
        <a:solidFill>
          <a:srgbClr val="D9F0FF"/>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2A23C363-7D8D-4B72-A08A-7260E3135E42}"/>
              </a:ext>
            </a:extLst>
          </p:cNvPr>
          <p:cNvSpPr>
            <a:spLocks noGrp="1"/>
          </p:cNvSpPr>
          <p:nvPr>
            <p:ph type="title" hasCustomPrompt="1"/>
          </p:nvPr>
        </p:nvSpPr>
        <p:spPr>
          <a:xfrm>
            <a:off x="695564" y="2168525"/>
            <a:ext cx="7449949" cy="2967963"/>
          </a:xfrm>
          <a:prstGeom prst="rect">
            <a:avLst/>
          </a:prstGeom>
        </p:spPr>
        <p:txBody>
          <a:bodyPr anchor="b"/>
          <a:lstStyle>
            <a:lvl1pPr>
              <a:lnSpc>
                <a:spcPct val="100000"/>
              </a:lnSpc>
              <a:spcBef>
                <a:spcPts val="600"/>
              </a:spcBef>
              <a:defRPr sz="6000">
                <a:solidFill>
                  <a:schemeClr val="tx1"/>
                </a:solidFill>
              </a:defRPr>
            </a:lvl1pPr>
          </a:lstStyle>
          <a:p>
            <a:r>
              <a:rPr lang="da-DK" dirty="0"/>
              <a:t>Her kan der stå en lidt længere titel på tre linjer </a:t>
            </a:r>
          </a:p>
        </p:txBody>
      </p:sp>
      <p:pic>
        <p:nvPicPr>
          <p:cNvPr id="6" name="Grafik 5">
            <a:extLst>
              <a:ext uri="{FF2B5EF4-FFF2-40B4-BE49-F238E27FC236}">
                <a16:creationId xmlns:a16="http://schemas.microsoft.com/office/drawing/2014/main" id="{0F2AA967-3983-4BCF-B922-D60890B080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2197" y="637810"/>
            <a:ext cx="1109730" cy="978282"/>
          </a:xfrm>
          <a:prstGeom prst="rect">
            <a:avLst/>
          </a:prstGeom>
        </p:spPr>
      </p:pic>
      <p:sp>
        <p:nvSpPr>
          <p:cNvPr id="7" name="Pladsholder til tekst 4">
            <a:extLst>
              <a:ext uri="{FF2B5EF4-FFF2-40B4-BE49-F238E27FC236}">
                <a16:creationId xmlns:a16="http://schemas.microsoft.com/office/drawing/2014/main" id="{5C998B2A-C634-43E1-B124-CCFD51AD2A34}"/>
              </a:ext>
            </a:extLst>
          </p:cNvPr>
          <p:cNvSpPr txBox="1">
            <a:spLocks/>
          </p:cNvSpPr>
          <p:nvPr userDrawn="1"/>
        </p:nvSpPr>
        <p:spPr>
          <a:xfrm>
            <a:off x="635320" y="5958064"/>
            <a:ext cx="3369548" cy="23451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bg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STIXGeneral-Regular" pitchFamily="2" charset="2"/>
              <a:buChar char="⎯"/>
              <a:defRPr sz="1800" kern="1200">
                <a:solidFill>
                  <a:srgbClr val="052C43"/>
                </a:solidFill>
                <a:latin typeface="Poppins" pitchFamily="2" charset="77"/>
                <a:ea typeface="+mn-ea"/>
                <a:cs typeface="Poppins" pitchFamily="2" charset="77"/>
              </a:defRPr>
            </a:lvl2pPr>
            <a:lvl3pPr marL="1200150" indent="-285750" algn="l" defTabSz="914400" rtl="0" eaLnBrk="1" latinLnBrk="0" hangingPunct="1">
              <a:lnSpc>
                <a:spcPct val="90000"/>
              </a:lnSpc>
              <a:spcBef>
                <a:spcPts val="500"/>
              </a:spcBef>
              <a:buFont typeface="Arial" panose="020B0604020202020204" pitchFamily="34" charset="0"/>
              <a:buChar char="•"/>
              <a:defRPr sz="1600" b="0" i="0" kern="1200">
                <a:solidFill>
                  <a:srgbClr val="052C43"/>
                </a:solidFill>
                <a:latin typeface="Poppins" pitchFamily="2" charset="77"/>
                <a:ea typeface="+mn-ea"/>
                <a:cs typeface="Poppins" pitchFamily="2" charset="77"/>
              </a:defRPr>
            </a:lvl3pPr>
            <a:lvl4pPr marL="1371600" indent="0" algn="l" defTabSz="914400" rtl="0" eaLnBrk="1" latinLnBrk="0" hangingPunct="1">
              <a:lnSpc>
                <a:spcPct val="90000"/>
              </a:lnSpc>
              <a:spcBef>
                <a:spcPts val="500"/>
              </a:spcBef>
              <a:buFont typeface="Arial" panose="020B0604020202020204" pitchFamily="34" charset="0"/>
              <a:buNone/>
              <a:defRPr sz="2000" b="1" i="0" kern="1200">
                <a:solidFill>
                  <a:srgbClr val="052C43"/>
                </a:solidFill>
                <a:latin typeface="Poppins ExtraBold" pitchFamily="2" charset="77"/>
                <a:ea typeface="+mn-ea"/>
                <a:cs typeface="Poppins ExtraBold" pitchFamily="2" charset="77"/>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052C43"/>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000" b="0" i="0" kern="1200">
                <a:solidFill>
                  <a:srgbClr val="052C43"/>
                </a:solidFill>
                <a:latin typeface="Poppins" pitchFamily="2" charset="77"/>
                <a:ea typeface="+mn-ea"/>
                <a:cs typeface="Poppins" pitchFamily="2" charset="77"/>
              </a:defRPr>
            </a:lvl6pPr>
            <a:lvl7pPr marL="2743200" indent="0" algn="l" defTabSz="914400" rtl="0" eaLnBrk="1" latinLnBrk="0" hangingPunct="1">
              <a:lnSpc>
                <a:spcPct val="90000"/>
              </a:lnSpc>
              <a:spcBef>
                <a:spcPts val="500"/>
              </a:spcBef>
              <a:buFont typeface="Arial" panose="020B0604020202020204" pitchFamily="34" charset="0"/>
              <a:buNone/>
              <a:defRPr sz="1000" b="1" i="0" kern="1200">
                <a:solidFill>
                  <a:srgbClr val="052C43"/>
                </a:solidFill>
                <a:latin typeface="Poppins Black" pitchFamily="2" charset="77"/>
                <a:ea typeface="+mn-ea"/>
                <a:cs typeface="Poppins Black" pitchFamily="2" charset="77"/>
              </a:defRPr>
            </a:lvl7pPr>
            <a:lvl8pPr marL="3200400" indent="0" algn="l" defTabSz="914400" rtl="0" eaLnBrk="1" latinLnBrk="0" hangingPunct="1">
              <a:lnSpc>
                <a:spcPct val="90000"/>
              </a:lnSpc>
              <a:spcBef>
                <a:spcPts val="500"/>
              </a:spcBef>
              <a:buFont typeface="Arial" panose="020B0604020202020204" pitchFamily="34" charset="0"/>
              <a:buNone/>
              <a:defRPr sz="1000" b="0" i="0" kern="1200">
                <a:solidFill>
                  <a:srgbClr val="052C43"/>
                </a:solidFill>
                <a:latin typeface="Poppins Light" pitchFamily="2" charset="77"/>
                <a:ea typeface="+mn-ea"/>
                <a:cs typeface="Poppins Light" pitchFamily="2" charset="77"/>
              </a:defRPr>
            </a:lvl8pPr>
            <a:lvl9pPr marL="3657600" indent="0" algn="l" defTabSz="914400" rtl="0" eaLnBrk="1" latinLnBrk="0" hangingPunct="1">
              <a:lnSpc>
                <a:spcPct val="90000"/>
              </a:lnSpc>
              <a:spcBef>
                <a:spcPts val="500"/>
              </a:spcBef>
              <a:buFont typeface="Arial" panose="020B0604020202020204" pitchFamily="34" charset="0"/>
              <a:buNone/>
              <a:defRPr sz="6500" b="1" i="0" kern="1200">
                <a:solidFill>
                  <a:srgbClr val="052C43"/>
                </a:solidFill>
                <a:latin typeface="Poppins Black" pitchFamily="2" charset="77"/>
                <a:ea typeface="+mn-ea"/>
                <a:cs typeface="Poppins Black" pitchFamily="2" charset="77"/>
              </a:defRPr>
            </a:lvl9pPr>
          </a:lstStyle>
          <a:p>
            <a:r>
              <a:rPr lang="da-DK" sz="1200" b="0" i="0" dirty="0">
                <a:solidFill>
                  <a:schemeClr val="tx1"/>
                </a:solidFill>
                <a:latin typeface="Segoe UI Semilight" panose="020B0402040204020203" pitchFamily="34" charset="0"/>
                <a:cs typeface="Segoe UI Semilight" panose="020B0402040204020203" pitchFamily="34" charset="0"/>
              </a:rPr>
              <a:t>Indenrigs- og Sundhedsministeriet</a:t>
            </a:r>
          </a:p>
          <a:p>
            <a:endParaRPr lang="da-DK" sz="1200" b="0" i="0" dirty="0">
              <a:solidFill>
                <a:schemeClr val="tx1"/>
              </a:solidFill>
              <a:latin typeface="+mj-lt"/>
              <a:cs typeface="Poppins Light" pitchFamily="2" charset="77"/>
            </a:endParaRPr>
          </a:p>
        </p:txBody>
      </p:sp>
      <p:sp>
        <p:nvSpPr>
          <p:cNvPr id="9" name="Date_GeneralDate">
            <a:extLst>
              <a:ext uri="{FF2B5EF4-FFF2-40B4-BE49-F238E27FC236}">
                <a16:creationId xmlns:a16="http://schemas.microsoft.com/office/drawing/2014/main" id="{9C2748DC-8727-4E1C-BF0D-D8C992358236}"/>
              </a:ext>
            </a:extLst>
          </p:cNvPr>
          <p:cNvSpPr>
            <a:spLocks noGrp="1"/>
          </p:cNvSpPr>
          <p:nvPr>
            <p:ph type="dt" sz="half" idx="10"/>
          </p:nvPr>
        </p:nvSpPr>
        <p:spPr>
          <a:xfrm>
            <a:off x="636323" y="5711613"/>
            <a:ext cx="3369548" cy="180000"/>
          </a:xfrm>
          <a:prstGeom prst="rect">
            <a:avLst/>
          </a:prstGeom>
        </p:spPr>
        <p:txBody>
          <a:bodyPr/>
          <a:lstStyle>
            <a:lvl1pPr>
              <a:defRPr lang="en-GB" sz="1200" b="1" i="0" dirty="0">
                <a:solidFill>
                  <a:schemeClr val="tx1"/>
                </a:solidFill>
                <a:latin typeface="+mj-lt"/>
                <a:cs typeface="Poppins" pitchFamily="2" charset="77"/>
              </a:defRPr>
            </a:lvl1pPr>
          </a:lstStyle>
          <a:p>
            <a:endParaRPr lang="da-DK"/>
          </a:p>
        </p:txBody>
      </p:sp>
    </p:spTree>
    <p:extLst>
      <p:ext uri="{BB962C8B-B14F-4D97-AF65-F5344CB8AC3E}">
        <p14:creationId xmlns:p14="http://schemas.microsoft.com/office/powerpoint/2010/main" val="1512732594"/>
      </p:ext>
    </p:extLst>
  </p:cSld>
  <p:clrMapOvr>
    <a:masterClrMapping/>
  </p:clrMapOvr>
  <p:extLst>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2 mulitifelt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0796C4C-3886-E54D-89A5-00F29BB8CFFA}"/>
              </a:ext>
            </a:extLst>
          </p:cNvPr>
          <p:cNvSpPr>
            <a:spLocks noGrp="1"/>
          </p:cNvSpPr>
          <p:nvPr>
            <p:ph sz="half" idx="1"/>
          </p:nvPr>
        </p:nvSpPr>
        <p:spPr>
          <a:xfrm>
            <a:off x="911224" y="1881187"/>
            <a:ext cx="4464051" cy="439261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a:extLst>
              <a:ext uri="{FF2B5EF4-FFF2-40B4-BE49-F238E27FC236}">
                <a16:creationId xmlns:a16="http://schemas.microsoft.com/office/drawing/2014/main" id="{C380DD37-23F9-DE42-8F6D-1B2D3FE9E4D8}"/>
              </a:ext>
            </a:extLst>
          </p:cNvPr>
          <p:cNvSpPr>
            <a:spLocks noGrp="1"/>
          </p:cNvSpPr>
          <p:nvPr>
            <p:ph sz="half" idx="2"/>
          </p:nvPr>
        </p:nvSpPr>
        <p:spPr>
          <a:xfrm>
            <a:off x="6096000" y="1881189"/>
            <a:ext cx="4464050" cy="44008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a:extLst>
              <a:ext uri="{FF2B5EF4-FFF2-40B4-BE49-F238E27FC236}">
                <a16:creationId xmlns:a16="http://schemas.microsoft.com/office/drawing/2014/main" id="{4717990C-88D6-E642-977A-D91F76AD845D}"/>
              </a:ext>
            </a:extLst>
          </p:cNvPr>
          <p:cNvSpPr>
            <a:spLocks noGrp="1"/>
          </p:cNvSpPr>
          <p:nvPr>
            <p:ph type="dt" sz="half" idx="10"/>
          </p:nvPr>
        </p:nvSpPr>
        <p:spPr/>
        <p:txBody>
          <a:bodyPr/>
          <a:lstStyle>
            <a:lvl1pPr>
              <a:defRPr>
                <a:latin typeface="+mn-lt"/>
              </a:defRPr>
            </a:lvl1pPr>
          </a:lstStyle>
          <a:p>
            <a:fld id="{4E67AD7F-04EB-42CE-B308-8E3EDD9079AE}" type="datetime2">
              <a:rPr lang="da-DK" smtClean="0"/>
              <a:t>30. marts 2025</a:t>
            </a:fld>
            <a:endParaRPr lang="da-DK" dirty="0"/>
          </a:p>
        </p:txBody>
      </p:sp>
      <p:sp>
        <p:nvSpPr>
          <p:cNvPr id="6" name="Pladsholder til sidefod 5">
            <a:extLst>
              <a:ext uri="{FF2B5EF4-FFF2-40B4-BE49-F238E27FC236}">
                <a16:creationId xmlns:a16="http://schemas.microsoft.com/office/drawing/2014/main" id="{C3EF9336-F3A8-984B-A04C-1E714888228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07C580C-9304-C84A-9857-C0BF63DEE783}"/>
              </a:ext>
            </a:extLst>
          </p:cNvPr>
          <p:cNvSpPr>
            <a:spLocks noGrp="1"/>
          </p:cNvSpPr>
          <p:nvPr>
            <p:ph type="sldNum" sz="quarter" idx="12"/>
          </p:nvPr>
        </p:nvSpPr>
        <p:spPr/>
        <p:txBody>
          <a:bodyPr/>
          <a:lstStyle/>
          <a:p>
            <a:fld id="{50DEC214-4A26-8544-86E4-D5810B015655}" type="slidenum">
              <a:rPr lang="da-DK" smtClean="0"/>
              <a:t>‹nr.›</a:t>
            </a:fld>
            <a:endParaRPr lang="da-DK"/>
          </a:p>
        </p:txBody>
      </p:sp>
      <p:sp>
        <p:nvSpPr>
          <p:cNvPr id="8" name="Titel 1">
            <a:extLst>
              <a:ext uri="{FF2B5EF4-FFF2-40B4-BE49-F238E27FC236}">
                <a16:creationId xmlns:a16="http://schemas.microsoft.com/office/drawing/2014/main" id="{D4F2E2B7-4CDC-AE48-A296-2D0F03EEA933}"/>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Tree>
    <p:extLst>
      <p:ext uri="{BB962C8B-B14F-4D97-AF65-F5344CB8AC3E}">
        <p14:creationId xmlns:p14="http://schemas.microsoft.com/office/powerpoint/2010/main" val="371054034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ekst + billed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0B6BBDAE-FDA6-4294-97C1-1B5EAA1CE256}"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6" y="1881188"/>
            <a:ext cx="4464050" cy="44008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billede 6">
            <a:extLst>
              <a:ext uri="{FF2B5EF4-FFF2-40B4-BE49-F238E27FC236}">
                <a16:creationId xmlns:a16="http://schemas.microsoft.com/office/drawing/2014/main" id="{3E853F44-8963-D04E-BB2E-AF324DC4F294}"/>
              </a:ext>
            </a:extLst>
          </p:cNvPr>
          <p:cNvSpPr>
            <a:spLocks noGrp="1"/>
          </p:cNvSpPr>
          <p:nvPr>
            <p:ph type="pic" sz="quarter" idx="15" hasCustomPrompt="1"/>
          </p:nvPr>
        </p:nvSpPr>
        <p:spPr>
          <a:xfrm>
            <a:off x="5999028" y="1741694"/>
            <a:ext cx="4680000" cy="4680000"/>
          </a:xfrm>
          <a:prstGeom prst="ellipse">
            <a:avLst/>
          </a:prstGeom>
          <a:solidFill>
            <a:schemeClr val="tx2"/>
          </a:solidFill>
        </p:spPr>
        <p:txBody>
          <a:bodyPr wrap="square" tIns="72000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a:t>
            </a:r>
            <a:br>
              <a:rPr lang="da-DK" dirty="0"/>
            </a:br>
            <a:r>
              <a:rPr lang="da-DK" dirty="0"/>
              <a:t>indsætte et billede</a:t>
            </a:r>
          </a:p>
        </p:txBody>
      </p:sp>
    </p:spTree>
    <p:extLst>
      <p:ext uri="{BB962C8B-B14F-4D97-AF65-F5344CB8AC3E}">
        <p14:creationId xmlns:p14="http://schemas.microsoft.com/office/powerpoint/2010/main" val="188600283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Tekst + billed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4D6D32C3-3E39-44FC-B677-F64FDC651BDE}"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6" y="1881188"/>
            <a:ext cx="4464050" cy="43926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billede 6">
            <a:extLst>
              <a:ext uri="{FF2B5EF4-FFF2-40B4-BE49-F238E27FC236}">
                <a16:creationId xmlns:a16="http://schemas.microsoft.com/office/drawing/2014/main" id="{3E853F44-8963-D04E-BB2E-AF324DC4F294}"/>
              </a:ext>
            </a:extLst>
          </p:cNvPr>
          <p:cNvSpPr>
            <a:spLocks noGrp="1"/>
          </p:cNvSpPr>
          <p:nvPr>
            <p:ph type="pic" sz="quarter" idx="15" hasCustomPrompt="1"/>
          </p:nvPr>
        </p:nvSpPr>
        <p:spPr>
          <a:xfrm>
            <a:off x="6096050" y="1881188"/>
            <a:ext cx="4464000" cy="4400812"/>
          </a:xfrm>
          <a:prstGeom prst="rect">
            <a:avLst/>
          </a:prstGeom>
          <a:solidFill>
            <a:schemeClr val="tx2"/>
          </a:solidFill>
        </p:spPr>
        <p:txBody>
          <a:bodyPr wrap="square" tIns="72000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Tree>
    <p:extLst>
      <p:ext uri="{BB962C8B-B14F-4D97-AF65-F5344CB8AC3E}">
        <p14:creationId xmlns:p14="http://schemas.microsoft.com/office/powerpoint/2010/main" val="312577943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ekst + billede C">
    <p:spTree>
      <p:nvGrpSpPr>
        <p:cNvPr id="1" name=""/>
        <p:cNvGrpSpPr/>
        <p:nvPr/>
      </p:nvGrpSpPr>
      <p:grpSpPr>
        <a:xfrm>
          <a:off x="0" y="0"/>
          <a:ext cx="0" cy="0"/>
          <a:chOff x="0" y="0"/>
          <a:chExt cx="0" cy="0"/>
        </a:xfrm>
      </p:grpSpPr>
      <p:sp>
        <p:nvSpPr>
          <p:cNvPr id="20" name="Pladsholder til billede 19">
            <a:extLst>
              <a:ext uri="{FF2B5EF4-FFF2-40B4-BE49-F238E27FC236}">
                <a16:creationId xmlns:a16="http://schemas.microsoft.com/office/drawing/2014/main" id="{0476D3A0-8FFB-2A4B-9CB9-42995E058A9E}"/>
              </a:ext>
            </a:extLst>
          </p:cNvPr>
          <p:cNvSpPr>
            <a:spLocks noGrp="1"/>
          </p:cNvSpPr>
          <p:nvPr>
            <p:ph type="pic" sz="quarter" idx="13" hasCustomPrompt="1"/>
          </p:nvPr>
        </p:nvSpPr>
        <p:spPr>
          <a:xfrm>
            <a:off x="7840133" y="0"/>
            <a:ext cx="4356942" cy="6858000"/>
          </a:xfrm>
          <a:custGeom>
            <a:avLst/>
            <a:gdLst>
              <a:gd name="connsiteX0" fmla="*/ 700359 w 4356942"/>
              <a:gd name="connsiteY0" fmla="*/ 0 h 6858000"/>
              <a:gd name="connsiteX1" fmla="*/ 4356942 w 4356942"/>
              <a:gd name="connsiteY1" fmla="*/ 0 h 6858000"/>
              <a:gd name="connsiteX2" fmla="*/ 4356942 w 4356942"/>
              <a:gd name="connsiteY2" fmla="*/ 6858000 h 6858000"/>
              <a:gd name="connsiteX3" fmla="*/ 696553 w 4356942"/>
              <a:gd name="connsiteY3" fmla="*/ 6858000 h 6858000"/>
              <a:gd name="connsiteX4" fmla="*/ 0 w 4356942"/>
              <a:gd name="connsiteY4" fmla="*/ 3434080 h 6858000"/>
              <a:gd name="connsiteX5" fmla="*/ 700359 w 43569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942" h="6858000">
                <a:moveTo>
                  <a:pt x="700359" y="0"/>
                </a:moveTo>
                <a:lnTo>
                  <a:pt x="4356942" y="0"/>
                </a:lnTo>
                <a:lnTo>
                  <a:pt x="4356942" y="6858000"/>
                </a:lnTo>
                <a:lnTo>
                  <a:pt x="696553" y="6858000"/>
                </a:lnTo>
                <a:cubicBezTo>
                  <a:pt x="248678" y="5806440"/>
                  <a:pt x="0" y="4649470"/>
                  <a:pt x="0" y="3434080"/>
                </a:cubicBezTo>
                <a:cubicBezTo>
                  <a:pt x="0" y="2214880"/>
                  <a:pt x="249947" y="1054100"/>
                  <a:pt x="700359" y="0"/>
                </a:cubicBezTo>
                <a:close/>
              </a:path>
            </a:pathLst>
          </a:custGeom>
          <a:solidFill>
            <a:schemeClr val="tx2"/>
          </a:solidFill>
        </p:spPr>
        <p:txBody>
          <a:bodyPr wrap="square" tIns="2340000">
            <a:noAutofit/>
          </a:bodyPr>
          <a:lstStyle>
            <a:lvl1pPr marL="0" indent="0" algn="ctr">
              <a:buNone/>
              <a:defRPr>
                <a:solidFill>
                  <a:schemeClr val="bg1"/>
                </a:solidFill>
              </a:defRPr>
            </a:lvl1pPr>
          </a:lstStyle>
          <a:p>
            <a:r>
              <a:rPr lang="da-DK" dirty="0"/>
              <a:t>Klik her for at indsætte et billede</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369794"/>
            <a:ext cx="6192838"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3CDBE7BF-11F8-4FEA-BFEC-7D25DB3D97D0}"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5" y="1881188"/>
            <a:ext cx="6192838" cy="43926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SmartArt 6"/>
          <p:cNvSpPr>
            <a:spLocks noGrp="1" noChangeAspect="1"/>
          </p:cNvSpPr>
          <p:nvPr>
            <p:ph type="dgm" sz="quarter" idx="15"/>
          </p:nvPr>
        </p:nvSpPr>
        <p:spPr>
          <a:xfrm>
            <a:off x="11116800" y="5670000"/>
            <a:ext cx="410400" cy="612000"/>
          </a:xfrm>
          <a:blipFill>
            <a:blip r:embed="rId2"/>
            <a:stretch>
              <a:fillRect/>
            </a:stretch>
          </a:blipFill>
        </p:spPr>
        <p:txBody>
          <a:bodyPr/>
          <a:lstStyle>
            <a:lvl1pPr marL="0" indent="0">
              <a:buFontTx/>
              <a:buNone/>
              <a:defRPr sz="100"/>
            </a:lvl1pPr>
          </a:lstStyle>
          <a:p>
            <a:r>
              <a:rPr lang="da-DK"/>
              <a:t>Klik på ikonet for at tilføje SmartArt-grafik</a:t>
            </a:r>
            <a:endParaRPr lang="da-DK" dirty="0"/>
          </a:p>
        </p:txBody>
      </p:sp>
    </p:spTree>
    <p:extLst>
      <p:ext uri="{BB962C8B-B14F-4D97-AF65-F5344CB8AC3E}">
        <p14:creationId xmlns:p14="http://schemas.microsoft.com/office/powerpoint/2010/main" val="225456356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Kap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615697"/>
            <a:ext cx="5545138" cy="2813304"/>
          </a:xfrm>
        </p:spPr>
        <p:txBody>
          <a:bodyPr anchor="b"/>
          <a:lstStyle>
            <a:lvl1pPr algn="l">
              <a:defRPr sz="3600">
                <a:solidFill>
                  <a:schemeClr val="bg1"/>
                </a:solidFill>
              </a:defRPr>
            </a:lvl1pPr>
          </a:lstStyle>
          <a:p>
            <a:r>
              <a:rPr lang="da-DK" dirty="0"/>
              <a:t>Klik her for </a:t>
            </a:r>
            <a:br>
              <a:rPr lang="da-DK" dirty="0"/>
            </a:br>
            <a:r>
              <a:rPr lang="da-DK" dirty="0"/>
              <a:t>at tilføje en overskrift</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6" y="3773424"/>
            <a:ext cx="5545138"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21" name="Pladsholder til billede 20">
            <a:extLst>
              <a:ext uri="{FF2B5EF4-FFF2-40B4-BE49-F238E27FC236}">
                <a16:creationId xmlns:a16="http://schemas.microsoft.com/office/drawing/2014/main" id="{7BE722CF-E437-4047-9AFA-AB9C5302FB15}"/>
              </a:ext>
            </a:extLst>
          </p:cNvPr>
          <p:cNvSpPr>
            <a:spLocks noGrp="1"/>
          </p:cNvSpPr>
          <p:nvPr>
            <p:ph type="pic" sz="quarter" idx="10" hasCustomPrompt="1"/>
          </p:nvPr>
        </p:nvSpPr>
        <p:spPr>
          <a:xfrm>
            <a:off x="7106920" y="0"/>
            <a:ext cx="5085080" cy="6858000"/>
          </a:xfrm>
          <a:custGeom>
            <a:avLst/>
            <a:gdLst>
              <a:gd name="connsiteX0" fmla="*/ 701040 w 5085080"/>
              <a:gd name="connsiteY0" fmla="*/ 0 h 6858000"/>
              <a:gd name="connsiteX1" fmla="*/ 5085080 w 5085080"/>
              <a:gd name="connsiteY1" fmla="*/ 0 h 6858000"/>
              <a:gd name="connsiteX2" fmla="*/ 5085080 w 5085080"/>
              <a:gd name="connsiteY2" fmla="*/ 6858000 h 6858000"/>
              <a:gd name="connsiteX3" fmla="*/ 697230 w 5085080"/>
              <a:gd name="connsiteY3" fmla="*/ 6858000 h 6858000"/>
              <a:gd name="connsiteX4" fmla="*/ 0 w 5085080"/>
              <a:gd name="connsiteY4" fmla="*/ 3434080 h 6858000"/>
              <a:gd name="connsiteX5" fmla="*/ 701040 w 50850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5080" h="6858000">
                <a:moveTo>
                  <a:pt x="701040" y="0"/>
                </a:moveTo>
                <a:lnTo>
                  <a:pt x="5085080" y="0"/>
                </a:lnTo>
                <a:lnTo>
                  <a:pt x="5085080" y="6858000"/>
                </a:lnTo>
                <a:lnTo>
                  <a:pt x="697230" y="6858000"/>
                </a:lnTo>
                <a:cubicBezTo>
                  <a:pt x="248920" y="5806440"/>
                  <a:pt x="0" y="4649470"/>
                  <a:pt x="0" y="3434080"/>
                </a:cubicBezTo>
                <a:cubicBezTo>
                  <a:pt x="0" y="2214880"/>
                  <a:pt x="250190" y="1054100"/>
                  <a:pt x="701040" y="0"/>
                </a:cubicBezTo>
                <a:close/>
              </a:path>
            </a:pathLst>
          </a:custGeom>
          <a:solidFill>
            <a:schemeClr val="tx2"/>
          </a:solidFill>
        </p:spPr>
        <p:txBody>
          <a:bodyPr wrap="square" tIns="2340000">
            <a:noAutofit/>
          </a:bodyPr>
          <a:lstStyle>
            <a:lvl1pPr marL="0" indent="0" algn="ctr">
              <a:buNone/>
              <a:defRPr>
                <a:solidFill>
                  <a:schemeClr val="bg1"/>
                </a:solidFill>
              </a:defRPr>
            </a:lvl1pPr>
          </a:lstStyle>
          <a:p>
            <a:r>
              <a:rPr lang="da-DK" dirty="0"/>
              <a:t>Klik her for at indsætte et billede</a:t>
            </a:r>
          </a:p>
        </p:txBody>
      </p:sp>
      <p:sp>
        <p:nvSpPr>
          <p:cNvPr id="10" name="Pladsholder til dato 3">
            <a:extLst>
              <a:ext uri="{FF2B5EF4-FFF2-40B4-BE49-F238E27FC236}">
                <a16:creationId xmlns:a16="http://schemas.microsoft.com/office/drawing/2014/main" id="{E7528BCD-DBCC-2D42-B2F5-86185A462BC6}"/>
              </a:ext>
            </a:extLst>
          </p:cNvPr>
          <p:cNvSpPr>
            <a:spLocks noGrp="1"/>
          </p:cNvSpPr>
          <p:nvPr>
            <p:ph type="dt" sz="half" idx="16"/>
          </p:nvPr>
        </p:nvSpPr>
        <p:spPr>
          <a:xfrm>
            <a:off x="4367213" y="7020000"/>
            <a:ext cx="1368425" cy="324000"/>
          </a:xfrm>
        </p:spPr>
        <p:txBody>
          <a:bodyPr/>
          <a:lstStyle>
            <a:lvl1pPr>
              <a:defRPr>
                <a:solidFill>
                  <a:schemeClr val="bg1"/>
                </a:solidFill>
                <a:latin typeface="+mn-lt"/>
              </a:defRPr>
            </a:lvl1pPr>
          </a:lstStyle>
          <a:p>
            <a:fld id="{28FC5541-6228-4458-8AA3-F4FC705DF069}" type="datetime2">
              <a:rPr lang="da-DK" smtClean="0"/>
              <a:t>30. marts 2025</a:t>
            </a:fld>
            <a:endParaRPr lang="da-DK" dirty="0"/>
          </a:p>
        </p:txBody>
      </p:sp>
      <p:sp>
        <p:nvSpPr>
          <p:cNvPr id="11" name="Pladsholder til sidefod 4">
            <a:extLst>
              <a:ext uri="{FF2B5EF4-FFF2-40B4-BE49-F238E27FC236}">
                <a16:creationId xmlns:a16="http://schemas.microsoft.com/office/drawing/2014/main" id="{7F036CED-EA80-CB4C-A91D-283C39D3E7D4}"/>
              </a:ext>
            </a:extLst>
          </p:cNvPr>
          <p:cNvSpPr>
            <a:spLocks noGrp="1"/>
          </p:cNvSpPr>
          <p:nvPr>
            <p:ph type="ftr" sz="quarter" idx="11"/>
          </p:nvPr>
        </p:nvSpPr>
        <p:spPr>
          <a:xfrm>
            <a:off x="911225" y="6534000"/>
            <a:ext cx="3097213" cy="324000"/>
          </a:xfrm>
        </p:spPr>
        <p:txBody>
          <a:bodyPr/>
          <a:lstStyle>
            <a:lvl1pPr>
              <a:defRPr>
                <a:solidFill>
                  <a:schemeClr val="bg1"/>
                </a:solidFill>
              </a:defRPr>
            </a:lvl1pPr>
          </a:lstStyle>
          <a:p>
            <a:endParaRPr lang="da-DK" dirty="0"/>
          </a:p>
        </p:txBody>
      </p:sp>
      <p:sp>
        <p:nvSpPr>
          <p:cNvPr id="12" name="Pladsholder til slidenummer 5">
            <a:extLst>
              <a:ext uri="{FF2B5EF4-FFF2-40B4-BE49-F238E27FC236}">
                <a16:creationId xmlns:a16="http://schemas.microsoft.com/office/drawing/2014/main" id="{241741C4-095C-FC45-92EE-4DF81AE688F3}"/>
              </a:ext>
            </a:extLst>
          </p:cNvPr>
          <p:cNvSpPr>
            <a:spLocks noGrp="1"/>
          </p:cNvSpPr>
          <p:nvPr>
            <p:ph type="sldNum" sz="quarter" idx="12"/>
          </p:nvPr>
        </p:nvSpPr>
        <p:spPr>
          <a:xfrm>
            <a:off x="150472" y="6534000"/>
            <a:ext cx="360000" cy="324000"/>
          </a:xfrm>
        </p:spPr>
        <p:txBody>
          <a:bodyPr/>
          <a:lstStyle>
            <a:lvl1pPr>
              <a:defRPr>
                <a:solidFill>
                  <a:schemeClr val="bg1"/>
                </a:solidFill>
              </a:defRPr>
            </a:lvl1pPr>
          </a:lstStyle>
          <a:p>
            <a:fld id="{50DEC214-4A26-8544-86E4-D5810B015655}" type="slidenum">
              <a:rPr lang="da-DK" smtClean="0"/>
              <a:pPr/>
              <a:t>‹nr.›</a:t>
            </a:fld>
            <a:endParaRPr lang="da-DK" dirty="0"/>
          </a:p>
        </p:txBody>
      </p:sp>
      <p:sp>
        <p:nvSpPr>
          <p:cNvPr id="8" name="Pladsholder til SmartArt 6"/>
          <p:cNvSpPr>
            <a:spLocks noGrp="1" noChangeAspect="1"/>
          </p:cNvSpPr>
          <p:nvPr>
            <p:ph type="dgm" sz="quarter" idx="15"/>
          </p:nvPr>
        </p:nvSpPr>
        <p:spPr>
          <a:xfrm>
            <a:off x="11116800" y="5670000"/>
            <a:ext cx="410400" cy="612000"/>
          </a:xfrm>
          <a:blipFill>
            <a:blip r:embed="rId3"/>
            <a:stretch>
              <a:fillRect/>
            </a:stretch>
          </a:blipFill>
        </p:spPr>
        <p:txBody>
          <a:bodyPr/>
          <a:lstStyle>
            <a:lvl1pPr marL="0" indent="0">
              <a:buFontTx/>
              <a:buNone/>
              <a:defRPr sz="100"/>
            </a:lvl1pPr>
          </a:lstStyle>
          <a:p>
            <a:r>
              <a:rPr lang="da-DK"/>
              <a:t>Klik på ikonet for at tilføje SmartArt-grafik</a:t>
            </a:r>
            <a:endParaRPr lang="da-DK" dirty="0"/>
          </a:p>
        </p:txBody>
      </p:sp>
    </p:spTree>
    <p:extLst>
      <p:ext uri="{BB962C8B-B14F-4D97-AF65-F5344CB8AC3E}">
        <p14:creationId xmlns:p14="http://schemas.microsoft.com/office/powerpoint/2010/main" val="1571352312"/>
      </p:ext>
    </p:extLst>
  </p:cSld>
  <p:clrMapOvr>
    <a:masterClrMapping/>
  </p:clrMapOvr>
  <p:extLst>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p:cSld name="Breaker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1449388"/>
            <a:ext cx="9316508" cy="4832612"/>
          </a:xfrm>
        </p:spPr>
        <p:txBody>
          <a:bodyPr anchor="t" anchorCtr="0"/>
          <a:lstStyle>
            <a:lvl1pPr>
              <a:defRPr sz="4800">
                <a:solidFill>
                  <a:schemeClr val="bg1"/>
                </a:solidFill>
              </a:defRPr>
            </a:lvl1p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96FE865B-5B57-483A-A65D-8601EAA9A5CC}"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65821182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p:cSld name="Break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1BA6D4CC-8FC4-BB4D-8737-B88BADCB05C3}"/>
              </a:ext>
            </a:extLst>
          </p:cNvPr>
          <p:cNvSpPr>
            <a:spLocks noGrp="1"/>
          </p:cNvSpPr>
          <p:nvPr>
            <p:ph type="pic" sz="quarter" idx="16"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accent4"/>
          </a:solidFill>
        </p:spPr>
        <p:txBody>
          <a:bodyPr wrap="square">
            <a:noAutofit/>
          </a:bodyPr>
          <a:lstStyle>
            <a:lvl1pPr marL="0" indent="0">
              <a:buNone/>
              <a:defRPr sz="100"/>
            </a:lvl1pPr>
          </a:lstStyle>
          <a:p>
            <a:r>
              <a:rPr lang="da-DK" dirty="0"/>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1449388"/>
            <a:ext cx="9316508" cy="4824412"/>
          </a:xfrm>
        </p:spPr>
        <p:txBody>
          <a:bodyPr anchor="t" anchorCtr="0"/>
          <a:lstStyle>
            <a:lvl1pPr>
              <a:defRPr sz="4800">
                <a:solidFill>
                  <a:schemeClr val="bg1"/>
                </a:solidFill>
              </a:defRPr>
            </a:lvl1p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96FF9743-D561-41DA-8162-880680161236}" type="datetime2">
              <a:rPr lang="da-DK" smtClean="0"/>
              <a:t>30. marts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pic>
        <p:nvPicPr>
          <p:cNvPr id="3" name="Billede 2"/>
          <p:cNvPicPr>
            <a:picLocks noChangeAspect="1"/>
          </p:cNvPicPr>
          <p:nvPr/>
        </p:nvPicPr>
        <p:blipFill>
          <a:blip r:embed="rId3"/>
          <a:stretch>
            <a:fillRect/>
          </a:stretch>
        </p:blipFill>
        <p:spPr>
          <a:xfrm>
            <a:off x="11116800" y="5670000"/>
            <a:ext cx="402371" cy="615749"/>
          </a:xfrm>
          <a:prstGeom prst="rect">
            <a:avLst/>
          </a:prstGeom>
        </p:spPr>
      </p:pic>
    </p:spTree>
    <p:extLst>
      <p:ext uri="{BB962C8B-B14F-4D97-AF65-F5344CB8AC3E}">
        <p14:creationId xmlns:p14="http://schemas.microsoft.com/office/powerpoint/2010/main" val="37823800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p:cSld name="Breaker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FF43B73F-CA28-465A-B2C5-72304D641297}" type="datetime2">
              <a:rPr lang="da-DK" smtClean="0"/>
              <a:t>30. marts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sp>
        <p:nvSpPr>
          <p:cNvPr id="31" name="Pladsholder til billede 30">
            <a:extLst>
              <a:ext uri="{FF2B5EF4-FFF2-40B4-BE49-F238E27FC236}">
                <a16:creationId xmlns:a16="http://schemas.microsoft.com/office/drawing/2014/main" id="{78FF33C8-92BF-B546-95BC-A02F02535882}"/>
              </a:ext>
            </a:extLst>
          </p:cNvPr>
          <p:cNvSpPr>
            <a:spLocks noGrp="1"/>
          </p:cNvSpPr>
          <p:nvPr>
            <p:ph type="pic" sz="quarter" idx="22" hasCustomPrompt="1"/>
          </p:nvPr>
        </p:nvSpPr>
        <p:spPr>
          <a:xfrm>
            <a:off x="-1" y="0"/>
            <a:ext cx="8427625" cy="6282000"/>
          </a:xfrm>
          <a:custGeom>
            <a:avLst/>
            <a:gdLst>
              <a:gd name="connsiteX0" fmla="*/ 0 w 8550777"/>
              <a:gd name="connsiteY0" fmla="*/ 0 h 6373798"/>
              <a:gd name="connsiteX1" fmla="*/ 8274675 w 8550777"/>
              <a:gd name="connsiteY1" fmla="*/ 0 h 6373798"/>
              <a:gd name="connsiteX2" fmla="*/ 8336206 w 8550777"/>
              <a:gd name="connsiteY2" fmla="*/ 181851 h 6373798"/>
              <a:gd name="connsiteX3" fmla="*/ 8550777 w 8550777"/>
              <a:gd name="connsiteY3" fmla="*/ 1601104 h 6373798"/>
              <a:gd name="connsiteX4" fmla="*/ 3778083 w 8550777"/>
              <a:gd name="connsiteY4" fmla="*/ 6373798 h 6373798"/>
              <a:gd name="connsiteX5" fmla="*/ 95241 w 8550777"/>
              <a:gd name="connsiteY5" fmla="*/ 4636981 h 6373798"/>
              <a:gd name="connsiteX6" fmla="*/ 0 w 8550777"/>
              <a:gd name="connsiteY6" fmla="*/ 4515786 h 6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0777" h="6373798">
                <a:moveTo>
                  <a:pt x="0" y="0"/>
                </a:moveTo>
                <a:lnTo>
                  <a:pt x="8274675" y="0"/>
                </a:lnTo>
                <a:lnTo>
                  <a:pt x="8336206" y="181851"/>
                </a:lnTo>
                <a:cubicBezTo>
                  <a:pt x="8475655" y="630193"/>
                  <a:pt x="8550777" y="1106876"/>
                  <a:pt x="8550777" y="1601104"/>
                </a:cubicBezTo>
                <a:cubicBezTo>
                  <a:pt x="8550777" y="4236990"/>
                  <a:pt x="6413969" y="6373798"/>
                  <a:pt x="3778083" y="6373798"/>
                </a:cubicBezTo>
                <a:cubicBezTo>
                  <a:pt x="2295397" y="6373798"/>
                  <a:pt x="970623" y="5697699"/>
                  <a:pt x="95241" y="4636981"/>
                </a:cubicBezTo>
                <a:lnTo>
                  <a:pt x="0" y="4515786"/>
                </a:lnTo>
                <a:close/>
              </a:path>
            </a:pathLst>
          </a:custGeom>
          <a:solidFill>
            <a:schemeClr val="accent4"/>
          </a:solidFill>
        </p:spPr>
        <p:txBody>
          <a:bodyPr wrap="square">
            <a:noAutofit/>
          </a:bodyPr>
          <a:lstStyle>
            <a:lvl1pPr marL="0" indent="0">
              <a:buFontTx/>
              <a:buNone/>
              <a:defRPr sz="100"/>
            </a:lvl1pPr>
          </a:lstStyle>
          <a:p>
            <a:r>
              <a:rPr lang="da-DK"/>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582859"/>
            <a:ext cx="6913563" cy="5687520"/>
          </a:xfrm>
        </p:spPr>
        <p:txBody>
          <a:bodyPr anchor="t" anchorCtr="0"/>
          <a:lstStyle>
            <a:lvl1pPr>
              <a:defRPr sz="4800">
                <a:solidFill>
                  <a:schemeClr val="bg1"/>
                </a:solidFill>
              </a:defRPr>
            </a:lvl1pPr>
          </a:lstStyle>
          <a:p>
            <a:r>
              <a:rPr lang="da-DK" dirty="0"/>
              <a:t>Klik her for at tilføje en overskrift</a:t>
            </a:r>
          </a:p>
        </p:txBody>
      </p:sp>
      <p:pic>
        <p:nvPicPr>
          <p:cNvPr id="7" name="Billede 6"/>
          <p:cNvPicPr>
            <a:picLocks noChangeAspect="1"/>
          </p:cNvPicPr>
          <p:nvPr/>
        </p:nvPicPr>
        <p:blipFill>
          <a:blip r:embed="rId3"/>
          <a:stretch>
            <a:fillRect/>
          </a:stretch>
        </p:blipFill>
        <p:spPr>
          <a:xfrm>
            <a:off x="11116800" y="5670000"/>
            <a:ext cx="402371" cy="615749"/>
          </a:xfrm>
          <a:prstGeom prst="rect">
            <a:avLst/>
          </a:prstGeom>
        </p:spPr>
      </p:pic>
    </p:spTree>
    <p:extLst>
      <p:ext uri="{BB962C8B-B14F-4D97-AF65-F5344CB8AC3E}">
        <p14:creationId xmlns:p14="http://schemas.microsoft.com/office/powerpoint/2010/main" val="179989617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p:cSld name="Breaker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ladsholder til billede 7">
            <a:extLst>
              <a:ext uri="{FF2B5EF4-FFF2-40B4-BE49-F238E27FC236}">
                <a16:creationId xmlns:a16="http://schemas.microsoft.com/office/drawing/2014/main" id="{0EBB01EF-ED55-DB43-ADF3-33F96C83A7A8}"/>
              </a:ext>
            </a:extLst>
          </p:cNvPr>
          <p:cNvSpPr>
            <a:spLocks noGrp="1"/>
          </p:cNvSpPr>
          <p:nvPr>
            <p:ph type="pic" sz="quarter" idx="20"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tx2"/>
          </a:solidFill>
        </p:spPr>
        <p:txBody>
          <a:bodyPr wrap="square" tIns="2340000">
            <a:noAutofit/>
          </a:bodyPr>
          <a:lstStyle>
            <a:lvl1pPr marL="0" marR="0" indent="0" algn="ctr" defTabSz="590400" rtl="0" eaLnBrk="1" fontAlgn="auto" latinLnBrk="0" hangingPunct="1">
              <a:lnSpc>
                <a:spcPts val="2400"/>
              </a:lnSpc>
              <a:spcBef>
                <a:spcPts val="1000"/>
              </a:spcBef>
              <a:spcAft>
                <a:spcPts val="0"/>
              </a:spcAft>
              <a:buClrTx/>
              <a:buSzTx/>
              <a:buFont typeface="Arial" panose="020B0604020202020204" pitchFamily="34" charset="0"/>
              <a:buNone/>
              <a:tabLst/>
              <a:defRPr sz="2000">
                <a:solidFill>
                  <a:schemeClr val="bg1"/>
                </a:solidFill>
              </a:defRPr>
            </a:lvl1pPr>
          </a:lstStyle>
          <a:p>
            <a:pPr marL="0" marR="0" lvl="0" indent="0" algn="l" defTabSz="590400" rtl="0" eaLnBrk="1" fontAlgn="auto" latinLnBrk="0" hangingPunct="1">
              <a:lnSpc>
                <a:spcPts val="24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C6ECFA3D-F67C-4092-9024-DA37BB7B488C}"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sp>
        <p:nvSpPr>
          <p:cNvPr id="16" name="Pladsholder til tekst 15">
            <a:extLst>
              <a:ext uri="{FF2B5EF4-FFF2-40B4-BE49-F238E27FC236}">
                <a16:creationId xmlns:a16="http://schemas.microsoft.com/office/drawing/2014/main" id="{01EE7D5F-D71E-5C42-924A-FF05BCD18B22}"/>
              </a:ext>
            </a:extLst>
          </p:cNvPr>
          <p:cNvSpPr>
            <a:spLocks noGrp="1"/>
          </p:cNvSpPr>
          <p:nvPr>
            <p:ph type="body" sz="quarter" idx="17" hasCustomPrompt="1"/>
          </p:nvPr>
        </p:nvSpPr>
        <p:spPr>
          <a:xfrm>
            <a:off x="8165030" y="651908"/>
            <a:ext cx="3240000" cy="3240000"/>
          </a:xfrm>
          <a:prstGeom prst="ellipse">
            <a:avLst/>
          </a:prstGeom>
          <a:solidFill>
            <a:schemeClr val="accent4"/>
          </a:solidFill>
        </p:spPr>
        <p:txBody>
          <a:bodyPr tIns="72000" anchor="ctr" anchorCtr="0"/>
          <a:lstStyle>
            <a:lvl1pPr marL="0" indent="0" algn="ctr">
              <a:buNone/>
              <a:defRPr/>
            </a:lvl1pPr>
            <a:lvl2pPr marL="180000" indent="0" algn="ctr">
              <a:buNone/>
              <a:defRPr/>
            </a:lvl2pPr>
            <a:lvl3pPr marL="360000" indent="0" algn="ctr">
              <a:buNone/>
              <a:defRPr/>
            </a:lvl3pPr>
            <a:lvl4pPr marL="540000" indent="0" algn="ctr">
              <a:buNone/>
              <a:defRPr/>
            </a:lvl4pPr>
            <a:lvl5pPr marL="720000" indent="0" algn="ctr">
              <a:buNone/>
              <a:defRPr/>
            </a:lvl5pPr>
          </a:lstStyle>
          <a:p>
            <a:pPr lvl="0"/>
            <a:r>
              <a:rPr lang="da-DK" dirty="0"/>
              <a:t>Klik for at tilføje en tekst</a:t>
            </a:r>
          </a:p>
        </p:txBody>
      </p:sp>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88883996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4AFCB-ED13-224C-8E6E-75E87CB91675}"/>
              </a:ext>
            </a:extLst>
          </p:cNvPr>
          <p:cNvSpPr>
            <a:spLocks noGrp="1"/>
          </p:cNvSpPr>
          <p:nvPr>
            <p:ph type="title"/>
          </p:nvPr>
        </p:nvSpPr>
        <p:spPr/>
        <p:txBody>
          <a:bodyPr/>
          <a:lstStyle/>
          <a:p>
            <a:r>
              <a:rPr lang="da-DK"/>
              <a:t>Klik for at redigere titeltypografien i masteren</a:t>
            </a:r>
            <a:endParaRPr lang="da-DK" dirty="0"/>
          </a:p>
        </p:txBody>
      </p:sp>
      <p:sp>
        <p:nvSpPr>
          <p:cNvPr id="3" name="Pladsholder til dato 2">
            <a:extLst>
              <a:ext uri="{FF2B5EF4-FFF2-40B4-BE49-F238E27FC236}">
                <a16:creationId xmlns:a16="http://schemas.microsoft.com/office/drawing/2014/main" id="{2B9EBBCB-32B8-E745-96E7-222B1DCB792E}"/>
              </a:ext>
            </a:extLst>
          </p:cNvPr>
          <p:cNvSpPr>
            <a:spLocks noGrp="1"/>
          </p:cNvSpPr>
          <p:nvPr>
            <p:ph type="dt" sz="half" idx="10"/>
          </p:nvPr>
        </p:nvSpPr>
        <p:spPr/>
        <p:txBody>
          <a:bodyPr/>
          <a:lstStyle>
            <a:lvl1pPr>
              <a:defRPr>
                <a:latin typeface="+mn-lt"/>
              </a:defRPr>
            </a:lvl1pPr>
          </a:lstStyle>
          <a:p>
            <a:fld id="{272B0B62-FD8F-4514-B0D3-1385BBD1C9E2}" type="datetime2">
              <a:rPr lang="da-DK" smtClean="0"/>
              <a:t>30. marts 2025</a:t>
            </a:fld>
            <a:endParaRPr lang="da-DK" dirty="0"/>
          </a:p>
        </p:txBody>
      </p:sp>
      <p:sp>
        <p:nvSpPr>
          <p:cNvPr id="4" name="Pladsholder til sidefod 3">
            <a:extLst>
              <a:ext uri="{FF2B5EF4-FFF2-40B4-BE49-F238E27FC236}">
                <a16:creationId xmlns:a16="http://schemas.microsoft.com/office/drawing/2014/main" id="{EA67EA5B-6A60-4646-9F1A-8B55851AED1C}"/>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D2CF3D0B-3304-EF48-B707-436B82BA367E}"/>
              </a:ext>
            </a:extLst>
          </p:cNvPr>
          <p:cNvSpPr>
            <a:spLocks noGrp="1"/>
          </p:cNvSpPr>
          <p:nvPr>
            <p:ph type="sldNum" sz="quarter" idx="12"/>
          </p:nvPr>
        </p:nvSpPr>
        <p:spPr/>
        <p:txBody>
          <a:bodyPr/>
          <a:lstStyle/>
          <a:p>
            <a:fld id="{50DEC214-4A26-8544-86E4-D5810B015655}" type="slidenum">
              <a:rPr lang="da-DK" smtClean="0"/>
              <a:t>‹nr.›</a:t>
            </a:fld>
            <a:endParaRPr lang="da-DK" dirty="0"/>
          </a:p>
        </p:txBody>
      </p:sp>
    </p:spTree>
    <p:extLst>
      <p:ext uri="{BB962C8B-B14F-4D97-AF65-F5344CB8AC3E}">
        <p14:creationId xmlns:p14="http://schemas.microsoft.com/office/powerpoint/2010/main" val="2239279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 Forside: 3 linjer (hvid)">
    <p:bg>
      <p:bgPr>
        <a:solidFill>
          <a:schemeClr val="bg1"/>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2A23C363-7D8D-4B72-A08A-7260E3135E42}"/>
              </a:ext>
            </a:extLst>
          </p:cNvPr>
          <p:cNvSpPr>
            <a:spLocks noGrp="1"/>
          </p:cNvSpPr>
          <p:nvPr>
            <p:ph type="title" hasCustomPrompt="1"/>
          </p:nvPr>
        </p:nvSpPr>
        <p:spPr>
          <a:xfrm>
            <a:off x="695564" y="2168525"/>
            <a:ext cx="7449949" cy="2967963"/>
          </a:xfrm>
          <a:prstGeom prst="rect">
            <a:avLst/>
          </a:prstGeom>
        </p:spPr>
        <p:txBody>
          <a:bodyPr anchor="b"/>
          <a:lstStyle>
            <a:lvl1pPr>
              <a:lnSpc>
                <a:spcPct val="100000"/>
              </a:lnSpc>
              <a:spcBef>
                <a:spcPts val="600"/>
              </a:spcBef>
              <a:defRPr sz="6000">
                <a:solidFill>
                  <a:schemeClr val="tx1"/>
                </a:solidFill>
              </a:defRPr>
            </a:lvl1pPr>
          </a:lstStyle>
          <a:p>
            <a:r>
              <a:rPr lang="da-DK" dirty="0"/>
              <a:t>Her kan der stå en lidt længere titel på tre linjer </a:t>
            </a:r>
          </a:p>
        </p:txBody>
      </p:sp>
      <p:pic>
        <p:nvPicPr>
          <p:cNvPr id="6" name="Grafik 5">
            <a:extLst>
              <a:ext uri="{FF2B5EF4-FFF2-40B4-BE49-F238E27FC236}">
                <a16:creationId xmlns:a16="http://schemas.microsoft.com/office/drawing/2014/main" id="{4EAA6BFD-7AD6-549C-D07B-7B6AA7E72D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2197" y="637810"/>
            <a:ext cx="1109730" cy="978282"/>
          </a:xfrm>
          <a:prstGeom prst="rect">
            <a:avLst/>
          </a:prstGeom>
        </p:spPr>
      </p:pic>
      <p:sp>
        <p:nvSpPr>
          <p:cNvPr id="8" name="Pladsholder til tekst 4">
            <a:extLst>
              <a:ext uri="{FF2B5EF4-FFF2-40B4-BE49-F238E27FC236}">
                <a16:creationId xmlns:a16="http://schemas.microsoft.com/office/drawing/2014/main" id="{240B57D5-7A84-4C30-80B4-8E12D52564D3}"/>
              </a:ext>
            </a:extLst>
          </p:cNvPr>
          <p:cNvSpPr txBox="1">
            <a:spLocks/>
          </p:cNvSpPr>
          <p:nvPr userDrawn="1"/>
        </p:nvSpPr>
        <p:spPr>
          <a:xfrm>
            <a:off x="635320" y="5958064"/>
            <a:ext cx="3369548" cy="23451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bg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STIXGeneral-Regular" pitchFamily="2" charset="2"/>
              <a:buChar char="⎯"/>
              <a:defRPr sz="1800" kern="1200">
                <a:solidFill>
                  <a:srgbClr val="052C43"/>
                </a:solidFill>
                <a:latin typeface="Poppins" pitchFamily="2" charset="77"/>
                <a:ea typeface="+mn-ea"/>
                <a:cs typeface="Poppins" pitchFamily="2" charset="77"/>
              </a:defRPr>
            </a:lvl2pPr>
            <a:lvl3pPr marL="1200150" indent="-285750" algn="l" defTabSz="914400" rtl="0" eaLnBrk="1" latinLnBrk="0" hangingPunct="1">
              <a:lnSpc>
                <a:spcPct val="90000"/>
              </a:lnSpc>
              <a:spcBef>
                <a:spcPts val="500"/>
              </a:spcBef>
              <a:buFont typeface="Arial" panose="020B0604020202020204" pitchFamily="34" charset="0"/>
              <a:buChar char="•"/>
              <a:defRPr sz="1600" b="0" i="0" kern="1200">
                <a:solidFill>
                  <a:srgbClr val="052C43"/>
                </a:solidFill>
                <a:latin typeface="Poppins" pitchFamily="2" charset="77"/>
                <a:ea typeface="+mn-ea"/>
                <a:cs typeface="Poppins" pitchFamily="2" charset="77"/>
              </a:defRPr>
            </a:lvl3pPr>
            <a:lvl4pPr marL="1371600" indent="0" algn="l" defTabSz="914400" rtl="0" eaLnBrk="1" latinLnBrk="0" hangingPunct="1">
              <a:lnSpc>
                <a:spcPct val="90000"/>
              </a:lnSpc>
              <a:spcBef>
                <a:spcPts val="500"/>
              </a:spcBef>
              <a:buFont typeface="Arial" panose="020B0604020202020204" pitchFamily="34" charset="0"/>
              <a:buNone/>
              <a:defRPr sz="2000" b="1" i="0" kern="1200">
                <a:solidFill>
                  <a:srgbClr val="052C43"/>
                </a:solidFill>
                <a:latin typeface="Poppins ExtraBold" pitchFamily="2" charset="77"/>
                <a:ea typeface="+mn-ea"/>
                <a:cs typeface="Poppins ExtraBold" pitchFamily="2" charset="77"/>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052C43"/>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000" b="0" i="0" kern="1200">
                <a:solidFill>
                  <a:srgbClr val="052C43"/>
                </a:solidFill>
                <a:latin typeface="Poppins" pitchFamily="2" charset="77"/>
                <a:ea typeface="+mn-ea"/>
                <a:cs typeface="Poppins" pitchFamily="2" charset="77"/>
              </a:defRPr>
            </a:lvl6pPr>
            <a:lvl7pPr marL="2743200" indent="0" algn="l" defTabSz="914400" rtl="0" eaLnBrk="1" latinLnBrk="0" hangingPunct="1">
              <a:lnSpc>
                <a:spcPct val="90000"/>
              </a:lnSpc>
              <a:spcBef>
                <a:spcPts val="500"/>
              </a:spcBef>
              <a:buFont typeface="Arial" panose="020B0604020202020204" pitchFamily="34" charset="0"/>
              <a:buNone/>
              <a:defRPr sz="1000" b="1" i="0" kern="1200">
                <a:solidFill>
                  <a:srgbClr val="052C43"/>
                </a:solidFill>
                <a:latin typeface="Poppins Black" pitchFamily="2" charset="77"/>
                <a:ea typeface="+mn-ea"/>
                <a:cs typeface="Poppins Black" pitchFamily="2" charset="77"/>
              </a:defRPr>
            </a:lvl7pPr>
            <a:lvl8pPr marL="3200400" indent="0" algn="l" defTabSz="914400" rtl="0" eaLnBrk="1" latinLnBrk="0" hangingPunct="1">
              <a:lnSpc>
                <a:spcPct val="90000"/>
              </a:lnSpc>
              <a:spcBef>
                <a:spcPts val="500"/>
              </a:spcBef>
              <a:buFont typeface="Arial" panose="020B0604020202020204" pitchFamily="34" charset="0"/>
              <a:buNone/>
              <a:defRPr sz="1000" b="0" i="0" kern="1200">
                <a:solidFill>
                  <a:srgbClr val="052C43"/>
                </a:solidFill>
                <a:latin typeface="Poppins Light" pitchFamily="2" charset="77"/>
                <a:ea typeface="+mn-ea"/>
                <a:cs typeface="Poppins Light" pitchFamily="2" charset="77"/>
              </a:defRPr>
            </a:lvl8pPr>
            <a:lvl9pPr marL="3657600" indent="0" algn="l" defTabSz="914400" rtl="0" eaLnBrk="1" latinLnBrk="0" hangingPunct="1">
              <a:lnSpc>
                <a:spcPct val="90000"/>
              </a:lnSpc>
              <a:spcBef>
                <a:spcPts val="500"/>
              </a:spcBef>
              <a:buFont typeface="Arial" panose="020B0604020202020204" pitchFamily="34" charset="0"/>
              <a:buNone/>
              <a:defRPr sz="6500" b="1" i="0" kern="1200">
                <a:solidFill>
                  <a:srgbClr val="052C43"/>
                </a:solidFill>
                <a:latin typeface="Poppins Black" pitchFamily="2" charset="77"/>
                <a:ea typeface="+mn-ea"/>
                <a:cs typeface="Poppins Black" pitchFamily="2" charset="77"/>
              </a:defRPr>
            </a:lvl9pPr>
          </a:lstStyle>
          <a:p>
            <a:r>
              <a:rPr lang="da-DK" sz="1200" b="0" i="0" dirty="0">
                <a:solidFill>
                  <a:schemeClr val="tx1"/>
                </a:solidFill>
                <a:latin typeface="Segoe UI Semilight" panose="020B0402040204020203" pitchFamily="34" charset="0"/>
                <a:cs typeface="Segoe UI Semilight" panose="020B0402040204020203" pitchFamily="34" charset="0"/>
              </a:rPr>
              <a:t>Indenrigs- og Sundhedsministeriet</a:t>
            </a:r>
          </a:p>
          <a:p>
            <a:endParaRPr lang="da-DK" sz="1200" b="0" i="0" dirty="0">
              <a:solidFill>
                <a:schemeClr val="tx1"/>
              </a:solidFill>
              <a:latin typeface="+mj-lt"/>
              <a:cs typeface="Poppins Light" pitchFamily="2" charset="77"/>
            </a:endParaRPr>
          </a:p>
        </p:txBody>
      </p:sp>
      <p:sp>
        <p:nvSpPr>
          <p:cNvPr id="7" name="Date_GeneralDate">
            <a:extLst>
              <a:ext uri="{FF2B5EF4-FFF2-40B4-BE49-F238E27FC236}">
                <a16:creationId xmlns:a16="http://schemas.microsoft.com/office/drawing/2014/main" id="{B5A540E5-B4E3-4D81-98F4-7F2543527E47}"/>
              </a:ext>
            </a:extLst>
          </p:cNvPr>
          <p:cNvSpPr>
            <a:spLocks noGrp="1"/>
          </p:cNvSpPr>
          <p:nvPr>
            <p:ph type="dt" sz="half" idx="10"/>
          </p:nvPr>
        </p:nvSpPr>
        <p:spPr>
          <a:xfrm>
            <a:off x="636323" y="5711613"/>
            <a:ext cx="3369548" cy="180000"/>
          </a:xfrm>
          <a:prstGeom prst="rect">
            <a:avLst/>
          </a:prstGeom>
        </p:spPr>
        <p:txBody>
          <a:bodyPr/>
          <a:lstStyle>
            <a:lvl1pPr>
              <a:defRPr lang="en-GB" sz="1200" b="1" i="0" dirty="0">
                <a:solidFill>
                  <a:schemeClr val="tx1"/>
                </a:solidFill>
                <a:latin typeface="+mj-lt"/>
                <a:cs typeface="Poppins" pitchFamily="2" charset="77"/>
              </a:defRPr>
            </a:lvl1pPr>
          </a:lstStyle>
          <a:p>
            <a:endParaRPr lang="da-DK"/>
          </a:p>
        </p:txBody>
      </p:sp>
    </p:spTree>
    <p:extLst>
      <p:ext uri="{BB962C8B-B14F-4D97-AF65-F5344CB8AC3E}">
        <p14:creationId xmlns:p14="http://schemas.microsoft.com/office/powerpoint/2010/main" val="3399390296"/>
      </p:ext>
    </p:extLst>
  </p:cSld>
  <p:clrMapOvr>
    <a:masterClrMapping/>
  </p:clrMapOvr>
  <p:extLst>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5F4EB78-D3B6-0B48-8EE1-30D456A9C7E6}"/>
              </a:ext>
            </a:extLst>
          </p:cNvPr>
          <p:cNvSpPr>
            <a:spLocks noGrp="1"/>
          </p:cNvSpPr>
          <p:nvPr>
            <p:ph type="dt" sz="half" idx="10"/>
          </p:nvPr>
        </p:nvSpPr>
        <p:spPr/>
        <p:txBody>
          <a:bodyPr/>
          <a:lstStyle>
            <a:lvl1pPr>
              <a:defRPr>
                <a:latin typeface="+mn-lt"/>
              </a:defRPr>
            </a:lvl1pPr>
          </a:lstStyle>
          <a:p>
            <a:fld id="{E5A5C9FA-7323-449A-8C51-40891D84CE74}" type="datetime2">
              <a:rPr lang="da-DK" smtClean="0"/>
              <a:t>30. marts 2025</a:t>
            </a:fld>
            <a:endParaRPr lang="da-DK" dirty="0"/>
          </a:p>
        </p:txBody>
      </p:sp>
      <p:sp>
        <p:nvSpPr>
          <p:cNvPr id="3" name="Pladsholder til sidefod 2">
            <a:extLst>
              <a:ext uri="{FF2B5EF4-FFF2-40B4-BE49-F238E27FC236}">
                <a16:creationId xmlns:a16="http://schemas.microsoft.com/office/drawing/2014/main" id="{F77CB9E9-873C-DC43-A07A-3434ED72358E}"/>
              </a:ext>
            </a:extLst>
          </p:cNvPr>
          <p:cNvSpPr>
            <a:spLocks noGrp="1"/>
          </p:cNvSpPr>
          <p:nvPr>
            <p:ph type="ftr" sz="quarter" idx="11"/>
          </p:nvPr>
        </p:nvSpPr>
        <p:spPr/>
        <p:txBody>
          <a:bodyPr/>
          <a:lstStyle/>
          <a:p>
            <a:endParaRPr lang="da-DK" dirty="0"/>
          </a:p>
        </p:txBody>
      </p:sp>
      <p:sp>
        <p:nvSpPr>
          <p:cNvPr id="4" name="Pladsholder til slidenummer 3">
            <a:extLst>
              <a:ext uri="{FF2B5EF4-FFF2-40B4-BE49-F238E27FC236}">
                <a16:creationId xmlns:a16="http://schemas.microsoft.com/office/drawing/2014/main" id="{3E90ADCA-AA81-FB49-9C5E-81756D1768E8}"/>
              </a:ext>
            </a:extLst>
          </p:cNvPr>
          <p:cNvSpPr>
            <a:spLocks noGrp="1"/>
          </p:cNvSpPr>
          <p:nvPr>
            <p:ph type="sldNum" sz="quarter" idx="12"/>
          </p:nvPr>
        </p:nvSpPr>
        <p:spPr/>
        <p:txBody>
          <a:bodyPr/>
          <a:lstStyle/>
          <a:p>
            <a:fld id="{50DEC214-4A26-8544-86E4-D5810B015655}" type="slidenum">
              <a:rPr lang="da-DK" smtClean="0"/>
              <a:t>‹nr.›</a:t>
            </a:fld>
            <a:endParaRPr lang="da-DK" dirty="0"/>
          </a:p>
        </p:txBody>
      </p:sp>
    </p:spTree>
    <p:extLst>
      <p:ext uri="{BB962C8B-B14F-4D97-AF65-F5344CB8AC3E}">
        <p14:creationId xmlns:p14="http://schemas.microsoft.com/office/powerpoint/2010/main" val="150966380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p:cSld name="Afslut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p:nvPr>
        </p:nvSpPr>
        <p:spPr>
          <a:xfrm>
            <a:off x="920827" y="615697"/>
            <a:ext cx="9639223" cy="2813304"/>
          </a:xfrm>
        </p:spPr>
        <p:txBody>
          <a:bodyPr anchor="b"/>
          <a:lstStyle>
            <a:lvl1pPr algn="l">
              <a:defRPr sz="4800">
                <a:solidFill>
                  <a:schemeClr val="bg1"/>
                </a:solidFill>
              </a:defRPr>
            </a:lvl1pPr>
          </a:lstStyle>
          <a:p>
            <a:r>
              <a:rPr lang="da-DK"/>
              <a:t>Klik for at redigere titeltypografien i masteren</a:t>
            </a:r>
            <a:endParaRPr lang="da-DK" dirty="0"/>
          </a:p>
        </p:txBody>
      </p:sp>
      <p:sp>
        <p:nvSpPr>
          <p:cNvPr id="12" name="Tekstfelt 11">
            <a:extLst>
              <a:ext uri="{FF2B5EF4-FFF2-40B4-BE49-F238E27FC236}">
                <a16:creationId xmlns:a16="http://schemas.microsoft.com/office/drawing/2014/main" id="{B8A11BF3-5BC7-4F4F-93F8-82736F7B9D02}"/>
              </a:ext>
            </a:extLst>
          </p:cNvPr>
          <p:cNvSpPr txBox="1"/>
          <p:nvPr/>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dirty="0" err="1">
                <a:solidFill>
                  <a:schemeClr val="bg1"/>
                </a:solidFill>
                <a:latin typeface="+mn-lt"/>
                <a:ea typeface="Verdana" panose="020B0604030504040204" pitchFamily="34" charset="0"/>
                <a:cs typeface="Verdana" panose="020B0604030504040204" pitchFamily="34" charset="0"/>
              </a:rPr>
              <a:t>regionsjaelland</a:t>
            </a: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ktangel 6">
            <a:extLst>
              <a:ext uri="{FF2B5EF4-FFF2-40B4-BE49-F238E27FC236}">
                <a16:creationId xmlns:a16="http://schemas.microsoft.com/office/drawing/2014/main" id="{6AB9C23E-4654-3C4D-A37F-0F8ECDE127FC}"/>
              </a:ext>
            </a:extLst>
          </p:cNvPr>
          <p:cNvSpPr>
            <a:spLocks/>
          </p:cNvSpPr>
          <p:nvPr/>
        </p:nvSpPr>
        <p:spPr>
          <a:xfrm>
            <a:off x="4673809" y="5617941"/>
            <a:ext cx="7200000" cy="104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B8A11BF3-5BC7-4F4F-93F8-82736F7B9D02}"/>
              </a:ext>
            </a:extLst>
          </p:cNvPr>
          <p:cNvSpPr txBox="1"/>
          <p:nvPr/>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dirty="0" err="1">
                <a:solidFill>
                  <a:schemeClr val="bg1"/>
                </a:solidFill>
                <a:latin typeface="+mn-lt"/>
                <a:ea typeface="Verdana" panose="020B0604030504040204" pitchFamily="34" charset="0"/>
                <a:cs typeface="Verdana" panose="020B0604030504040204" pitchFamily="34" charset="0"/>
              </a:rPr>
              <a:t>regionsjaelland</a:t>
            </a: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kstfelt 7">
            <a:extLst>
              <a:ext uri="{FF2B5EF4-FFF2-40B4-BE49-F238E27FC236}">
                <a16:creationId xmlns:a16="http://schemas.microsoft.com/office/drawing/2014/main" id="{B8A11BF3-5BC7-4F4F-93F8-82736F7B9D02}"/>
              </a:ext>
            </a:extLst>
          </p:cNvPr>
          <p:cNvSpPr txBox="1"/>
          <p:nvPr userDrawn="1"/>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dirty="0" err="1">
                <a:solidFill>
                  <a:schemeClr val="bg1"/>
                </a:solidFill>
                <a:latin typeface="+mn-lt"/>
                <a:ea typeface="Verdana" panose="020B0604030504040204" pitchFamily="34" charset="0"/>
                <a:cs typeface="Verdana" panose="020B0604030504040204" pitchFamily="34" charset="0"/>
              </a:rPr>
              <a:t>regionsjaelland</a:t>
            </a: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64275794"/>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442F7AFF-DB78-48B7-B897-32326B2F4086}" type="datetime1">
              <a:rPr lang="da-DK" smtClean="0"/>
              <a:t>30-03-2025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F0F2F983-6D0D-4292-8183-A551874AAAC4}" type="slidenum">
              <a:rPr lang="da-DK" smtClean="0"/>
              <a:t>‹nr.›</a:t>
            </a:fld>
            <a:endParaRPr lang="da-DK"/>
          </a:p>
        </p:txBody>
      </p:sp>
    </p:spTree>
    <p:extLst>
      <p:ext uri="{BB962C8B-B14F-4D97-AF65-F5344CB8AC3E}">
        <p14:creationId xmlns:p14="http://schemas.microsoft.com/office/powerpoint/2010/main" val="411030085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9131BB-96C1-1BD4-4400-5FA1B6FE166F}"/>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7D8E8521-32CF-0D50-8938-0A42A9D872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A5300B5A-2532-0A32-62DE-D66089C7911A}"/>
              </a:ext>
            </a:extLst>
          </p:cNvPr>
          <p:cNvSpPr>
            <a:spLocks noGrp="1"/>
          </p:cNvSpPr>
          <p:nvPr>
            <p:ph type="dt" sz="half" idx="10"/>
          </p:nvPr>
        </p:nvSpPr>
        <p:spPr/>
        <p:txBody>
          <a:bodyPr/>
          <a:lstStyle/>
          <a:p>
            <a:fld id="{90B3F385-3BDC-4722-B8EE-4E65D6DDA001}" type="datetimeFigureOut">
              <a:rPr lang="da-DK" smtClean="0"/>
              <a:t>30-03-2025</a:t>
            </a:fld>
            <a:endParaRPr lang="da-DK"/>
          </a:p>
        </p:txBody>
      </p:sp>
      <p:sp>
        <p:nvSpPr>
          <p:cNvPr id="5" name="Pladsholder til sidefod 4">
            <a:extLst>
              <a:ext uri="{FF2B5EF4-FFF2-40B4-BE49-F238E27FC236}">
                <a16:creationId xmlns:a16="http://schemas.microsoft.com/office/drawing/2014/main" id="{E6C428CD-6BAB-19A4-9FDE-FED7226B187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73C05CA-AB1A-6F18-80E7-7408A421ADEE}"/>
              </a:ext>
            </a:extLst>
          </p:cNvPr>
          <p:cNvSpPr>
            <a:spLocks noGrp="1"/>
          </p:cNvSpPr>
          <p:nvPr>
            <p:ph type="sldNum" sz="quarter" idx="12"/>
          </p:nvPr>
        </p:nvSpPr>
        <p:spPr/>
        <p:txBody>
          <a:bodyPr/>
          <a:lstStyle/>
          <a:p>
            <a:fld id="{70F0EF72-7D98-4727-8931-A701D89B8E14}" type="slidenum">
              <a:rPr lang="da-DK" smtClean="0"/>
              <a:t>‹nr.›</a:t>
            </a:fld>
            <a:endParaRPr lang="da-DK"/>
          </a:p>
        </p:txBody>
      </p:sp>
    </p:spTree>
    <p:extLst>
      <p:ext uri="{BB962C8B-B14F-4D97-AF65-F5344CB8AC3E}">
        <p14:creationId xmlns:p14="http://schemas.microsoft.com/office/powerpoint/2010/main" val="213588839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31583F-A37E-B884-C3EE-253280C97F3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7BF84F5-4516-526D-1C8C-95BEFDEA2832}"/>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BA579B-F6E4-DD29-DFDF-56E442DD63BB}"/>
              </a:ext>
            </a:extLst>
          </p:cNvPr>
          <p:cNvSpPr>
            <a:spLocks noGrp="1"/>
          </p:cNvSpPr>
          <p:nvPr>
            <p:ph type="dt" sz="half" idx="10"/>
          </p:nvPr>
        </p:nvSpPr>
        <p:spPr/>
        <p:txBody>
          <a:bodyPr/>
          <a:lstStyle/>
          <a:p>
            <a:fld id="{90B3F385-3BDC-4722-B8EE-4E65D6DDA001}" type="datetimeFigureOut">
              <a:rPr lang="da-DK" smtClean="0"/>
              <a:t>30-03-2025</a:t>
            </a:fld>
            <a:endParaRPr lang="da-DK"/>
          </a:p>
        </p:txBody>
      </p:sp>
      <p:sp>
        <p:nvSpPr>
          <p:cNvPr id="5" name="Pladsholder til sidefod 4">
            <a:extLst>
              <a:ext uri="{FF2B5EF4-FFF2-40B4-BE49-F238E27FC236}">
                <a16:creationId xmlns:a16="http://schemas.microsoft.com/office/drawing/2014/main" id="{B5CFC1C7-7FFC-E7DD-A5F7-FF9802587E3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1C51BF7-E386-5801-3AA3-153CF24C6EB8}"/>
              </a:ext>
            </a:extLst>
          </p:cNvPr>
          <p:cNvSpPr>
            <a:spLocks noGrp="1"/>
          </p:cNvSpPr>
          <p:nvPr>
            <p:ph type="sldNum" sz="quarter" idx="12"/>
          </p:nvPr>
        </p:nvSpPr>
        <p:spPr/>
        <p:txBody>
          <a:bodyPr/>
          <a:lstStyle/>
          <a:p>
            <a:fld id="{70F0EF72-7D98-4727-8931-A701D89B8E14}" type="slidenum">
              <a:rPr lang="da-DK" smtClean="0"/>
              <a:t>‹nr.›</a:t>
            </a:fld>
            <a:endParaRPr lang="da-DK"/>
          </a:p>
        </p:txBody>
      </p:sp>
    </p:spTree>
    <p:extLst>
      <p:ext uri="{BB962C8B-B14F-4D97-AF65-F5344CB8AC3E}">
        <p14:creationId xmlns:p14="http://schemas.microsoft.com/office/powerpoint/2010/main" val="38006978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08B54F-0DA9-2C8A-0FB7-BA54B5773F48}"/>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D045A3B6-7C76-19DA-9456-37D8E45C507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C1D2AD92-A5EC-D19A-B191-92A90A23C85A}"/>
              </a:ext>
            </a:extLst>
          </p:cNvPr>
          <p:cNvSpPr>
            <a:spLocks noGrp="1"/>
          </p:cNvSpPr>
          <p:nvPr>
            <p:ph type="dt" sz="half" idx="10"/>
          </p:nvPr>
        </p:nvSpPr>
        <p:spPr/>
        <p:txBody>
          <a:bodyPr/>
          <a:lstStyle/>
          <a:p>
            <a:fld id="{90B3F385-3BDC-4722-B8EE-4E65D6DDA001}" type="datetimeFigureOut">
              <a:rPr lang="da-DK" smtClean="0"/>
              <a:t>30-03-2025</a:t>
            </a:fld>
            <a:endParaRPr lang="da-DK"/>
          </a:p>
        </p:txBody>
      </p:sp>
      <p:sp>
        <p:nvSpPr>
          <p:cNvPr id="5" name="Pladsholder til sidefod 4">
            <a:extLst>
              <a:ext uri="{FF2B5EF4-FFF2-40B4-BE49-F238E27FC236}">
                <a16:creationId xmlns:a16="http://schemas.microsoft.com/office/drawing/2014/main" id="{9BEA4232-BC6D-1B43-91D1-FAF34DE329A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3AD457C-B986-E74E-789D-D61954B3E751}"/>
              </a:ext>
            </a:extLst>
          </p:cNvPr>
          <p:cNvSpPr>
            <a:spLocks noGrp="1"/>
          </p:cNvSpPr>
          <p:nvPr>
            <p:ph type="sldNum" sz="quarter" idx="12"/>
          </p:nvPr>
        </p:nvSpPr>
        <p:spPr/>
        <p:txBody>
          <a:bodyPr/>
          <a:lstStyle/>
          <a:p>
            <a:fld id="{70F0EF72-7D98-4727-8931-A701D89B8E14}" type="slidenum">
              <a:rPr lang="da-DK" smtClean="0"/>
              <a:t>‹nr.›</a:t>
            </a:fld>
            <a:endParaRPr lang="da-DK"/>
          </a:p>
        </p:txBody>
      </p:sp>
    </p:spTree>
    <p:extLst>
      <p:ext uri="{BB962C8B-B14F-4D97-AF65-F5344CB8AC3E}">
        <p14:creationId xmlns:p14="http://schemas.microsoft.com/office/powerpoint/2010/main" val="241239935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8BB32D-9B42-842A-DE0F-481CE87208D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F1A27C1-B49B-50FE-2A33-DF184DD52274}"/>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8A7E86C-1EA9-F10E-710C-D9619370FE17}"/>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BB3930FD-31B6-758C-4B94-50ACCD649F7D}"/>
              </a:ext>
            </a:extLst>
          </p:cNvPr>
          <p:cNvSpPr>
            <a:spLocks noGrp="1"/>
          </p:cNvSpPr>
          <p:nvPr>
            <p:ph type="dt" sz="half" idx="10"/>
          </p:nvPr>
        </p:nvSpPr>
        <p:spPr/>
        <p:txBody>
          <a:bodyPr/>
          <a:lstStyle/>
          <a:p>
            <a:fld id="{90B3F385-3BDC-4722-B8EE-4E65D6DDA001}" type="datetimeFigureOut">
              <a:rPr lang="da-DK" smtClean="0"/>
              <a:t>30-03-2025</a:t>
            </a:fld>
            <a:endParaRPr lang="da-DK"/>
          </a:p>
        </p:txBody>
      </p:sp>
      <p:sp>
        <p:nvSpPr>
          <p:cNvPr id="6" name="Pladsholder til sidefod 5">
            <a:extLst>
              <a:ext uri="{FF2B5EF4-FFF2-40B4-BE49-F238E27FC236}">
                <a16:creationId xmlns:a16="http://schemas.microsoft.com/office/drawing/2014/main" id="{C32E810E-65F8-DE78-1FEB-D97E3588FB4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BD89BD8-8E4C-9401-7B8E-B57DC04B7796}"/>
              </a:ext>
            </a:extLst>
          </p:cNvPr>
          <p:cNvSpPr>
            <a:spLocks noGrp="1"/>
          </p:cNvSpPr>
          <p:nvPr>
            <p:ph type="sldNum" sz="quarter" idx="12"/>
          </p:nvPr>
        </p:nvSpPr>
        <p:spPr/>
        <p:txBody>
          <a:bodyPr/>
          <a:lstStyle/>
          <a:p>
            <a:fld id="{70F0EF72-7D98-4727-8931-A701D89B8E14}" type="slidenum">
              <a:rPr lang="da-DK" smtClean="0"/>
              <a:t>‹nr.›</a:t>
            </a:fld>
            <a:endParaRPr lang="da-DK"/>
          </a:p>
        </p:txBody>
      </p:sp>
    </p:spTree>
    <p:extLst>
      <p:ext uri="{BB962C8B-B14F-4D97-AF65-F5344CB8AC3E}">
        <p14:creationId xmlns:p14="http://schemas.microsoft.com/office/powerpoint/2010/main" val="259178845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65251-2905-5CC5-7F50-AA4A2C2BCD11}"/>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4BC9A8A-1E32-7D49-8A5C-3DA690DE28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8F117555-297A-CF3A-C13A-182CC8CDDF09}"/>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7DA31BE-D0BC-A47B-73B9-DD2BB0F25E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9C1B5496-B46B-05A9-CA50-494E38EE339F}"/>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8710FFD9-A246-1040-7163-472751247A80}"/>
              </a:ext>
            </a:extLst>
          </p:cNvPr>
          <p:cNvSpPr>
            <a:spLocks noGrp="1"/>
          </p:cNvSpPr>
          <p:nvPr>
            <p:ph type="dt" sz="half" idx="10"/>
          </p:nvPr>
        </p:nvSpPr>
        <p:spPr/>
        <p:txBody>
          <a:bodyPr/>
          <a:lstStyle/>
          <a:p>
            <a:fld id="{90B3F385-3BDC-4722-B8EE-4E65D6DDA001}" type="datetimeFigureOut">
              <a:rPr lang="da-DK" smtClean="0"/>
              <a:t>30-03-2025</a:t>
            </a:fld>
            <a:endParaRPr lang="da-DK"/>
          </a:p>
        </p:txBody>
      </p:sp>
      <p:sp>
        <p:nvSpPr>
          <p:cNvPr id="8" name="Pladsholder til sidefod 7">
            <a:extLst>
              <a:ext uri="{FF2B5EF4-FFF2-40B4-BE49-F238E27FC236}">
                <a16:creationId xmlns:a16="http://schemas.microsoft.com/office/drawing/2014/main" id="{93592D45-5161-FEF7-4F1F-DC71723B1D45}"/>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E4972A18-989C-B18D-40D9-DEE89C35671D}"/>
              </a:ext>
            </a:extLst>
          </p:cNvPr>
          <p:cNvSpPr>
            <a:spLocks noGrp="1"/>
          </p:cNvSpPr>
          <p:nvPr>
            <p:ph type="sldNum" sz="quarter" idx="12"/>
          </p:nvPr>
        </p:nvSpPr>
        <p:spPr/>
        <p:txBody>
          <a:bodyPr/>
          <a:lstStyle/>
          <a:p>
            <a:fld id="{70F0EF72-7D98-4727-8931-A701D89B8E14}" type="slidenum">
              <a:rPr lang="da-DK" smtClean="0"/>
              <a:t>‹nr.›</a:t>
            </a:fld>
            <a:endParaRPr lang="da-DK"/>
          </a:p>
        </p:txBody>
      </p:sp>
    </p:spTree>
    <p:extLst>
      <p:ext uri="{BB962C8B-B14F-4D97-AF65-F5344CB8AC3E}">
        <p14:creationId xmlns:p14="http://schemas.microsoft.com/office/powerpoint/2010/main" val="211711079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9D0A29-5D6B-7FBF-A8E1-72D70F643A51}"/>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66D70960-7904-876D-AC47-6C89945CA3BA}"/>
              </a:ext>
            </a:extLst>
          </p:cNvPr>
          <p:cNvSpPr>
            <a:spLocks noGrp="1"/>
          </p:cNvSpPr>
          <p:nvPr>
            <p:ph type="dt" sz="half" idx="10"/>
          </p:nvPr>
        </p:nvSpPr>
        <p:spPr/>
        <p:txBody>
          <a:bodyPr/>
          <a:lstStyle/>
          <a:p>
            <a:fld id="{90B3F385-3BDC-4722-B8EE-4E65D6DDA001}" type="datetimeFigureOut">
              <a:rPr lang="da-DK" smtClean="0"/>
              <a:t>30-03-2025</a:t>
            </a:fld>
            <a:endParaRPr lang="da-DK"/>
          </a:p>
        </p:txBody>
      </p:sp>
      <p:sp>
        <p:nvSpPr>
          <p:cNvPr id="4" name="Pladsholder til sidefod 3">
            <a:extLst>
              <a:ext uri="{FF2B5EF4-FFF2-40B4-BE49-F238E27FC236}">
                <a16:creationId xmlns:a16="http://schemas.microsoft.com/office/drawing/2014/main" id="{47375D33-4EDC-B8AC-E782-E4D772E99F5F}"/>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72B39EB4-5E98-538A-D9B0-3BF8E99EAE2A}"/>
              </a:ext>
            </a:extLst>
          </p:cNvPr>
          <p:cNvSpPr>
            <a:spLocks noGrp="1"/>
          </p:cNvSpPr>
          <p:nvPr>
            <p:ph type="sldNum" sz="quarter" idx="12"/>
          </p:nvPr>
        </p:nvSpPr>
        <p:spPr/>
        <p:txBody>
          <a:bodyPr/>
          <a:lstStyle/>
          <a:p>
            <a:fld id="{70F0EF72-7D98-4727-8931-A701D89B8E14}" type="slidenum">
              <a:rPr lang="da-DK" smtClean="0"/>
              <a:t>‹nr.›</a:t>
            </a:fld>
            <a:endParaRPr lang="da-DK"/>
          </a:p>
        </p:txBody>
      </p:sp>
    </p:spTree>
    <p:extLst>
      <p:ext uri="{BB962C8B-B14F-4D97-AF65-F5344CB8AC3E}">
        <p14:creationId xmlns:p14="http://schemas.microsoft.com/office/powerpoint/2010/main" val="352498717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BBD007A-2489-0A02-7588-61DE414FB0D3}"/>
              </a:ext>
            </a:extLst>
          </p:cNvPr>
          <p:cNvSpPr>
            <a:spLocks noGrp="1"/>
          </p:cNvSpPr>
          <p:nvPr>
            <p:ph type="dt" sz="half" idx="10"/>
          </p:nvPr>
        </p:nvSpPr>
        <p:spPr/>
        <p:txBody>
          <a:bodyPr/>
          <a:lstStyle/>
          <a:p>
            <a:fld id="{90B3F385-3BDC-4722-B8EE-4E65D6DDA001}" type="datetimeFigureOut">
              <a:rPr lang="da-DK" smtClean="0"/>
              <a:t>30-03-2025</a:t>
            </a:fld>
            <a:endParaRPr lang="da-DK"/>
          </a:p>
        </p:txBody>
      </p:sp>
      <p:sp>
        <p:nvSpPr>
          <p:cNvPr id="3" name="Pladsholder til sidefod 2">
            <a:extLst>
              <a:ext uri="{FF2B5EF4-FFF2-40B4-BE49-F238E27FC236}">
                <a16:creationId xmlns:a16="http://schemas.microsoft.com/office/drawing/2014/main" id="{29DCFF77-B68D-44E1-7C8D-57CE72A2AED8}"/>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550348F4-37F0-A530-9ADC-1EA5B5C067B2}"/>
              </a:ext>
            </a:extLst>
          </p:cNvPr>
          <p:cNvSpPr>
            <a:spLocks noGrp="1"/>
          </p:cNvSpPr>
          <p:nvPr>
            <p:ph type="sldNum" sz="quarter" idx="12"/>
          </p:nvPr>
        </p:nvSpPr>
        <p:spPr/>
        <p:txBody>
          <a:bodyPr/>
          <a:lstStyle/>
          <a:p>
            <a:fld id="{70F0EF72-7D98-4727-8931-A701D89B8E14}" type="slidenum">
              <a:rPr lang="da-DK" smtClean="0"/>
              <a:t>‹nr.›</a:t>
            </a:fld>
            <a:endParaRPr lang="da-DK"/>
          </a:p>
        </p:txBody>
      </p:sp>
    </p:spTree>
    <p:extLst>
      <p:ext uri="{BB962C8B-B14F-4D97-AF65-F5344CB8AC3E}">
        <p14:creationId xmlns:p14="http://schemas.microsoft.com/office/powerpoint/2010/main" val="660191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 Forside 3 linjer (indsæt bg-billede)D. Forside: 3 linjer (indsæt bg-billede)">
    <p:bg>
      <p:bgPr>
        <a:solidFill>
          <a:schemeClr val="tx1"/>
        </a:solidFill>
        <a:effectLst/>
      </p:bgPr>
    </p:bg>
    <p:spTree>
      <p:nvGrpSpPr>
        <p:cNvPr id="1" name=""/>
        <p:cNvGrpSpPr/>
        <p:nvPr/>
      </p:nvGrpSpPr>
      <p:grpSpPr>
        <a:xfrm>
          <a:off x="0" y="0"/>
          <a:ext cx="0" cy="0"/>
          <a:chOff x="0" y="0"/>
          <a:chExt cx="0" cy="0"/>
        </a:xfrm>
      </p:grpSpPr>
      <p:sp>
        <p:nvSpPr>
          <p:cNvPr id="6" name="Pladsholder til billede 2">
            <a:extLst>
              <a:ext uri="{FF2B5EF4-FFF2-40B4-BE49-F238E27FC236}">
                <a16:creationId xmlns:a16="http://schemas.microsoft.com/office/drawing/2014/main" id="{6A8795A4-5DF8-4D9E-A02F-1B691565C43A}"/>
              </a:ext>
            </a:extLst>
          </p:cNvPr>
          <p:cNvSpPr>
            <a:spLocks noGrp="1"/>
          </p:cNvSpPr>
          <p:nvPr>
            <p:ph type="pic" sz="quarter" idx="11" hasCustomPrompt="1"/>
          </p:nvPr>
        </p:nvSpPr>
        <p:spPr>
          <a:xfrm>
            <a:off x="0" y="0"/>
            <a:ext cx="12192000" cy="6858000"/>
          </a:xfrm>
        </p:spPr>
        <p:txBody>
          <a:bodyPr/>
          <a:lstStyle>
            <a:lvl1pPr marL="0" indent="0" algn="ctr">
              <a:lnSpc>
                <a:spcPct val="100000"/>
              </a:lnSpc>
              <a:buNone/>
              <a:defRPr sz="1400">
                <a:solidFill>
                  <a:schemeClr val="bg1"/>
                </a:solidFill>
                <a:latin typeface="+mn-lt"/>
              </a:defRPr>
            </a:lvl1pPr>
          </a:lstStyle>
          <a:p>
            <a:br>
              <a:rPr lang="da-DK" dirty="0"/>
            </a:br>
            <a:r>
              <a:rPr lang="da-DK" dirty="0"/>
              <a:t>Her kan der indsættes et baggrundsbillede. </a:t>
            </a:r>
            <a:br>
              <a:rPr lang="da-DK" dirty="0"/>
            </a:br>
            <a:r>
              <a:rPr lang="da-DK" dirty="0"/>
              <a:t>Klik på ikonet for at indsætte</a:t>
            </a:r>
          </a:p>
        </p:txBody>
      </p:sp>
      <p:sp>
        <p:nvSpPr>
          <p:cNvPr id="3" name="Titel 1">
            <a:extLst>
              <a:ext uri="{FF2B5EF4-FFF2-40B4-BE49-F238E27FC236}">
                <a16:creationId xmlns:a16="http://schemas.microsoft.com/office/drawing/2014/main" id="{2A23C363-7D8D-4B72-A08A-7260E3135E42}"/>
              </a:ext>
            </a:extLst>
          </p:cNvPr>
          <p:cNvSpPr>
            <a:spLocks noGrp="1"/>
          </p:cNvSpPr>
          <p:nvPr>
            <p:ph type="title" hasCustomPrompt="1"/>
          </p:nvPr>
        </p:nvSpPr>
        <p:spPr>
          <a:xfrm>
            <a:off x="695564" y="2168525"/>
            <a:ext cx="7449949" cy="2967963"/>
          </a:xfrm>
          <a:prstGeom prst="rect">
            <a:avLst/>
          </a:prstGeom>
        </p:spPr>
        <p:txBody>
          <a:bodyPr anchor="b"/>
          <a:lstStyle>
            <a:lvl1pPr>
              <a:lnSpc>
                <a:spcPct val="100000"/>
              </a:lnSpc>
              <a:spcBef>
                <a:spcPts val="600"/>
              </a:spcBef>
              <a:defRPr sz="6000">
                <a:solidFill>
                  <a:schemeClr val="bg1"/>
                </a:solidFill>
              </a:defRPr>
            </a:lvl1pPr>
          </a:lstStyle>
          <a:p>
            <a:r>
              <a:rPr lang="da-DK" dirty="0"/>
              <a:t>Her kan der stå en lidt længere titel på tre linjer </a:t>
            </a:r>
          </a:p>
        </p:txBody>
      </p:sp>
      <p:pic>
        <p:nvPicPr>
          <p:cNvPr id="2" name="Grafik 1">
            <a:extLst>
              <a:ext uri="{FF2B5EF4-FFF2-40B4-BE49-F238E27FC236}">
                <a16:creationId xmlns:a16="http://schemas.microsoft.com/office/drawing/2014/main" id="{565E04F9-F367-46D0-E2A1-F8D7C02C032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4104" y="637810"/>
            <a:ext cx="1124179" cy="994466"/>
          </a:xfrm>
          <a:prstGeom prst="rect">
            <a:avLst/>
          </a:prstGeom>
        </p:spPr>
      </p:pic>
      <p:sp>
        <p:nvSpPr>
          <p:cNvPr id="8" name="Pladsholder til tekst 4">
            <a:extLst>
              <a:ext uri="{FF2B5EF4-FFF2-40B4-BE49-F238E27FC236}">
                <a16:creationId xmlns:a16="http://schemas.microsoft.com/office/drawing/2014/main" id="{35032C75-1D14-478F-BFBE-2AECCC52F623}"/>
              </a:ext>
            </a:extLst>
          </p:cNvPr>
          <p:cNvSpPr txBox="1">
            <a:spLocks/>
          </p:cNvSpPr>
          <p:nvPr userDrawn="1"/>
        </p:nvSpPr>
        <p:spPr>
          <a:xfrm>
            <a:off x="635320" y="5958064"/>
            <a:ext cx="3369548" cy="23451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bg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STIXGeneral-Regular" pitchFamily="2" charset="2"/>
              <a:buChar char="⎯"/>
              <a:defRPr sz="1800" kern="1200">
                <a:solidFill>
                  <a:srgbClr val="052C43"/>
                </a:solidFill>
                <a:latin typeface="Poppins" pitchFamily="2" charset="77"/>
                <a:ea typeface="+mn-ea"/>
                <a:cs typeface="Poppins" pitchFamily="2" charset="77"/>
              </a:defRPr>
            </a:lvl2pPr>
            <a:lvl3pPr marL="1200150" indent="-285750" algn="l" defTabSz="914400" rtl="0" eaLnBrk="1" latinLnBrk="0" hangingPunct="1">
              <a:lnSpc>
                <a:spcPct val="90000"/>
              </a:lnSpc>
              <a:spcBef>
                <a:spcPts val="500"/>
              </a:spcBef>
              <a:buFont typeface="Arial" panose="020B0604020202020204" pitchFamily="34" charset="0"/>
              <a:buChar char="•"/>
              <a:defRPr sz="1600" b="0" i="0" kern="1200">
                <a:solidFill>
                  <a:srgbClr val="052C43"/>
                </a:solidFill>
                <a:latin typeface="Poppins" pitchFamily="2" charset="77"/>
                <a:ea typeface="+mn-ea"/>
                <a:cs typeface="Poppins" pitchFamily="2" charset="77"/>
              </a:defRPr>
            </a:lvl3pPr>
            <a:lvl4pPr marL="1371600" indent="0" algn="l" defTabSz="914400" rtl="0" eaLnBrk="1" latinLnBrk="0" hangingPunct="1">
              <a:lnSpc>
                <a:spcPct val="90000"/>
              </a:lnSpc>
              <a:spcBef>
                <a:spcPts val="500"/>
              </a:spcBef>
              <a:buFont typeface="Arial" panose="020B0604020202020204" pitchFamily="34" charset="0"/>
              <a:buNone/>
              <a:defRPr sz="2000" b="1" i="0" kern="1200">
                <a:solidFill>
                  <a:srgbClr val="052C43"/>
                </a:solidFill>
                <a:latin typeface="Poppins ExtraBold" pitchFamily="2" charset="77"/>
                <a:ea typeface="+mn-ea"/>
                <a:cs typeface="Poppins ExtraBold" pitchFamily="2" charset="77"/>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052C43"/>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000" b="0" i="0" kern="1200">
                <a:solidFill>
                  <a:srgbClr val="052C43"/>
                </a:solidFill>
                <a:latin typeface="Poppins" pitchFamily="2" charset="77"/>
                <a:ea typeface="+mn-ea"/>
                <a:cs typeface="Poppins" pitchFamily="2" charset="77"/>
              </a:defRPr>
            </a:lvl6pPr>
            <a:lvl7pPr marL="2743200" indent="0" algn="l" defTabSz="914400" rtl="0" eaLnBrk="1" latinLnBrk="0" hangingPunct="1">
              <a:lnSpc>
                <a:spcPct val="90000"/>
              </a:lnSpc>
              <a:spcBef>
                <a:spcPts val="500"/>
              </a:spcBef>
              <a:buFont typeface="Arial" panose="020B0604020202020204" pitchFamily="34" charset="0"/>
              <a:buNone/>
              <a:defRPr sz="1000" b="1" i="0" kern="1200">
                <a:solidFill>
                  <a:srgbClr val="052C43"/>
                </a:solidFill>
                <a:latin typeface="Poppins Black" pitchFamily="2" charset="77"/>
                <a:ea typeface="+mn-ea"/>
                <a:cs typeface="Poppins Black" pitchFamily="2" charset="77"/>
              </a:defRPr>
            </a:lvl7pPr>
            <a:lvl8pPr marL="3200400" indent="0" algn="l" defTabSz="914400" rtl="0" eaLnBrk="1" latinLnBrk="0" hangingPunct="1">
              <a:lnSpc>
                <a:spcPct val="90000"/>
              </a:lnSpc>
              <a:spcBef>
                <a:spcPts val="500"/>
              </a:spcBef>
              <a:buFont typeface="Arial" panose="020B0604020202020204" pitchFamily="34" charset="0"/>
              <a:buNone/>
              <a:defRPr sz="1000" b="0" i="0" kern="1200">
                <a:solidFill>
                  <a:srgbClr val="052C43"/>
                </a:solidFill>
                <a:latin typeface="Poppins Light" pitchFamily="2" charset="77"/>
                <a:ea typeface="+mn-ea"/>
                <a:cs typeface="Poppins Light" pitchFamily="2" charset="77"/>
              </a:defRPr>
            </a:lvl8pPr>
            <a:lvl9pPr marL="3657600" indent="0" algn="l" defTabSz="914400" rtl="0" eaLnBrk="1" latinLnBrk="0" hangingPunct="1">
              <a:lnSpc>
                <a:spcPct val="90000"/>
              </a:lnSpc>
              <a:spcBef>
                <a:spcPts val="500"/>
              </a:spcBef>
              <a:buFont typeface="Arial" panose="020B0604020202020204" pitchFamily="34" charset="0"/>
              <a:buNone/>
              <a:defRPr sz="6500" b="1" i="0" kern="1200">
                <a:solidFill>
                  <a:srgbClr val="052C43"/>
                </a:solidFill>
                <a:latin typeface="Poppins Black" pitchFamily="2" charset="77"/>
                <a:ea typeface="+mn-ea"/>
                <a:cs typeface="Poppins Black" pitchFamily="2" charset="77"/>
              </a:defRPr>
            </a:lvl9pPr>
          </a:lstStyle>
          <a:p>
            <a:r>
              <a:rPr lang="da-DK" sz="1200" b="0" i="0" dirty="0">
                <a:solidFill>
                  <a:schemeClr val="bg1"/>
                </a:solidFill>
                <a:latin typeface="Segoe UI Semilight" panose="020B0402040204020203" pitchFamily="34" charset="0"/>
                <a:cs typeface="Segoe UI Semilight" panose="020B0402040204020203" pitchFamily="34" charset="0"/>
              </a:rPr>
              <a:t>Indenrigs- og Sundhedsministeriet</a:t>
            </a:r>
          </a:p>
          <a:p>
            <a:endParaRPr lang="da-DK" sz="1200" b="0" i="0" dirty="0">
              <a:solidFill>
                <a:schemeClr val="bg1"/>
              </a:solidFill>
              <a:latin typeface="+mj-lt"/>
              <a:cs typeface="Poppins Light" pitchFamily="2" charset="77"/>
            </a:endParaRPr>
          </a:p>
        </p:txBody>
      </p:sp>
      <p:sp>
        <p:nvSpPr>
          <p:cNvPr id="10" name="Date_GeneralDate">
            <a:extLst>
              <a:ext uri="{FF2B5EF4-FFF2-40B4-BE49-F238E27FC236}">
                <a16:creationId xmlns:a16="http://schemas.microsoft.com/office/drawing/2014/main" id="{EF5B26D0-2215-421D-972D-8177040F3C49}"/>
              </a:ext>
            </a:extLst>
          </p:cNvPr>
          <p:cNvSpPr>
            <a:spLocks noGrp="1"/>
          </p:cNvSpPr>
          <p:nvPr>
            <p:ph type="dt" sz="half" idx="10"/>
          </p:nvPr>
        </p:nvSpPr>
        <p:spPr>
          <a:xfrm>
            <a:off x="636323" y="5711613"/>
            <a:ext cx="3369548" cy="180000"/>
          </a:xfrm>
          <a:prstGeom prst="rect">
            <a:avLst/>
          </a:prstGeom>
        </p:spPr>
        <p:txBody>
          <a:bodyPr/>
          <a:lstStyle>
            <a:lvl1pPr>
              <a:defRPr lang="en-GB" sz="1200" b="1" i="0" dirty="0">
                <a:solidFill>
                  <a:schemeClr val="bg1"/>
                </a:solidFill>
                <a:latin typeface="+mj-lt"/>
                <a:cs typeface="Poppins" pitchFamily="2" charset="77"/>
              </a:defRPr>
            </a:lvl1pPr>
          </a:lstStyle>
          <a:p>
            <a:endParaRPr lang="da-DK"/>
          </a:p>
        </p:txBody>
      </p:sp>
    </p:spTree>
    <p:extLst>
      <p:ext uri="{BB962C8B-B14F-4D97-AF65-F5344CB8AC3E}">
        <p14:creationId xmlns:p14="http://schemas.microsoft.com/office/powerpoint/2010/main" val="727926403"/>
      </p:ext>
    </p:extLst>
  </p:cSld>
  <p:clrMapOvr>
    <a:masterClrMapping/>
  </p:clrMapOvr>
  <p:extLst>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67163-5734-A730-4996-779915C5F18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4795106-3039-8B0A-AF52-F4975E718B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D6A40434-B123-7364-1684-2EE6AE99C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F1029D3-9833-DFB4-D0BB-6CA6BFAD96E6}"/>
              </a:ext>
            </a:extLst>
          </p:cNvPr>
          <p:cNvSpPr>
            <a:spLocks noGrp="1"/>
          </p:cNvSpPr>
          <p:nvPr>
            <p:ph type="dt" sz="half" idx="10"/>
          </p:nvPr>
        </p:nvSpPr>
        <p:spPr/>
        <p:txBody>
          <a:bodyPr/>
          <a:lstStyle/>
          <a:p>
            <a:fld id="{90B3F385-3BDC-4722-B8EE-4E65D6DDA001}" type="datetimeFigureOut">
              <a:rPr lang="da-DK" smtClean="0"/>
              <a:t>30-03-2025</a:t>
            </a:fld>
            <a:endParaRPr lang="da-DK"/>
          </a:p>
        </p:txBody>
      </p:sp>
      <p:sp>
        <p:nvSpPr>
          <p:cNvPr id="6" name="Pladsholder til sidefod 5">
            <a:extLst>
              <a:ext uri="{FF2B5EF4-FFF2-40B4-BE49-F238E27FC236}">
                <a16:creationId xmlns:a16="http://schemas.microsoft.com/office/drawing/2014/main" id="{C587AF0F-7AF4-FA99-2109-386C1492C38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C666FA8-C8FA-7CD0-2232-EBB7552A73E3}"/>
              </a:ext>
            </a:extLst>
          </p:cNvPr>
          <p:cNvSpPr>
            <a:spLocks noGrp="1"/>
          </p:cNvSpPr>
          <p:nvPr>
            <p:ph type="sldNum" sz="quarter" idx="12"/>
          </p:nvPr>
        </p:nvSpPr>
        <p:spPr/>
        <p:txBody>
          <a:bodyPr/>
          <a:lstStyle/>
          <a:p>
            <a:fld id="{70F0EF72-7D98-4727-8931-A701D89B8E14}" type="slidenum">
              <a:rPr lang="da-DK" smtClean="0"/>
              <a:t>‹nr.›</a:t>
            </a:fld>
            <a:endParaRPr lang="da-DK"/>
          </a:p>
        </p:txBody>
      </p:sp>
    </p:spTree>
    <p:extLst>
      <p:ext uri="{BB962C8B-B14F-4D97-AF65-F5344CB8AC3E}">
        <p14:creationId xmlns:p14="http://schemas.microsoft.com/office/powerpoint/2010/main" val="199839319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8CD23E-8AF9-EF03-557F-51B7D64D7E85}"/>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C74276E7-B418-4BBE-1D5A-AEBD10E727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8B818D63-9A5D-E6FE-2233-44E606444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2A33ACF-4D09-CB6F-F3BB-B0CC4699FAAD}"/>
              </a:ext>
            </a:extLst>
          </p:cNvPr>
          <p:cNvSpPr>
            <a:spLocks noGrp="1"/>
          </p:cNvSpPr>
          <p:nvPr>
            <p:ph type="dt" sz="half" idx="10"/>
          </p:nvPr>
        </p:nvSpPr>
        <p:spPr/>
        <p:txBody>
          <a:bodyPr/>
          <a:lstStyle/>
          <a:p>
            <a:fld id="{90B3F385-3BDC-4722-B8EE-4E65D6DDA001}" type="datetimeFigureOut">
              <a:rPr lang="da-DK" smtClean="0"/>
              <a:t>30-03-2025</a:t>
            </a:fld>
            <a:endParaRPr lang="da-DK"/>
          </a:p>
        </p:txBody>
      </p:sp>
      <p:sp>
        <p:nvSpPr>
          <p:cNvPr id="6" name="Pladsholder til sidefod 5">
            <a:extLst>
              <a:ext uri="{FF2B5EF4-FFF2-40B4-BE49-F238E27FC236}">
                <a16:creationId xmlns:a16="http://schemas.microsoft.com/office/drawing/2014/main" id="{9C3901B5-2731-AF66-D133-07BB3F8965F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FBA7D8D-07E2-460C-02D1-54F758804B95}"/>
              </a:ext>
            </a:extLst>
          </p:cNvPr>
          <p:cNvSpPr>
            <a:spLocks noGrp="1"/>
          </p:cNvSpPr>
          <p:nvPr>
            <p:ph type="sldNum" sz="quarter" idx="12"/>
          </p:nvPr>
        </p:nvSpPr>
        <p:spPr/>
        <p:txBody>
          <a:bodyPr/>
          <a:lstStyle/>
          <a:p>
            <a:fld id="{70F0EF72-7D98-4727-8931-A701D89B8E14}" type="slidenum">
              <a:rPr lang="da-DK" smtClean="0"/>
              <a:t>‹nr.›</a:t>
            </a:fld>
            <a:endParaRPr lang="da-DK"/>
          </a:p>
        </p:txBody>
      </p:sp>
    </p:spTree>
    <p:extLst>
      <p:ext uri="{BB962C8B-B14F-4D97-AF65-F5344CB8AC3E}">
        <p14:creationId xmlns:p14="http://schemas.microsoft.com/office/powerpoint/2010/main" val="242567331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1A86C6-25F8-99ED-819D-9ACC7652A8A0}"/>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38F8FCD7-D5AC-2E0D-5047-1C603A57D314}"/>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78628D7-C34C-EF0D-5C9A-4A51E9041E20}"/>
              </a:ext>
            </a:extLst>
          </p:cNvPr>
          <p:cNvSpPr>
            <a:spLocks noGrp="1"/>
          </p:cNvSpPr>
          <p:nvPr>
            <p:ph type="dt" sz="half" idx="10"/>
          </p:nvPr>
        </p:nvSpPr>
        <p:spPr/>
        <p:txBody>
          <a:bodyPr/>
          <a:lstStyle/>
          <a:p>
            <a:fld id="{90B3F385-3BDC-4722-B8EE-4E65D6DDA001}" type="datetimeFigureOut">
              <a:rPr lang="da-DK" smtClean="0"/>
              <a:t>30-03-2025</a:t>
            </a:fld>
            <a:endParaRPr lang="da-DK"/>
          </a:p>
        </p:txBody>
      </p:sp>
      <p:sp>
        <p:nvSpPr>
          <p:cNvPr id="5" name="Pladsholder til sidefod 4">
            <a:extLst>
              <a:ext uri="{FF2B5EF4-FFF2-40B4-BE49-F238E27FC236}">
                <a16:creationId xmlns:a16="http://schemas.microsoft.com/office/drawing/2014/main" id="{55C781EA-8FB2-D809-8D47-9C6849E7E42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7972F75-44AD-0E8F-8BDB-6FB22D454017}"/>
              </a:ext>
            </a:extLst>
          </p:cNvPr>
          <p:cNvSpPr>
            <a:spLocks noGrp="1"/>
          </p:cNvSpPr>
          <p:nvPr>
            <p:ph type="sldNum" sz="quarter" idx="12"/>
          </p:nvPr>
        </p:nvSpPr>
        <p:spPr/>
        <p:txBody>
          <a:bodyPr/>
          <a:lstStyle/>
          <a:p>
            <a:fld id="{70F0EF72-7D98-4727-8931-A701D89B8E14}" type="slidenum">
              <a:rPr lang="da-DK" smtClean="0"/>
              <a:t>‹nr.›</a:t>
            </a:fld>
            <a:endParaRPr lang="da-DK"/>
          </a:p>
        </p:txBody>
      </p:sp>
    </p:spTree>
    <p:extLst>
      <p:ext uri="{BB962C8B-B14F-4D97-AF65-F5344CB8AC3E}">
        <p14:creationId xmlns:p14="http://schemas.microsoft.com/office/powerpoint/2010/main" val="386050675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1234FFC-032F-D518-13F9-A2B16369AA9B}"/>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FE8CC296-68F8-AB22-07D5-5B5085D49CF4}"/>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1861262-6C49-CBE8-8CF1-BA1EEAD287EA}"/>
              </a:ext>
            </a:extLst>
          </p:cNvPr>
          <p:cNvSpPr>
            <a:spLocks noGrp="1"/>
          </p:cNvSpPr>
          <p:nvPr>
            <p:ph type="dt" sz="half" idx="10"/>
          </p:nvPr>
        </p:nvSpPr>
        <p:spPr/>
        <p:txBody>
          <a:bodyPr/>
          <a:lstStyle/>
          <a:p>
            <a:fld id="{90B3F385-3BDC-4722-B8EE-4E65D6DDA001}" type="datetimeFigureOut">
              <a:rPr lang="da-DK" smtClean="0"/>
              <a:t>30-03-2025</a:t>
            </a:fld>
            <a:endParaRPr lang="da-DK"/>
          </a:p>
        </p:txBody>
      </p:sp>
      <p:sp>
        <p:nvSpPr>
          <p:cNvPr id="5" name="Pladsholder til sidefod 4">
            <a:extLst>
              <a:ext uri="{FF2B5EF4-FFF2-40B4-BE49-F238E27FC236}">
                <a16:creationId xmlns:a16="http://schemas.microsoft.com/office/drawing/2014/main" id="{380BF34B-4D6D-2E03-B128-F9C99E4E2EC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4B8C65E-6FD1-75EB-86EC-35F41750A7EB}"/>
              </a:ext>
            </a:extLst>
          </p:cNvPr>
          <p:cNvSpPr>
            <a:spLocks noGrp="1"/>
          </p:cNvSpPr>
          <p:nvPr>
            <p:ph type="sldNum" sz="quarter" idx="12"/>
          </p:nvPr>
        </p:nvSpPr>
        <p:spPr/>
        <p:txBody>
          <a:bodyPr/>
          <a:lstStyle/>
          <a:p>
            <a:fld id="{70F0EF72-7D98-4727-8931-A701D89B8E14}" type="slidenum">
              <a:rPr lang="da-DK" smtClean="0"/>
              <a:t>‹nr.›</a:t>
            </a:fld>
            <a:endParaRPr lang="da-DK"/>
          </a:p>
        </p:txBody>
      </p:sp>
    </p:spTree>
    <p:extLst>
      <p:ext uri="{BB962C8B-B14F-4D97-AF65-F5344CB8AC3E}">
        <p14:creationId xmlns:p14="http://schemas.microsoft.com/office/powerpoint/2010/main" val="231435124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E. Seks felter + ikon + tekst">
    <p:bg>
      <p:bgPr>
        <a:solidFill>
          <a:srgbClr val="D9F0FF"/>
        </a:solidFill>
        <a:effectLst/>
      </p:bgPr>
    </p:bg>
    <p:spTree>
      <p:nvGrpSpPr>
        <p:cNvPr id="1" name=""/>
        <p:cNvGrpSpPr/>
        <p:nvPr/>
      </p:nvGrpSpPr>
      <p:grpSpPr>
        <a:xfrm>
          <a:off x="0" y="0"/>
          <a:ext cx="0" cy="0"/>
          <a:chOff x="0" y="0"/>
          <a:chExt cx="0" cy="0"/>
        </a:xfrm>
      </p:grpSpPr>
      <p:sp>
        <p:nvSpPr>
          <p:cNvPr id="46" name="Rektangel 45">
            <a:extLst>
              <a:ext uri="{FF2B5EF4-FFF2-40B4-BE49-F238E27FC236}">
                <a16:creationId xmlns:a16="http://schemas.microsoft.com/office/drawing/2014/main" id="{3DC7130F-AC5A-F41C-B5D4-758405D5BE16}"/>
              </a:ext>
            </a:extLst>
          </p:cNvPr>
          <p:cNvSpPr/>
          <p:nvPr userDrawn="1"/>
        </p:nvSpPr>
        <p:spPr>
          <a:xfrm rot="10800000">
            <a:off x="8128055" y="3429000"/>
            <a:ext cx="4063945" cy="3429000"/>
          </a:xfrm>
          <a:prstGeom prst="rect">
            <a:avLst/>
          </a:prstGeom>
          <a:solidFill>
            <a:srgbClr val="EAF7FF">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001F33"/>
              </a:solidFill>
            </a:endParaRPr>
          </a:p>
        </p:txBody>
      </p:sp>
      <p:sp>
        <p:nvSpPr>
          <p:cNvPr id="27" name="Rektangel 26">
            <a:extLst>
              <a:ext uri="{FF2B5EF4-FFF2-40B4-BE49-F238E27FC236}">
                <a16:creationId xmlns:a16="http://schemas.microsoft.com/office/drawing/2014/main" id="{5D19E5F5-0E11-8BF5-1929-7FA60358C798}"/>
              </a:ext>
            </a:extLst>
          </p:cNvPr>
          <p:cNvSpPr/>
          <p:nvPr userDrawn="1"/>
        </p:nvSpPr>
        <p:spPr>
          <a:xfrm rot="10800000">
            <a:off x="4064027" y="0"/>
            <a:ext cx="4063945" cy="3429000"/>
          </a:xfrm>
          <a:prstGeom prst="rect">
            <a:avLst/>
          </a:prstGeom>
          <a:solidFill>
            <a:srgbClr val="EAF7FF">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0" name="Pladsholder til indhold 32">
            <a:extLst>
              <a:ext uri="{FF2B5EF4-FFF2-40B4-BE49-F238E27FC236}">
                <a16:creationId xmlns:a16="http://schemas.microsoft.com/office/drawing/2014/main" id="{3ED23CD3-1E7D-BB05-90E8-CC40AA911553}"/>
              </a:ext>
            </a:extLst>
          </p:cNvPr>
          <p:cNvSpPr>
            <a:spLocks noGrp="1"/>
          </p:cNvSpPr>
          <p:nvPr>
            <p:ph sz="quarter" idx="13" hasCustomPrompt="1"/>
          </p:nvPr>
        </p:nvSpPr>
        <p:spPr>
          <a:xfrm>
            <a:off x="5527674" y="692553"/>
            <a:ext cx="1136651" cy="862040"/>
          </a:xfrm>
          <a:prstGeom prst="rect">
            <a:avLst/>
          </a:prstGeom>
        </p:spPr>
        <p:txBody>
          <a:bodyPr/>
          <a:lstStyle>
            <a:lvl1pPr marL="0" indent="0" algn="ctr">
              <a:spcBef>
                <a:spcPts val="0"/>
              </a:spcBef>
              <a:buNone/>
              <a:defRPr sz="1400" b="0" i="0">
                <a:solidFill>
                  <a:srgbClr val="001F33"/>
                </a:solidFill>
                <a:latin typeface="+mn-lt"/>
                <a:cs typeface="Poppins Light" pitchFamily="2" charset="77"/>
              </a:defRPr>
            </a:lvl1pPr>
          </a:lstStyle>
          <a:p>
            <a:pPr lvl="0"/>
            <a:r>
              <a:rPr lang="da-DK" dirty="0"/>
              <a:t>Indsæt ikon her</a:t>
            </a:r>
          </a:p>
        </p:txBody>
      </p:sp>
      <p:sp>
        <p:nvSpPr>
          <p:cNvPr id="31" name="Pladsholder til tekst 20">
            <a:extLst>
              <a:ext uri="{FF2B5EF4-FFF2-40B4-BE49-F238E27FC236}">
                <a16:creationId xmlns:a16="http://schemas.microsoft.com/office/drawing/2014/main" id="{CFC7F87B-8D47-99FC-7064-904D18A440CE}"/>
              </a:ext>
            </a:extLst>
          </p:cNvPr>
          <p:cNvSpPr>
            <a:spLocks noGrp="1"/>
          </p:cNvSpPr>
          <p:nvPr>
            <p:ph type="body" sz="quarter" idx="10" hasCustomPrompt="1"/>
          </p:nvPr>
        </p:nvSpPr>
        <p:spPr>
          <a:xfrm>
            <a:off x="4926226" y="1852251"/>
            <a:ext cx="2339547" cy="319848"/>
          </a:xfrm>
          <a:prstGeom prst="rect">
            <a:avLst/>
          </a:prstGeom>
        </p:spPr>
        <p:txBody>
          <a:bodyPr/>
          <a:lstStyle>
            <a:lvl1pPr marL="0" indent="0" algn="ctr">
              <a:lnSpc>
                <a:spcPct val="100000"/>
              </a:lnSpc>
              <a:buNone/>
              <a:defRPr sz="1900" b="1" i="0">
                <a:solidFill>
                  <a:srgbClr val="001F33"/>
                </a:solidFill>
                <a:latin typeface="+mj-lt"/>
                <a:cs typeface="Poppins" pitchFamily="2" charset="77"/>
              </a:defRPr>
            </a:lvl1pPr>
          </a:lstStyle>
          <a:p>
            <a:pPr lvl="0"/>
            <a:r>
              <a:rPr lang="da-DK" dirty="0"/>
              <a:t>Titlen skrives her</a:t>
            </a:r>
          </a:p>
        </p:txBody>
      </p:sp>
      <p:sp>
        <p:nvSpPr>
          <p:cNvPr id="32" name="Pladsholder til tekst 3">
            <a:extLst>
              <a:ext uri="{FF2B5EF4-FFF2-40B4-BE49-F238E27FC236}">
                <a16:creationId xmlns:a16="http://schemas.microsoft.com/office/drawing/2014/main" id="{51E7084E-BDB4-869A-5B90-CCBBEAE4B99E}"/>
              </a:ext>
            </a:extLst>
          </p:cNvPr>
          <p:cNvSpPr>
            <a:spLocks noGrp="1"/>
          </p:cNvSpPr>
          <p:nvPr>
            <p:ph type="body" sz="quarter" idx="26" hasCustomPrompt="1"/>
          </p:nvPr>
        </p:nvSpPr>
        <p:spPr>
          <a:xfrm>
            <a:off x="4926226" y="2231679"/>
            <a:ext cx="2339546" cy="518327"/>
          </a:xfrm>
          <a:prstGeom prst="rect">
            <a:avLst/>
          </a:prstGeom>
        </p:spPr>
        <p:txBody>
          <a:bodyPr/>
          <a:lstStyle>
            <a:lvl1pPr marL="0" indent="0" algn="ctr">
              <a:buNone/>
              <a:defRPr sz="1200">
                <a:solidFill>
                  <a:srgbClr val="001F33"/>
                </a:solidFill>
                <a:latin typeface="Segoe UI Semilight" panose="020B0402040204020203" pitchFamily="34" charset="0"/>
                <a:cs typeface="Segoe UI Semilight" panose="020B0402040204020203" pitchFamily="34" charset="0"/>
              </a:defRPr>
            </a:lvl1pPr>
          </a:lstStyle>
          <a:p>
            <a:pPr lvl="0"/>
            <a:r>
              <a:rPr lang="da-DK" dirty="0"/>
              <a:t>I denne tekstboks kan der skrives en kort tekst</a:t>
            </a:r>
          </a:p>
        </p:txBody>
      </p:sp>
      <p:sp>
        <p:nvSpPr>
          <p:cNvPr id="33" name="Rektangel 32">
            <a:extLst>
              <a:ext uri="{FF2B5EF4-FFF2-40B4-BE49-F238E27FC236}">
                <a16:creationId xmlns:a16="http://schemas.microsoft.com/office/drawing/2014/main" id="{78762C85-4ECD-8D19-9FE6-0A783A814321}"/>
              </a:ext>
            </a:extLst>
          </p:cNvPr>
          <p:cNvSpPr/>
          <p:nvPr userDrawn="1"/>
        </p:nvSpPr>
        <p:spPr>
          <a:xfrm rot="10800000">
            <a:off x="-1" y="3429000"/>
            <a:ext cx="4063945" cy="3429000"/>
          </a:xfrm>
          <a:prstGeom prst="rect">
            <a:avLst/>
          </a:prstGeom>
          <a:solidFill>
            <a:srgbClr val="EAF7FF">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001F33"/>
              </a:solidFill>
            </a:endParaRPr>
          </a:p>
        </p:txBody>
      </p:sp>
      <p:sp>
        <p:nvSpPr>
          <p:cNvPr id="34" name="Pladsholder til indhold 32">
            <a:extLst>
              <a:ext uri="{FF2B5EF4-FFF2-40B4-BE49-F238E27FC236}">
                <a16:creationId xmlns:a16="http://schemas.microsoft.com/office/drawing/2014/main" id="{ECD9A801-D0CB-A758-D26E-14ABD6707ADE}"/>
              </a:ext>
            </a:extLst>
          </p:cNvPr>
          <p:cNvSpPr>
            <a:spLocks noGrp="1"/>
          </p:cNvSpPr>
          <p:nvPr>
            <p:ph sz="quarter" idx="27" hasCustomPrompt="1"/>
          </p:nvPr>
        </p:nvSpPr>
        <p:spPr>
          <a:xfrm>
            <a:off x="1463646" y="4121553"/>
            <a:ext cx="1136651" cy="862040"/>
          </a:xfrm>
          <a:prstGeom prst="rect">
            <a:avLst/>
          </a:prstGeom>
        </p:spPr>
        <p:txBody>
          <a:bodyPr/>
          <a:lstStyle>
            <a:lvl1pPr marL="0" indent="0" algn="ctr">
              <a:spcBef>
                <a:spcPts val="0"/>
              </a:spcBef>
              <a:buNone/>
              <a:defRPr sz="1400" b="0" i="0">
                <a:solidFill>
                  <a:srgbClr val="001F33"/>
                </a:solidFill>
                <a:latin typeface="+mn-lt"/>
                <a:cs typeface="Poppins Light" pitchFamily="2" charset="77"/>
              </a:defRPr>
            </a:lvl1pPr>
          </a:lstStyle>
          <a:p>
            <a:pPr lvl="0"/>
            <a:r>
              <a:rPr lang="da-DK" dirty="0"/>
              <a:t>Indsæt ikon her</a:t>
            </a:r>
          </a:p>
        </p:txBody>
      </p:sp>
      <p:sp>
        <p:nvSpPr>
          <p:cNvPr id="35" name="Pladsholder til tekst 20">
            <a:extLst>
              <a:ext uri="{FF2B5EF4-FFF2-40B4-BE49-F238E27FC236}">
                <a16:creationId xmlns:a16="http://schemas.microsoft.com/office/drawing/2014/main" id="{B3AAC0F5-98E1-A3AE-E8CE-BA346D8CD537}"/>
              </a:ext>
            </a:extLst>
          </p:cNvPr>
          <p:cNvSpPr>
            <a:spLocks noGrp="1"/>
          </p:cNvSpPr>
          <p:nvPr>
            <p:ph type="body" sz="quarter" idx="28" hasCustomPrompt="1"/>
          </p:nvPr>
        </p:nvSpPr>
        <p:spPr>
          <a:xfrm>
            <a:off x="862198" y="5281251"/>
            <a:ext cx="2339547" cy="319848"/>
          </a:xfrm>
          <a:prstGeom prst="rect">
            <a:avLst/>
          </a:prstGeom>
        </p:spPr>
        <p:txBody>
          <a:bodyPr/>
          <a:lstStyle>
            <a:lvl1pPr marL="0" indent="0" algn="ctr">
              <a:lnSpc>
                <a:spcPct val="100000"/>
              </a:lnSpc>
              <a:buNone/>
              <a:defRPr sz="1900" b="1" i="0">
                <a:solidFill>
                  <a:srgbClr val="001F33"/>
                </a:solidFill>
                <a:latin typeface="+mj-lt"/>
                <a:cs typeface="Poppins" pitchFamily="2" charset="77"/>
              </a:defRPr>
            </a:lvl1pPr>
          </a:lstStyle>
          <a:p>
            <a:pPr lvl="0"/>
            <a:r>
              <a:rPr lang="da-DK" dirty="0"/>
              <a:t>Titlen skrives her</a:t>
            </a:r>
          </a:p>
        </p:txBody>
      </p:sp>
      <p:sp>
        <p:nvSpPr>
          <p:cNvPr id="36" name="Pladsholder til tekst 3">
            <a:extLst>
              <a:ext uri="{FF2B5EF4-FFF2-40B4-BE49-F238E27FC236}">
                <a16:creationId xmlns:a16="http://schemas.microsoft.com/office/drawing/2014/main" id="{1AE7C3C6-C7E1-0E52-F8E6-EB8EAF075D4C}"/>
              </a:ext>
            </a:extLst>
          </p:cNvPr>
          <p:cNvSpPr>
            <a:spLocks noGrp="1"/>
          </p:cNvSpPr>
          <p:nvPr>
            <p:ph type="body" sz="quarter" idx="29" hasCustomPrompt="1"/>
          </p:nvPr>
        </p:nvSpPr>
        <p:spPr>
          <a:xfrm>
            <a:off x="862198" y="5660679"/>
            <a:ext cx="2339546" cy="518327"/>
          </a:xfrm>
          <a:prstGeom prst="rect">
            <a:avLst/>
          </a:prstGeom>
        </p:spPr>
        <p:txBody>
          <a:bodyPr/>
          <a:lstStyle>
            <a:lvl1pPr marL="0" indent="0" algn="ctr">
              <a:buNone/>
              <a:defRPr sz="1200">
                <a:solidFill>
                  <a:srgbClr val="001F33"/>
                </a:solidFill>
                <a:latin typeface="Segoe UI Semilight" panose="020B0402040204020203" pitchFamily="34" charset="0"/>
                <a:cs typeface="Segoe UI Semilight" panose="020B0402040204020203" pitchFamily="34" charset="0"/>
              </a:defRPr>
            </a:lvl1pPr>
          </a:lstStyle>
          <a:p>
            <a:pPr lvl="0"/>
            <a:r>
              <a:rPr lang="da-DK" dirty="0"/>
              <a:t>I denne tekstboks kan der skrives en kort tekst</a:t>
            </a:r>
          </a:p>
        </p:txBody>
      </p:sp>
      <p:sp>
        <p:nvSpPr>
          <p:cNvPr id="47" name="Pladsholder til indhold 32">
            <a:extLst>
              <a:ext uri="{FF2B5EF4-FFF2-40B4-BE49-F238E27FC236}">
                <a16:creationId xmlns:a16="http://schemas.microsoft.com/office/drawing/2014/main" id="{4798CD0D-3B49-EF7D-B253-03B6AF74B2B4}"/>
              </a:ext>
            </a:extLst>
          </p:cNvPr>
          <p:cNvSpPr>
            <a:spLocks noGrp="1"/>
          </p:cNvSpPr>
          <p:nvPr>
            <p:ph sz="quarter" idx="30" hasCustomPrompt="1"/>
          </p:nvPr>
        </p:nvSpPr>
        <p:spPr>
          <a:xfrm>
            <a:off x="9591702" y="4121553"/>
            <a:ext cx="1136651" cy="862040"/>
          </a:xfrm>
          <a:prstGeom prst="rect">
            <a:avLst/>
          </a:prstGeom>
        </p:spPr>
        <p:txBody>
          <a:bodyPr/>
          <a:lstStyle>
            <a:lvl1pPr marL="0" indent="0" algn="ctr">
              <a:spcBef>
                <a:spcPts val="0"/>
              </a:spcBef>
              <a:buNone/>
              <a:defRPr sz="1400" b="0" i="0">
                <a:solidFill>
                  <a:srgbClr val="001F33"/>
                </a:solidFill>
                <a:latin typeface="+mn-lt"/>
                <a:cs typeface="Poppins Light" pitchFamily="2" charset="77"/>
              </a:defRPr>
            </a:lvl1pPr>
          </a:lstStyle>
          <a:p>
            <a:pPr lvl="0"/>
            <a:r>
              <a:rPr lang="da-DK" dirty="0"/>
              <a:t>Indsæt ikon her</a:t>
            </a:r>
          </a:p>
        </p:txBody>
      </p:sp>
      <p:sp>
        <p:nvSpPr>
          <p:cNvPr id="48" name="Pladsholder til tekst 20">
            <a:extLst>
              <a:ext uri="{FF2B5EF4-FFF2-40B4-BE49-F238E27FC236}">
                <a16:creationId xmlns:a16="http://schemas.microsoft.com/office/drawing/2014/main" id="{AD01B8C7-7814-B733-99C0-FD9F1A122A70}"/>
              </a:ext>
            </a:extLst>
          </p:cNvPr>
          <p:cNvSpPr>
            <a:spLocks noGrp="1"/>
          </p:cNvSpPr>
          <p:nvPr>
            <p:ph type="body" sz="quarter" idx="31" hasCustomPrompt="1"/>
          </p:nvPr>
        </p:nvSpPr>
        <p:spPr>
          <a:xfrm>
            <a:off x="8990254" y="5281251"/>
            <a:ext cx="2339547" cy="319848"/>
          </a:xfrm>
          <a:prstGeom prst="rect">
            <a:avLst/>
          </a:prstGeom>
        </p:spPr>
        <p:txBody>
          <a:bodyPr/>
          <a:lstStyle>
            <a:lvl1pPr marL="0" indent="0" algn="ctr">
              <a:lnSpc>
                <a:spcPct val="100000"/>
              </a:lnSpc>
              <a:buNone/>
              <a:defRPr sz="1900" b="1" i="0">
                <a:solidFill>
                  <a:srgbClr val="001F33"/>
                </a:solidFill>
                <a:latin typeface="+mj-lt"/>
                <a:cs typeface="Poppins" pitchFamily="2" charset="77"/>
              </a:defRPr>
            </a:lvl1pPr>
          </a:lstStyle>
          <a:p>
            <a:pPr lvl="0"/>
            <a:r>
              <a:rPr lang="da-DK" dirty="0"/>
              <a:t>Titlen skrives her</a:t>
            </a:r>
          </a:p>
        </p:txBody>
      </p:sp>
      <p:sp>
        <p:nvSpPr>
          <p:cNvPr id="49" name="Pladsholder til tekst 3">
            <a:extLst>
              <a:ext uri="{FF2B5EF4-FFF2-40B4-BE49-F238E27FC236}">
                <a16:creationId xmlns:a16="http://schemas.microsoft.com/office/drawing/2014/main" id="{68E428CC-FB2F-6FAF-4C09-A6E8BA3EE122}"/>
              </a:ext>
            </a:extLst>
          </p:cNvPr>
          <p:cNvSpPr>
            <a:spLocks noGrp="1"/>
          </p:cNvSpPr>
          <p:nvPr>
            <p:ph type="body" sz="quarter" idx="32" hasCustomPrompt="1"/>
          </p:nvPr>
        </p:nvSpPr>
        <p:spPr>
          <a:xfrm>
            <a:off x="8990254" y="5660679"/>
            <a:ext cx="2339546" cy="518327"/>
          </a:xfrm>
          <a:prstGeom prst="rect">
            <a:avLst/>
          </a:prstGeom>
        </p:spPr>
        <p:txBody>
          <a:bodyPr/>
          <a:lstStyle>
            <a:lvl1pPr marL="0" indent="0" algn="ctr">
              <a:buNone/>
              <a:defRPr sz="1200">
                <a:solidFill>
                  <a:srgbClr val="001F33"/>
                </a:solidFill>
                <a:latin typeface="Segoe UI Semilight" panose="020B0402040204020203" pitchFamily="34" charset="0"/>
                <a:cs typeface="Segoe UI Semilight" panose="020B0402040204020203" pitchFamily="34" charset="0"/>
              </a:defRPr>
            </a:lvl1pPr>
          </a:lstStyle>
          <a:p>
            <a:pPr lvl="0"/>
            <a:r>
              <a:rPr lang="da-DK" dirty="0"/>
              <a:t>I denne tekstboks kan der skrives en kort tekst</a:t>
            </a:r>
          </a:p>
        </p:txBody>
      </p:sp>
      <p:sp>
        <p:nvSpPr>
          <p:cNvPr id="51" name="Pladsholder til indhold 32">
            <a:extLst>
              <a:ext uri="{FF2B5EF4-FFF2-40B4-BE49-F238E27FC236}">
                <a16:creationId xmlns:a16="http://schemas.microsoft.com/office/drawing/2014/main" id="{F9349574-8606-EB85-ACED-A7E34B8705F5}"/>
              </a:ext>
            </a:extLst>
          </p:cNvPr>
          <p:cNvSpPr>
            <a:spLocks noGrp="1"/>
          </p:cNvSpPr>
          <p:nvPr>
            <p:ph sz="quarter" idx="33" hasCustomPrompt="1"/>
          </p:nvPr>
        </p:nvSpPr>
        <p:spPr>
          <a:xfrm>
            <a:off x="5552646" y="4121553"/>
            <a:ext cx="1136651" cy="862040"/>
          </a:xfrm>
          <a:prstGeom prst="rect">
            <a:avLst/>
          </a:prstGeom>
        </p:spPr>
        <p:txBody>
          <a:bodyPr/>
          <a:lstStyle>
            <a:lvl1pPr marL="0" indent="0" algn="ctr">
              <a:spcBef>
                <a:spcPts val="0"/>
              </a:spcBef>
              <a:buNone/>
              <a:defRPr sz="1400" b="0" i="0">
                <a:solidFill>
                  <a:srgbClr val="001F33"/>
                </a:solidFill>
                <a:latin typeface="+mn-lt"/>
                <a:cs typeface="Poppins Light" pitchFamily="2" charset="77"/>
              </a:defRPr>
            </a:lvl1pPr>
          </a:lstStyle>
          <a:p>
            <a:pPr lvl="0"/>
            <a:r>
              <a:rPr lang="da-DK" dirty="0"/>
              <a:t>Indsæt ikon her</a:t>
            </a:r>
          </a:p>
        </p:txBody>
      </p:sp>
      <p:sp>
        <p:nvSpPr>
          <p:cNvPr id="52" name="Pladsholder til tekst 20">
            <a:extLst>
              <a:ext uri="{FF2B5EF4-FFF2-40B4-BE49-F238E27FC236}">
                <a16:creationId xmlns:a16="http://schemas.microsoft.com/office/drawing/2014/main" id="{73BB8DD5-E95C-2DBB-8DCE-16A7401DD0BD}"/>
              </a:ext>
            </a:extLst>
          </p:cNvPr>
          <p:cNvSpPr>
            <a:spLocks noGrp="1"/>
          </p:cNvSpPr>
          <p:nvPr>
            <p:ph type="body" sz="quarter" idx="34" hasCustomPrompt="1"/>
          </p:nvPr>
        </p:nvSpPr>
        <p:spPr>
          <a:xfrm>
            <a:off x="4926225" y="5281251"/>
            <a:ext cx="2339547" cy="319848"/>
          </a:xfrm>
          <a:prstGeom prst="rect">
            <a:avLst/>
          </a:prstGeom>
        </p:spPr>
        <p:txBody>
          <a:bodyPr/>
          <a:lstStyle>
            <a:lvl1pPr marL="0" indent="0" algn="ctr">
              <a:lnSpc>
                <a:spcPct val="100000"/>
              </a:lnSpc>
              <a:buNone/>
              <a:defRPr sz="1900" b="1" i="0">
                <a:solidFill>
                  <a:srgbClr val="001F33"/>
                </a:solidFill>
                <a:latin typeface="+mj-lt"/>
                <a:cs typeface="Poppins" pitchFamily="2" charset="77"/>
              </a:defRPr>
            </a:lvl1pPr>
          </a:lstStyle>
          <a:p>
            <a:pPr lvl="0"/>
            <a:r>
              <a:rPr lang="da-DK" dirty="0"/>
              <a:t>Titlen skrives her</a:t>
            </a:r>
          </a:p>
        </p:txBody>
      </p:sp>
      <p:sp>
        <p:nvSpPr>
          <p:cNvPr id="53" name="Pladsholder til tekst 3">
            <a:extLst>
              <a:ext uri="{FF2B5EF4-FFF2-40B4-BE49-F238E27FC236}">
                <a16:creationId xmlns:a16="http://schemas.microsoft.com/office/drawing/2014/main" id="{68ED7809-607B-64C1-AB90-859911022C10}"/>
              </a:ext>
            </a:extLst>
          </p:cNvPr>
          <p:cNvSpPr>
            <a:spLocks noGrp="1"/>
          </p:cNvSpPr>
          <p:nvPr>
            <p:ph type="body" sz="quarter" idx="35" hasCustomPrompt="1"/>
          </p:nvPr>
        </p:nvSpPr>
        <p:spPr>
          <a:xfrm>
            <a:off x="4926225" y="5660679"/>
            <a:ext cx="2339546" cy="518327"/>
          </a:xfrm>
          <a:prstGeom prst="rect">
            <a:avLst/>
          </a:prstGeom>
        </p:spPr>
        <p:txBody>
          <a:bodyPr/>
          <a:lstStyle>
            <a:lvl1pPr marL="0" indent="0" algn="ctr">
              <a:buNone/>
              <a:defRPr sz="1200">
                <a:solidFill>
                  <a:srgbClr val="001F33"/>
                </a:solidFill>
                <a:latin typeface="Segoe UI Semilight" panose="020B0402040204020203" pitchFamily="34" charset="0"/>
                <a:cs typeface="Segoe UI Semilight" panose="020B0402040204020203" pitchFamily="34" charset="0"/>
              </a:defRPr>
            </a:lvl1pPr>
          </a:lstStyle>
          <a:p>
            <a:pPr lvl="0"/>
            <a:r>
              <a:rPr lang="da-DK" dirty="0"/>
              <a:t>I denne tekstboks kan der skrives en kort tekst</a:t>
            </a:r>
          </a:p>
        </p:txBody>
      </p:sp>
      <p:sp>
        <p:nvSpPr>
          <p:cNvPr id="54" name="Pladsholder til indhold 32">
            <a:extLst>
              <a:ext uri="{FF2B5EF4-FFF2-40B4-BE49-F238E27FC236}">
                <a16:creationId xmlns:a16="http://schemas.microsoft.com/office/drawing/2014/main" id="{FDE59588-8E2F-4A3C-A010-AB875519752F}"/>
              </a:ext>
            </a:extLst>
          </p:cNvPr>
          <p:cNvSpPr>
            <a:spLocks noGrp="1"/>
          </p:cNvSpPr>
          <p:nvPr>
            <p:ph sz="quarter" idx="36" hasCustomPrompt="1"/>
          </p:nvPr>
        </p:nvSpPr>
        <p:spPr>
          <a:xfrm>
            <a:off x="1488619" y="689097"/>
            <a:ext cx="1136651" cy="862040"/>
          </a:xfrm>
          <a:prstGeom prst="rect">
            <a:avLst/>
          </a:prstGeom>
        </p:spPr>
        <p:txBody>
          <a:bodyPr/>
          <a:lstStyle>
            <a:lvl1pPr marL="0" indent="0" algn="ctr">
              <a:spcBef>
                <a:spcPts val="0"/>
              </a:spcBef>
              <a:buNone/>
              <a:defRPr sz="1400" b="0" i="0">
                <a:solidFill>
                  <a:srgbClr val="001F33"/>
                </a:solidFill>
                <a:latin typeface="+mn-lt"/>
                <a:cs typeface="Poppins Light" pitchFamily="2" charset="77"/>
              </a:defRPr>
            </a:lvl1pPr>
          </a:lstStyle>
          <a:p>
            <a:pPr lvl="0"/>
            <a:r>
              <a:rPr lang="da-DK" dirty="0"/>
              <a:t>Indsæt ikon her</a:t>
            </a:r>
          </a:p>
        </p:txBody>
      </p:sp>
      <p:sp>
        <p:nvSpPr>
          <p:cNvPr id="55" name="Pladsholder til tekst 20">
            <a:extLst>
              <a:ext uri="{FF2B5EF4-FFF2-40B4-BE49-F238E27FC236}">
                <a16:creationId xmlns:a16="http://schemas.microsoft.com/office/drawing/2014/main" id="{89C2B54D-A870-3711-6A41-CFEF4F94CB87}"/>
              </a:ext>
            </a:extLst>
          </p:cNvPr>
          <p:cNvSpPr>
            <a:spLocks noGrp="1"/>
          </p:cNvSpPr>
          <p:nvPr>
            <p:ph type="body" sz="quarter" idx="37" hasCustomPrompt="1"/>
          </p:nvPr>
        </p:nvSpPr>
        <p:spPr>
          <a:xfrm>
            <a:off x="862198" y="1848795"/>
            <a:ext cx="2339547" cy="319848"/>
          </a:xfrm>
          <a:prstGeom prst="rect">
            <a:avLst/>
          </a:prstGeom>
        </p:spPr>
        <p:txBody>
          <a:bodyPr/>
          <a:lstStyle>
            <a:lvl1pPr marL="0" indent="0" algn="ctr">
              <a:lnSpc>
                <a:spcPct val="100000"/>
              </a:lnSpc>
              <a:buNone/>
              <a:defRPr sz="1900" b="1" i="0">
                <a:solidFill>
                  <a:srgbClr val="001F33"/>
                </a:solidFill>
                <a:latin typeface="+mj-lt"/>
                <a:cs typeface="Poppins" pitchFamily="2" charset="77"/>
              </a:defRPr>
            </a:lvl1pPr>
          </a:lstStyle>
          <a:p>
            <a:pPr lvl="0"/>
            <a:r>
              <a:rPr lang="da-DK" dirty="0"/>
              <a:t>Titlen skrives her</a:t>
            </a:r>
          </a:p>
        </p:txBody>
      </p:sp>
      <p:sp>
        <p:nvSpPr>
          <p:cNvPr id="58" name="Pladsholder til tekst 3">
            <a:extLst>
              <a:ext uri="{FF2B5EF4-FFF2-40B4-BE49-F238E27FC236}">
                <a16:creationId xmlns:a16="http://schemas.microsoft.com/office/drawing/2014/main" id="{63C88447-F333-8CF3-7BD0-48D602F0E145}"/>
              </a:ext>
            </a:extLst>
          </p:cNvPr>
          <p:cNvSpPr>
            <a:spLocks noGrp="1"/>
          </p:cNvSpPr>
          <p:nvPr>
            <p:ph type="body" sz="quarter" idx="38" hasCustomPrompt="1"/>
          </p:nvPr>
        </p:nvSpPr>
        <p:spPr>
          <a:xfrm>
            <a:off x="862198" y="2228223"/>
            <a:ext cx="2339546" cy="518327"/>
          </a:xfrm>
          <a:prstGeom prst="rect">
            <a:avLst/>
          </a:prstGeom>
        </p:spPr>
        <p:txBody>
          <a:bodyPr/>
          <a:lstStyle>
            <a:lvl1pPr marL="0" indent="0" algn="ctr">
              <a:buNone/>
              <a:defRPr sz="1200">
                <a:solidFill>
                  <a:srgbClr val="001F33"/>
                </a:solidFill>
                <a:latin typeface="Segoe UI Semilight" panose="020B0402040204020203" pitchFamily="34" charset="0"/>
                <a:cs typeface="Segoe UI Semilight" panose="020B0402040204020203" pitchFamily="34" charset="0"/>
              </a:defRPr>
            </a:lvl1pPr>
          </a:lstStyle>
          <a:p>
            <a:pPr lvl="0"/>
            <a:r>
              <a:rPr lang="da-DK" dirty="0"/>
              <a:t>I denne tekstboks kan der skrives en kort tekst</a:t>
            </a:r>
          </a:p>
        </p:txBody>
      </p:sp>
      <p:sp>
        <p:nvSpPr>
          <p:cNvPr id="60" name="Pladsholder til indhold 32">
            <a:extLst>
              <a:ext uri="{FF2B5EF4-FFF2-40B4-BE49-F238E27FC236}">
                <a16:creationId xmlns:a16="http://schemas.microsoft.com/office/drawing/2014/main" id="{18D6A146-5D02-1C40-7666-365980A2FFB2}"/>
              </a:ext>
            </a:extLst>
          </p:cNvPr>
          <p:cNvSpPr>
            <a:spLocks noGrp="1"/>
          </p:cNvSpPr>
          <p:nvPr>
            <p:ph sz="quarter" idx="39" hasCustomPrompt="1"/>
          </p:nvPr>
        </p:nvSpPr>
        <p:spPr>
          <a:xfrm>
            <a:off x="9616675" y="690437"/>
            <a:ext cx="1136651" cy="862040"/>
          </a:xfrm>
          <a:prstGeom prst="rect">
            <a:avLst/>
          </a:prstGeom>
        </p:spPr>
        <p:txBody>
          <a:bodyPr/>
          <a:lstStyle>
            <a:lvl1pPr marL="0" indent="0" algn="ctr">
              <a:spcBef>
                <a:spcPts val="0"/>
              </a:spcBef>
              <a:buNone/>
              <a:defRPr sz="1400" b="0" i="0">
                <a:solidFill>
                  <a:srgbClr val="001F33"/>
                </a:solidFill>
                <a:latin typeface="+mn-lt"/>
                <a:cs typeface="Poppins Light" pitchFamily="2" charset="77"/>
              </a:defRPr>
            </a:lvl1pPr>
          </a:lstStyle>
          <a:p>
            <a:pPr lvl="0"/>
            <a:r>
              <a:rPr lang="da-DK" dirty="0"/>
              <a:t>Indsæt ikon her</a:t>
            </a:r>
          </a:p>
        </p:txBody>
      </p:sp>
      <p:sp>
        <p:nvSpPr>
          <p:cNvPr id="61" name="Pladsholder til tekst 20">
            <a:extLst>
              <a:ext uri="{FF2B5EF4-FFF2-40B4-BE49-F238E27FC236}">
                <a16:creationId xmlns:a16="http://schemas.microsoft.com/office/drawing/2014/main" id="{181AFA50-4120-6D38-3982-C69C807A358C}"/>
              </a:ext>
            </a:extLst>
          </p:cNvPr>
          <p:cNvSpPr>
            <a:spLocks noGrp="1"/>
          </p:cNvSpPr>
          <p:nvPr>
            <p:ph type="body" sz="quarter" idx="40" hasCustomPrompt="1"/>
          </p:nvPr>
        </p:nvSpPr>
        <p:spPr>
          <a:xfrm>
            <a:off x="8990254" y="1850135"/>
            <a:ext cx="2339547" cy="319848"/>
          </a:xfrm>
          <a:prstGeom prst="rect">
            <a:avLst/>
          </a:prstGeom>
        </p:spPr>
        <p:txBody>
          <a:bodyPr/>
          <a:lstStyle>
            <a:lvl1pPr marL="0" indent="0" algn="ctr">
              <a:lnSpc>
                <a:spcPct val="100000"/>
              </a:lnSpc>
              <a:buNone/>
              <a:defRPr sz="1900" b="1" i="0">
                <a:solidFill>
                  <a:srgbClr val="001F33"/>
                </a:solidFill>
                <a:latin typeface="+mj-lt"/>
                <a:cs typeface="Poppins" pitchFamily="2" charset="77"/>
              </a:defRPr>
            </a:lvl1pPr>
          </a:lstStyle>
          <a:p>
            <a:pPr lvl="0"/>
            <a:r>
              <a:rPr lang="da-DK" dirty="0"/>
              <a:t>Titlen skrives her</a:t>
            </a:r>
          </a:p>
        </p:txBody>
      </p:sp>
      <p:sp>
        <p:nvSpPr>
          <p:cNvPr id="62" name="Pladsholder til tekst 3">
            <a:extLst>
              <a:ext uri="{FF2B5EF4-FFF2-40B4-BE49-F238E27FC236}">
                <a16:creationId xmlns:a16="http://schemas.microsoft.com/office/drawing/2014/main" id="{4B96B019-A3FD-5D36-DAFA-4A2BE1CA86AB}"/>
              </a:ext>
            </a:extLst>
          </p:cNvPr>
          <p:cNvSpPr>
            <a:spLocks noGrp="1"/>
          </p:cNvSpPr>
          <p:nvPr>
            <p:ph type="body" sz="quarter" idx="41" hasCustomPrompt="1"/>
          </p:nvPr>
        </p:nvSpPr>
        <p:spPr>
          <a:xfrm>
            <a:off x="8990254" y="2229563"/>
            <a:ext cx="2339546" cy="518327"/>
          </a:xfrm>
          <a:prstGeom prst="rect">
            <a:avLst/>
          </a:prstGeom>
        </p:spPr>
        <p:txBody>
          <a:bodyPr/>
          <a:lstStyle>
            <a:lvl1pPr marL="0" indent="0" algn="ctr">
              <a:buNone/>
              <a:defRPr sz="1200">
                <a:solidFill>
                  <a:srgbClr val="001F33"/>
                </a:solidFill>
                <a:latin typeface="Segoe UI Semilight" panose="020B0402040204020203" pitchFamily="34" charset="0"/>
                <a:cs typeface="Segoe UI Semilight" panose="020B0402040204020203" pitchFamily="34" charset="0"/>
              </a:defRPr>
            </a:lvl1pPr>
          </a:lstStyle>
          <a:p>
            <a:pPr lvl="0"/>
            <a:r>
              <a:rPr lang="da-DK" dirty="0"/>
              <a:t>I denne tekstboks kan der skrives en kort tekst</a:t>
            </a:r>
          </a:p>
        </p:txBody>
      </p:sp>
      <p:sp>
        <p:nvSpPr>
          <p:cNvPr id="24" name="Pladsholder til slidenummer 1">
            <a:extLst>
              <a:ext uri="{FF2B5EF4-FFF2-40B4-BE49-F238E27FC236}">
                <a16:creationId xmlns:a16="http://schemas.microsoft.com/office/drawing/2014/main" id="{AC69FE3A-A2AF-3A60-1452-5B76EDA85F47}"/>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2501640798"/>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 Forside 3 linjer (indsæt bg-billede)">
    <p:bg>
      <p:bgPr>
        <a:solidFill>
          <a:schemeClr val="bg1"/>
        </a:solidFill>
        <a:effectLst/>
      </p:bgPr>
    </p:bg>
    <p:spTree>
      <p:nvGrpSpPr>
        <p:cNvPr id="1" name=""/>
        <p:cNvGrpSpPr/>
        <p:nvPr/>
      </p:nvGrpSpPr>
      <p:grpSpPr>
        <a:xfrm>
          <a:off x="0" y="0"/>
          <a:ext cx="0" cy="0"/>
          <a:chOff x="0" y="0"/>
          <a:chExt cx="0" cy="0"/>
        </a:xfrm>
      </p:grpSpPr>
      <p:sp>
        <p:nvSpPr>
          <p:cNvPr id="6" name="Pladsholder til billede 2">
            <a:extLst>
              <a:ext uri="{FF2B5EF4-FFF2-40B4-BE49-F238E27FC236}">
                <a16:creationId xmlns:a16="http://schemas.microsoft.com/office/drawing/2014/main" id="{0005780D-188D-4860-A914-45B9E4BE157C}"/>
              </a:ext>
            </a:extLst>
          </p:cNvPr>
          <p:cNvSpPr>
            <a:spLocks noGrp="1"/>
          </p:cNvSpPr>
          <p:nvPr>
            <p:ph type="pic" sz="quarter" idx="11" hasCustomPrompt="1"/>
          </p:nvPr>
        </p:nvSpPr>
        <p:spPr>
          <a:xfrm>
            <a:off x="0" y="0"/>
            <a:ext cx="12192000" cy="6858000"/>
          </a:xfrm>
        </p:spPr>
        <p:txBody>
          <a:bodyPr/>
          <a:lstStyle>
            <a:lvl1pPr marL="0" indent="0" algn="ctr">
              <a:lnSpc>
                <a:spcPct val="100000"/>
              </a:lnSpc>
              <a:buNone/>
              <a:defRPr sz="1400">
                <a:solidFill>
                  <a:srgbClr val="001F33"/>
                </a:solidFill>
                <a:latin typeface="+mn-lt"/>
              </a:defRPr>
            </a:lvl1pPr>
          </a:lstStyle>
          <a:p>
            <a:br>
              <a:rPr lang="da-DK" dirty="0"/>
            </a:br>
            <a:r>
              <a:rPr lang="da-DK" dirty="0"/>
              <a:t>Her kan der indsættes et baggrundsbillede. </a:t>
            </a:r>
            <a:br>
              <a:rPr lang="da-DK" dirty="0"/>
            </a:br>
            <a:r>
              <a:rPr lang="da-DK" dirty="0"/>
              <a:t>Klik på ikonet for at indsætte</a:t>
            </a:r>
          </a:p>
        </p:txBody>
      </p:sp>
      <p:sp>
        <p:nvSpPr>
          <p:cNvPr id="3" name="Titel 1">
            <a:extLst>
              <a:ext uri="{FF2B5EF4-FFF2-40B4-BE49-F238E27FC236}">
                <a16:creationId xmlns:a16="http://schemas.microsoft.com/office/drawing/2014/main" id="{2A23C363-7D8D-4B72-A08A-7260E3135E42}"/>
              </a:ext>
            </a:extLst>
          </p:cNvPr>
          <p:cNvSpPr>
            <a:spLocks noGrp="1"/>
          </p:cNvSpPr>
          <p:nvPr>
            <p:ph type="title" hasCustomPrompt="1"/>
          </p:nvPr>
        </p:nvSpPr>
        <p:spPr>
          <a:xfrm>
            <a:off x="695564" y="2168525"/>
            <a:ext cx="7449949" cy="2967963"/>
          </a:xfrm>
          <a:prstGeom prst="rect">
            <a:avLst/>
          </a:prstGeom>
        </p:spPr>
        <p:txBody>
          <a:bodyPr anchor="b"/>
          <a:lstStyle>
            <a:lvl1pPr>
              <a:lnSpc>
                <a:spcPct val="100000"/>
              </a:lnSpc>
              <a:spcBef>
                <a:spcPts val="600"/>
              </a:spcBef>
              <a:defRPr sz="6000">
                <a:solidFill>
                  <a:schemeClr val="tx1"/>
                </a:solidFill>
              </a:defRPr>
            </a:lvl1pPr>
          </a:lstStyle>
          <a:p>
            <a:r>
              <a:rPr lang="da-DK" dirty="0"/>
              <a:t>Her kan der stå en lidt længere titel på tre linjer </a:t>
            </a:r>
          </a:p>
        </p:txBody>
      </p:sp>
      <p:sp>
        <p:nvSpPr>
          <p:cNvPr id="4" name="Pladsholder til tekst 4">
            <a:extLst>
              <a:ext uri="{FF2B5EF4-FFF2-40B4-BE49-F238E27FC236}">
                <a16:creationId xmlns:a16="http://schemas.microsoft.com/office/drawing/2014/main" id="{4102690F-CF9E-4C88-9792-F635E3955B6E}"/>
              </a:ext>
            </a:extLst>
          </p:cNvPr>
          <p:cNvSpPr txBox="1">
            <a:spLocks/>
          </p:cNvSpPr>
          <p:nvPr userDrawn="1"/>
        </p:nvSpPr>
        <p:spPr>
          <a:xfrm>
            <a:off x="635320" y="5958064"/>
            <a:ext cx="3369548" cy="23451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bg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STIXGeneral-Regular" pitchFamily="2" charset="2"/>
              <a:buChar char="⎯"/>
              <a:defRPr sz="1800" kern="1200">
                <a:solidFill>
                  <a:srgbClr val="052C43"/>
                </a:solidFill>
                <a:latin typeface="Poppins" pitchFamily="2" charset="77"/>
                <a:ea typeface="+mn-ea"/>
                <a:cs typeface="Poppins" pitchFamily="2" charset="77"/>
              </a:defRPr>
            </a:lvl2pPr>
            <a:lvl3pPr marL="1200150" indent="-285750" algn="l" defTabSz="914400" rtl="0" eaLnBrk="1" latinLnBrk="0" hangingPunct="1">
              <a:lnSpc>
                <a:spcPct val="90000"/>
              </a:lnSpc>
              <a:spcBef>
                <a:spcPts val="500"/>
              </a:spcBef>
              <a:buFont typeface="Arial" panose="020B0604020202020204" pitchFamily="34" charset="0"/>
              <a:buChar char="•"/>
              <a:defRPr sz="1600" b="0" i="0" kern="1200">
                <a:solidFill>
                  <a:srgbClr val="052C43"/>
                </a:solidFill>
                <a:latin typeface="Poppins" pitchFamily="2" charset="77"/>
                <a:ea typeface="+mn-ea"/>
                <a:cs typeface="Poppins" pitchFamily="2" charset="77"/>
              </a:defRPr>
            </a:lvl3pPr>
            <a:lvl4pPr marL="1371600" indent="0" algn="l" defTabSz="914400" rtl="0" eaLnBrk="1" latinLnBrk="0" hangingPunct="1">
              <a:lnSpc>
                <a:spcPct val="90000"/>
              </a:lnSpc>
              <a:spcBef>
                <a:spcPts val="500"/>
              </a:spcBef>
              <a:buFont typeface="Arial" panose="020B0604020202020204" pitchFamily="34" charset="0"/>
              <a:buNone/>
              <a:defRPr sz="2000" b="1" i="0" kern="1200">
                <a:solidFill>
                  <a:srgbClr val="052C43"/>
                </a:solidFill>
                <a:latin typeface="Poppins ExtraBold" pitchFamily="2" charset="77"/>
                <a:ea typeface="+mn-ea"/>
                <a:cs typeface="Poppins ExtraBold" pitchFamily="2" charset="77"/>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052C43"/>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000" b="0" i="0" kern="1200">
                <a:solidFill>
                  <a:srgbClr val="052C43"/>
                </a:solidFill>
                <a:latin typeface="Poppins" pitchFamily="2" charset="77"/>
                <a:ea typeface="+mn-ea"/>
                <a:cs typeface="Poppins" pitchFamily="2" charset="77"/>
              </a:defRPr>
            </a:lvl6pPr>
            <a:lvl7pPr marL="2743200" indent="0" algn="l" defTabSz="914400" rtl="0" eaLnBrk="1" latinLnBrk="0" hangingPunct="1">
              <a:lnSpc>
                <a:spcPct val="90000"/>
              </a:lnSpc>
              <a:spcBef>
                <a:spcPts val="500"/>
              </a:spcBef>
              <a:buFont typeface="Arial" panose="020B0604020202020204" pitchFamily="34" charset="0"/>
              <a:buNone/>
              <a:defRPr sz="1000" b="1" i="0" kern="1200">
                <a:solidFill>
                  <a:srgbClr val="052C43"/>
                </a:solidFill>
                <a:latin typeface="Poppins Black" pitchFamily="2" charset="77"/>
                <a:ea typeface="+mn-ea"/>
                <a:cs typeface="Poppins Black" pitchFamily="2" charset="77"/>
              </a:defRPr>
            </a:lvl7pPr>
            <a:lvl8pPr marL="3200400" indent="0" algn="l" defTabSz="914400" rtl="0" eaLnBrk="1" latinLnBrk="0" hangingPunct="1">
              <a:lnSpc>
                <a:spcPct val="90000"/>
              </a:lnSpc>
              <a:spcBef>
                <a:spcPts val="500"/>
              </a:spcBef>
              <a:buFont typeface="Arial" panose="020B0604020202020204" pitchFamily="34" charset="0"/>
              <a:buNone/>
              <a:defRPr sz="1000" b="0" i="0" kern="1200">
                <a:solidFill>
                  <a:srgbClr val="052C43"/>
                </a:solidFill>
                <a:latin typeface="Poppins Light" pitchFamily="2" charset="77"/>
                <a:ea typeface="+mn-ea"/>
                <a:cs typeface="Poppins Light" pitchFamily="2" charset="77"/>
              </a:defRPr>
            </a:lvl8pPr>
            <a:lvl9pPr marL="3657600" indent="0" algn="l" defTabSz="914400" rtl="0" eaLnBrk="1" latinLnBrk="0" hangingPunct="1">
              <a:lnSpc>
                <a:spcPct val="90000"/>
              </a:lnSpc>
              <a:spcBef>
                <a:spcPts val="500"/>
              </a:spcBef>
              <a:buFont typeface="Arial" panose="020B0604020202020204" pitchFamily="34" charset="0"/>
              <a:buNone/>
              <a:defRPr sz="6500" b="1" i="0" kern="1200">
                <a:solidFill>
                  <a:srgbClr val="052C43"/>
                </a:solidFill>
                <a:latin typeface="Poppins Black" pitchFamily="2" charset="77"/>
                <a:ea typeface="+mn-ea"/>
                <a:cs typeface="Poppins Black" pitchFamily="2" charset="77"/>
              </a:defRPr>
            </a:lvl9pPr>
          </a:lstStyle>
          <a:p>
            <a:r>
              <a:rPr lang="da-DK" sz="1200" b="0" i="0" dirty="0">
                <a:solidFill>
                  <a:schemeClr val="tx1"/>
                </a:solidFill>
                <a:latin typeface="Segoe UI Semilight" panose="020B0402040204020203" pitchFamily="34" charset="0"/>
                <a:cs typeface="Segoe UI Semilight" panose="020B0402040204020203" pitchFamily="34" charset="0"/>
              </a:rPr>
              <a:t>Indenrigs- og Sundhedsministeriet</a:t>
            </a:r>
          </a:p>
          <a:p>
            <a:endParaRPr lang="da-DK" sz="1200" b="0" i="0" dirty="0">
              <a:solidFill>
                <a:schemeClr val="tx1"/>
              </a:solidFill>
              <a:latin typeface="+mj-lt"/>
              <a:cs typeface="Poppins Light" pitchFamily="2" charset="77"/>
            </a:endParaRPr>
          </a:p>
        </p:txBody>
      </p:sp>
      <p:pic>
        <p:nvPicPr>
          <p:cNvPr id="2" name="Grafik 1">
            <a:extLst>
              <a:ext uri="{FF2B5EF4-FFF2-40B4-BE49-F238E27FC236}">
                <a16:creationId xmlns:a16="http://schemas.microsoft.com/office/drawing/2014/main" id="{A15C902F-5880-56A3-34ED-97C74DB2CA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2197" y="637810"/>
            <a:ext cx="1109730" cy="978282"/>
          </a:xfrm>
          <a:prstGeom prst="rect">
            <a:avLst/>
          </a:prstGeom>
        </p:spPr>
      </p:pic>
      <p:sp>
        <p:nvSpPr>
          <p:cNvPr id="8" name="Date_GeneralDate">
            <a:extLst>
              <a:ext uri="{FF2B5EF4-FFF2-40B4-BE49-F238E27FC236}">
                <a16:creationId xmlns:a16="http://schemas.microsoft.com/office/drawing/2014/main" id="{CB525DD3-1804-444C-B703-78AAB11F4752}"/>
              </a:ext>
            </a:extLst>
          </p:cNvPr>
          <p:cNvSpPr>
            <a:spLocks noGrp="1"/>
          </p:cNvSpPr>
          <p:nvPr>
            <p:ph type="dt" sz="half" idx="10"/>
          </p:nvPr>
        </p:nvSpPr>
        <p:spPr>
          <a:xfrm>
            <a:off x="636323" y="5711613"/>
            <a:ext cx="3369548" cy="180000"/>
          </a:xfrm>
          <a:prstGeom prst="rect">
            <a:avLst/>
          </a:prstGeom>
        </p:spPr>
        <p:txBody>
          <a:bodyPr/>
          <a:lstStyle>
            <a:lvl1pPr>
              <a:defRPr lang="en-GB" sz="1200" b="1" i="0" dirty="0">
                <a:solidFill>
                  <a:schemeClr val="tx1"/>
                </a:solidFill>
                <a:latin typeface="+mj-lt"/>
                <a:cs typeface="Poppins" pitchFamily="2" charset="77"/>
              </a:defRPr>
            </a:lvl1pPr>
          </a:lstStyle>
          <a:p>
            <a:endParaRPr lang="da-DK"/>
          </a:p>
        </p:txBody>
      </p:sp>
    </p:spTree>
    <p:extLst>
      <p:ext uri="{BB962C8B-B14F-4D97-AF65-F5344CB8AC3E}">
        <p14:creationId xmlns:p14="http://schemas.microsoft.com/office/powerpoint/2010/main" val="378775649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 Forside: 3 linjer + undertitel">
    <p:bg>
      <p:bgPr>
        <a:solidFill>
          <a:schemeClr val="tx1"/>
        </a:solidFill>
        <a:effectLst/>
      </p:bgPr>
    </p:bg>
    <p:spTree>
      <p:nvGrpSpPr>
        <p:cNvPr id="1" name=""/>
        <p:cNvGrpSpPr/>
        <p:nvPr/>
      </p:nvGrpSpPr>
      <p:grpSpPr>
        <a:xfrm>
          <a:off x="0" y="0"/>
          <a:ext cx="0" cy="0"/>
          <a:chOff x="0" y="0"/>
          <a:chExt cx="0" cy="0"/>
        </a:xfrm>
      </p:grpSpPr>
      <p:sp>
        <p:nvSpPr>
          <p:cNvPr id="8" name="Pladsholder til billede 2">
            <a:extLst>
              <a:ext uri="{FF2B5EF4-FFF2-40B4-BE49-F238E27FC236}">
                <a16:creationId xmlns:a16="http://schemas.microsoft.com/office/drawing/2014/main" id="{CE99865D-DCB3-44CE-A399-5287456650E6}"/>
              </a:ext>
            </a:extLst>
          </p:cNvPr>
          <p:cNvSpPr>
            <a:spLocks noGrp="1"/>
          </p:cNvSpPr>
          <p:nvPr>
            <p:ph type="pic" sz="quarter" idx="11" hasCustomPrompt="1"/>
          </p:nvPr>
        </p:nvSpPr>
        <p:spPr>
          <a:xfrm>
            <a:off x="0" y="0"/>
            <a:ext cx="12192000" cy="6858000"/>
          </a:xfrm>
        </p:spPr>
        <p:txBody>
          <a:bodyPr/>
          <a:lstStyle>
            <a:lvl1pPr marL="0" indent="0" algn="ctr">
              <a:lnSpc>
                <a:spcPct val="100000"/>
              </a:lnSpc>
              <a:buNone/>
              <a:defRPr sz="1400">
                <a:solidFill>
                  <a:schemeClr val="bg1"/>
                </a:solidFill>
                <a:latin typeface="+mn-lt"/>
              </a:defRPr>
            </a:lvl1pPr>
          </a:lstStyle>
          <a:p>
            <a:br>
              <a:rPr lang="da-DK" dirty="0"/>
            </a:br>
            <a:r>
              <a:rPr lang="da-DK" dirty="0"/>
              <a:t>Her kan der indsættes et baggrundsbillede. </a:t>
            </a:r>
            <a:br>
              <a:rPr lang="da-DK" dirty="0"/>
            </a:br>
            <a:r>
              <a:rPr lang="da-DK" dirty="0"/>
              <a:t>Klik på ikonet for at indsætte</a:t>
            </a:r>
          </a:p>
        </p:txBody>
      </p:sp>
      <p:sp>
        <p:nvSpPr>
          <p:cNvPr id="3" name="Titel 1">
            <a:extLst>
              <a:ext uri="{FF2B5EF4-FFF2-40B4-BE49-F238E27FC236}">
                <a16:creationId xmlns:a16="http://schemas.microsoft.com/office/drawing/2014/main" id="{2A23C363-7D8D-4B72-A08A-7260E3135E42}"/>
              </a:ext>
            </a:extLst>
          </p:cNvPr>
          <p:cNvSpPr>
            <a:spLocks noGrp="1"/>
          </p:cNvSpPr>
          <p:nvPr>
            <p:ph type="title" hasCustomPrompt="1"/>
          </p:nvPr>
        </p:nvSpPr>
        <p:spPr>
          <a:xfrm>
            <a:off x="695564" y="2168525"/>
            <a:ext cx="7449949" cy="2967963"/>
          </a:xfrm>
          <a:prstGeom prst="rect">
            <a:avLst/>
          </a:prstGeom>
        </p:spPr>
        <p:txBody>
          <a:bodyPr anchor="b"/>
          <a:lstStyle>
            <a:lvl1pPr>
              <a:lnSpc>
                <a:spcPct val="100000"/>
              </a:lnSpc>
              <a:spcBef>
                <a:spcPts val="600"/>
              </a:spcBef>
              <a:defRPr sz="6000">
                <a:solidFill>
                  <a:schemeClr val="bg1"/>
                </a:solidFill>
              </a:defRPr>
            </a:lvl1pPr>
          </a:lstStyle>
          <a:p>
            <a:r>
              <a:rPr lang="da-DK" dirty="0"/>
              <a:t>Her kan der stå en lidt længere titel på tre linjer </a:t>
            </a:r>
          </a:p>
        </p:txBody>
      </p:sp>
      <p:sp>
        <p:nvSpPr>
          <p:cNvPr id="7" name="Pladsholder til tekst 2">
            <a:extLst>
              <a:ext uri="{FF2B5EF4-FFF2-40B4-BE49-F238E27FC236}">
                <a16:creationId xmlns:a16="http://schemas.microsoft.com/office/drawing/2014/main" id="{2A8B821D-DA21-4D6E-999F-1C7374A4A062}"/>
              </a:ext>
            </a:extLst>
          </p:cNvPr>
          <p:cNvSpPr>
            <a:spLocks noGrp="1"/>
          </p:cNvSpPr>
          <p:nvPr>
            <p:ph type="body" sz="quarter" idx="10" hasCustomPrompt="1"/>
          </p:nvPr>
        </p:nvSpPr>
        <p:spPr>
          <a:xfrm>
            <a:off x="715937" y="5581759"/>
            <a:ext cx="4442046" cy="550863"/>
          </a:xfrm>
        </p:spPr>
        <p:txBody>
          <a:bodyPr>
            <a:noAutofit/>
          </a:bodyPr>
          <a:lstStyle>
            <a:lvl1pPr marL="0" indent="0">
              <a:spcBef>
                <a:spcPts val="0"/>
              </a:spcBef>
              <a:buNone/>
              <a:defRPr sz="1800" b="0" i="0">
                <a:solidFill>
                  <a:schemeClr val="bg1"/>
                </a:solidFill>
                <a:latin typeface="Segoe UI Semilight" panose="020B0402040204020203" pitchFamily="34" charset="0"/>
                <a:cs typeface="Segoe UI Semilight" panose="020B0402040204020203" pitchFamily="34" charset="0"/>
              </a:defRPr>
            </a:lvl1pPr>
          </a:lstStyle>
          <a:p>
            <a:r>
              <a:rPr lang="da-DK" sz="2000" dirty="0"/>
              <a:t>Her kan der stå en undertitel på to linjer</a:t>
            </a:r>
          </a:p>
        </p:txBody>
      </p:sp>
      <p:pic>
        <p:nvPicPr>
          <p:cNvPr id="2" name="Grafik 1">
            <a:extLst>
              <a:ext uri="{FF2B5EF4-FFF2-40B4-BE49-F238E27FC236}">
                <a16:creationId xmlns:a16="http://schemas.microsoft.com/office/drawing/2014/main" id="{27393211-3DBA-DC62-EDDF-3AAA93AD8CD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4104" y="637810"/>
            <a:ext cx="1124179" cy="994466"/>
          </a:xfrm>
          <a:prstGeom prst="rect">
            <a:avLst/>
          </a:prstGeom>
        </p:spPr>
      </p:pic>
    </p:spTree>
    <p:extLst>
      <p:ext uri="{BB962C8B-B14F-4D97-AF65-F5344CB8AC3E}">
        <p14:creationId xmlns:p14="http://schemas.microsoft.com/office/powerpoint/2010/main" val="31954271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 Forside: 3 linjer + undertitel">
    <p:bg>
      <p:bgPr>
        <a:solidFill>
          <a:schemeClr val="bg1"/>
        </a:solidFill>
        <a:effectLst/>
      </p:bgPr>
    </p:bg>
    <p:spTree>
      <p:nvGrpSpPr>
        <p:cNvPr id="1" name=""/>
        <p:cNvGrpSpPr/>
        <p:nvPr/>
      </p:nvGrpSpPr>
      <p:grpSpPr>
        <a:xfrm>
          <a:off x="0" y="0"/>
          <a:ext cx="0" cy="0"/>
          <a:chOff x="0" y="0"/>
          <a:chExt cx="0" cy="0"/>
        </a:xfrm>
      </p:grpSpPr>
      <p:sp>
        <p:nvSpPr>
          <p:cNvPr id="8" name="Pladsholder til billede 2">
            <a:extLst>
              <a:ext uri="{FF2B5EF4-FFF2-40B4-BE49-F238E27FC236}">
                <a16:creationId xmlns:a16="http://schemas.microsoft.com/office/drawing/2014/main" id="{CCC3FCE7-F8FD-458B-A0D7-25257C916221}"/>
              </a:ext>
            </a:extLst>
          </p:cNvPr>
          <p:cNvSpPr>
            <a:spLocks noGrp="1"/>
          </p:cNvSpPr>
          <p:nvPr>
            <p:ph type="pic" sz="quarter" idx="11" hasCustomPrompt="1"/>
          </p:nvPr>
        </p:nvSpPr>
        <p:spPr>
          <a:xfrm>
            <a:off x="0" y="0"/>
            <a:ext cx="12192000" cy="6858000"/>
          </a:xfrm>
        </p:spPr>
        <p:txBody>
          <a:bodyPr/>
          <a:lstStyle>
            <a:lvl1pPr marL="0" indent="0" algn="ctr">
              <a:lnSpc>
                <a:spcPct val="100000"/>
              </a:lnSpc>
              <a:buNone/>
              <a:defRPr sz="1400">
                <a:solidFill>
                  <a:srgbClr val="001F33"/>
                </a:solidFill>
                <a:latin typeface="+mn-lt"/>
              </a:defRPr>
            </a:lvl1pPr>
          </a:lstStyle>
          <a:p>
            <a:br>
              <a:rPr lang="da-DK" dirty="0"/>
            </a:br>
            <a:r>
              <a:rPr lang="da-DK" dirty="0"/>
              <a:t>Her kan der indsættes et baggrundsbillede. </a:t>
            </a:r>
            <a:br>
              <a:rPr lang="da-DK" dirty="0"/>
            </a:br>
            <a:r>
              <a:rPr lang="da-DK" dirty="0"/>
              <a:t>Klik på ikonet for at indsætte</a:t>
            </a:r>
          </a:p>
        </p:txBody>
      </p:sp>
      <p:sp>
        <p:nvSpPr>
          <p:cNvPr id="3" name="Titel 1">
            <a:extLst>
              <a:ext uri="{FF2B5EF4-FFF2-40B4-BE49-F238E27FC236}">
                <a16:creationId xmlns:a16="http://schemas.microsoft.com/office/drawing/2014/main" id="{2A23C363-7D8D-4B72-A08A-7260E3135E42}"/>
              </a:ext>
            </a:extLst>
          </p:cNvPr>
          <p:cNvSpPr>
            <a:spLocks noGrp="1"/>
          </p:cNvSpPr>
          <p:nvPr>
            <p:ph type="title" hasCustomPrompt="1"/>
          </p:nvPr>
        </p:nvSpPr>
        <p:spPr>
          <a:xfrm>
            <a:off x="695564" y="2168525"/>
            <a:ext cx="7449949" cy="2967963"/>
          </a:xfrm>
          <a:prstGeom prst="rect">
            <a:avLst/>
          </a:prstGeom>
        </p:spPr>
        <p:txBody>
          <a:bodyPr anchor="b"/>
          <a:lstStyle>
            <a:lvl1pPr>
              <a:lnSpc>
                <a:spcPct val="100000"/>
              </a:lnSpc>
              <a:spcBef>
                <a:spcPts val="600"/>
              </a:spcBef>
              <a:defRPr sz="6000">
                <a:solidFill>
                  <a:schemeClr val="tx1"/>
                </a:solidFill>
              </a:defRPr>
            </a:lvl1pPr>
          </a:lstStyle>
          <a:p>
            <a:r>
              <a:rPr lang="da-DK" dirty="0"/>
              <a:t>Her kan der stå en lidt længere titel på tre linjer </a:t>
            </a:r>
          </a:p>
        </p:txBody>
      </p:sp>
      <p:sp>
        <p:nvSpPr>
          <p:cNvPr id="7" name="Pladsholder til tekst 2">
            <a:extLst>
              <a:ext uri="{FF2B5EF4-FFF2-40B4-BE49-F238E27FC236}">
                <a16:creationId xmlns:a16="http://schemas.microsoft.com/office/drawing/2014/main" id="{F3D790D8-4E7F-4ED6-94C6-7711B02E8DAB}"/>
              </a:ext>
            </a:extLst>
          </p:cNvPr>
          <p:cNvSpPr>
            <a:spLocks noGrp="1"/>
          </p:cNvSpPr>
          <p:nvPr>
            <p:ph type="body" sz="quarter" idx="10" hasCustomPrompt="1"/>
          </p:nvPr>
        </p:nvSpPr>
        <p:spPr>
          <a:xfrm>
            <a:off x="715937" y="5581759"/>
            <a:ext cx="4442046" cy="550863"/>
          </a:xfrm>
        </p:spPr>
        <p:txBody>
          <a:bodyPr>
            <a:noAutofit/>
          </a:bodyPr>
          <a:lstStyle>
            <a:lvl1pPr marL="0" indent="0">
              <a:spcBef>
                <a:spcPts val="0"/>
              </a:spcBef>
              <a:buNone/>
              <a:defRPr sz="1800" b="0" i="0">
                <a:solidFill>
                  <a:schemeClr val="tx1"/>
                </a:solidFill>
                <a:latin typeface="Segoe UI Semilight" panose="020B0402040204020203" pitchFamily="34" charset="0"/>
                <a:cs typeface="Segoe UI Semilight" panose="020B0402040204020203" pitchFamily="34" charset="0"/>
              </a:defRPr>
            </a:lvl1pPr>
          </a:lstStyle>
          <a:p>
            <a:r>
              <a:rPr lang="da-DK" sz="2000" dirty="0"/>
              <a:t>Her kan der stå en undertitel på to linjer</a:t>
            </a:r>
          </a:p>
        </p:txBody>
      </p:sp>
      <p:pic>
        <p:nvPicPr>
          <p:cNvPr id="2" name="Grafik 1">
            <a:extLst>
              <a:ext uri="{FF2B5EF4-FFF2-40B4-BE49-F238E27FC236}">
                <a16:creationId xmlns:a16="http://schemas.microsoft.com/office/drawing/2014/main" id="{35344D43-C34F-180E-0F1F-A5AE79C5FB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2197" y="637810"/>
            <a:ext cx="1109730" cy="978282"/>
          </a:xfrm>
          <a:prstGeom prst="rect">
            <a:avLst/>
          </a:prstGeom>
        </p:spPr>
      </p:pic>
    </p:spTree>
    <p:extLst>
      <p:ext uri="{BB962C8B-B14F-4D97-AF65-F5344CB8AC3E}">
        <p14:creationId xmlns:p14="http://schemas.microsoft.com/office/powerpoint/2010/main" val="115135837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 Forside: 2 linjer + navn + logo">
    <p:bg>
      <p:bgPr>
        <a:solidFill>
          <a:srgbClr val="D9F0FF"/>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1DCAD00F-1EFE-458A-9828-1C4F223CB7C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17049" y="5629760"/>
            <a:ext cx="1867783" cy="652009"/>
          </a:xfrm>
          <a:prstGeom prst="rect">
            <a:avLst/>
          </a:prstGeom>
        </p:spPr>
      </p:pic>
      <p:sp>
        <p:nvSpPr>
          <p:cNvPr id="5" name="Title 1">
            <a:extLst>
              <a:ext uri="{FF2B5EF4-FFF2-40B4-BE49-F238E27FC236}">
                <a16:creationId xmlns:a16="http://schemas.microsoft.com/office/drawing/2014/main" id="{BB1545DA-0BD7-4145-84F2-18945831E3D8}"/>
              </a:ext>
            </a:extLst>
          </p:cNvPr>
          <p:cNvSpPr>
            <a:spLocks noGrp="1"/>
          </p:cNvSpPr>
          <p:nvPr>
            <p:ph type="ctrTitle" hasCustomPrompt="1"/>
          </p:nvPr>
        </p:nvSpPr>
        <p:spPr>
          <a:xfrm>
            <a:off x="698586" y="1808162"/>
            <a:ext cx="7737389" cy="1620837"/>
          </a:xfrm>
        </p:spPr>
        <p:txBody>
          <a:bodyPr anchor="t"/>
          <a:lstStyle>
            <a:lvl1pPr algn="l">
              <a:defRPr sz="6000">
                <a:solidFill>
                  <a:srgbClr val="001D31"/>
                </a:solidFill>
                <a:latin typeface="+mj-lt"/>
                <a:cs typeface="Poppins" panose="00000500000000000000" pitchFamily="2" charset="0"/>
              </a:defRPr>
            </a:lvl1pPr>
          </a:lstStyle>
          <a:p>
            <a:r>
              <a:rPr lang="da-DK" dirty="0"/>
              <a:t>Her kan der stå en titel på to linjer</a:t>
            </a:r>
          </a:p>
        </p:txBody>
      </p:sp>
      <p:sp>
        <p:nvSpPr>
          <p:cNvPr id="13" name="Date_GeneralDate">
            <a:extLst>
              <a:ext uri="{FF2B5EF4-FFF2-40B4-BE49-F238E27FC236}">
                <a16:creationId xmlns:a16="http://schemas.microsoft.com/office/drawing/2014/main" id="{54FB68A8-67DC-4EA6-81CD-8DC82D683798}"/>
              </a:ext>
            </a:extLst>
          </p:cNvPr>
          <p:cNvSpPr>
            <a:spLocks noGrp="1"/>
          </p:cNvSpPr>
          <p:nvPr>
            <p:ph type="dt" sz="half" idx="10"/>
          </p:nvPr>
        </p:nvSpPr>
        <p:spPr>
          <a:xfrm>
            <a:off x="639712" y="4016521"/>
            <a:ext cx="3434847" cy="313519"/>
          </a:xfrm>
          <a:prstGeom prst="rect">
            <a:avLst/>
          </a:prstGeom>
        </p:spPr>
        <p:txBody>
          <a:bodyPr/>
          <a:lstStyle>
            <a:lvl1pPr>
              <a:defRPr lang="en-GB" sz="1400" b="0" i="0" dirty="0">
                <a:solidFill>
                  <a:schemeClr val="tx1"/>
                </a:solidFill>
                <a:latin typeface="Segoe UI Semilight" panose="020B0402040204020203" pitchFamily="34" charset="0"/>
                <a:cs typeface="Segoe UI Semilight" panose="020B0402040204020203" pitchFamily="34" charset="0"/>
              </a:defRPr>
            </a:lvl1pPr>
          </a:lstStyle>
          <a:p>
            <a:endParaRPr lang="da-DK" dirty="0"/>
          </a:p>
        </p:txBody>
      </p:sp>
      <p:sp>
        <p:nvSpPr>
          <p:cNvPr id="4" name="Pladsholder til tekst 3">
            <a:extLst>
              <a:ext uri="{FF2B5EF4-FFF2-40B4-BE49-F238E27FC236}">
                <a16:creationId xmlns:a16="http://schemas.microsoft.com/office/drawing/2014/main" id="{C57AECC4-8997-4D41-94F7-3910542A7F79}"/>
              </a:ext>
            </a:extLst>
          </p:cNvPr>
          <p:cNvSpPr>
            <a:spLocks noGrp="1"/>
          </p:cNvSpPr>
          <p:nvPr>
            <p:ph type="body" sz="quarter" idx="12" hasCustomPrompt="1"/>
          </p:nvPr>
        </p:nvSpPr>
        <p:spPr>
          <a:xfrm>
            <a:off x="726522" y="3806966"/>
            <a:ext cx="3348037" cy="209555"/>
          </a:xfrm>
        </p:spPr>
        <p:txBody>
          <a:bodyPr/>
          <a:lstStyle>
            <a:lvl1pPr marL="0" indent="0">
              <a:buNone/>
              <a:defRPr sz="1400">
                <a:latin typeface="Segoe UI Semibold" panose="020B0702040204020203" pitchFamily="34" charset="0"/>
                <a:cs typeface="Segoe UI Semibold" panose="020B0702040204020203" pitchFamily="34" charset="0"/>
              </a:defRPr>
            </a:lvl1pPr>
          </a:lstStyle>
          <a:p>
            <a:pPr lvl="0"/>
            <a:r>
              <a:rPr lang="da-DK" dirty="0"/>
              <a:t>Indsæt navn</a:t>
            </a:r>
          </a:p>
        </p:txBody>
      </p:sp>
    </p:spTree>
    <p:extLst>
      <p:ext uri="{BB962C8B-B14F-4D97-AF65-F5344CB8AC3E}">
        <p14:creationId xmlns:p14="http://schemas.microsoft.com/office/powerpoint/2010/main" val="389486632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 Forside: 2 linjer + undertitel + logo">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B1545DA-0BD7-4145-84F2-18945831E3D8}"/>
              </a:ext>
            </a:extLst>
          </p:cNvPr>
          <p:cNvSpPr>
            <a:spLocks noGrp="1"/>
          </p:cNvSpPr>
          <p:nvPr>
            <p:ph type="ctrTitle" hasCustomPrompt="1"/>
          </p:nvPr>
        </p:nvSpPr>
        <p:spPr>
          <a:xfrm>
            <a:off x="698586" y="1808163"/>
            <a:ext cx="7737389" cy="1620838"/>
          </a:xfrm>
        </p:spPr>
        <p:txBody>
          <a:bodyPr anchor="t"/>
          <a:lstStyle>
            <a:lvl1pPr algn="l">
              <a:defRPr sz="6000">
                <a:solidFill>
                  <a:schemeClr val="bg1"/>
                </a:solidFill>
                <a:latin typeface="+mj-lt"/>
                <a:cs typeface="Poppins" panose="00000500000000000000" pitchFamily="2" charset="0"/>
              </a:defRPr>
            </a:lvl1pPr>
          </a:lstStyle>
          <a:p>
            <a:r>
              <a:rPr lang="da-DK" dirty="0"/>
              <a:t>Her kan der stå en titel på to linjer</a:t>
            </a:r>
          </a:p>
        </p:txBody>
      </p:sp>
      <p:sp>
        <p:nvSpPr>
          <p:cNvPr id="4" name="Pladsholder til tekst 3">
            <a:extLst>
              <a:ext uri="{FF2B5EF4-FFF2-40B4-BE49-F238E27FC236}">
                <a16:creationId xmlns:a16="http://schemas.microsoft.com/office/drawing/2014/main" id="{C57AECC4-8997-4D41-94F7-3910542A7F79}"/>
              </a:ext>
            </a:extLst>
          </p:cNvPr>
          <p:cNvSpPr>
            <a:spLocks noGrp="1"/>
          </p:cNvSpPr>
          <p:nvPr>
            <p:ph type="body" sz="quarter" idx="12" hasCustomPrompt="1"/>
          </p:nvPr>
        </p:nvSpPr>
        <p:spPr>
          <a:xfrm>
            <a:off x="731838" y="3734471"/>
            <a:ext cx="4643437" cy="994284"/>
          </a:xfrm>
        </p:spPr>
        <p:txBody>
          <a:bodyPr/>
          <a:lstStyle>
            <a:lvl1pPr marL="0" indent="0">
              <a:buNone/>
              <a:defRPr sz="2000">
                <a:solidFill>
                  <a:schemeClr val="bg1"/>
                </a:solidFill>
                <a:latin typeface="Segoe UI Semilight" panose="020B0402040204020203" pitchFamily="34" charset="0"/>
                <a:cs typeface="Segoe UI Semilight" panose="020B0402040204020203" pitchFamily="34" charset="0"/>
              </a:defRPr>
            </a:lvl1pPr>
          </a:lstStyle>
          <a:p>
            <a:pPr lvl="0"/>
            <a:r>
              <a:rPr lang="da-DK" dirty="0"/>
              <a:t>Her kan der stå en undertitel</a:t>
            </a:r>
          </a:p>
        </p:txBody>
      </p:sp>
      <p:pic>
        <p:nvPicPr>
          <p:cNvPr id="14" name="Grafik 13">
            <a:extLst>
              <a:ext uri="{FF2B5EF4-FFF2-40B4-BE49-F238E27FC236}">
                <a16:creationId xmlns:a16="http://schemas.microsoft.com/office/drawing/2014/main" id="{3E33F5C6-5B15-47F3-9E19-D521C1324B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22971" y="5839178"/>
            <a:ext cx="1873704" cy="439015"/>
          </a:xfrm>
          <a:prstGeom prst="rect">
            <a:avLst/>
          </a:prstGeom>
        </p:spPr>
      </p:pic>
      <p:pic>
        <p:nvPicPr>
          <p:cNvPr id="6" name="Billede 5">
            <a:extLst>
              <a:ext uri="{FF2B5EF4-FFF2-40B4-BE49-F238E27FC236}">
                <a16:creationId xmlns:a16="http://schemas.microsoft.com/office/drawing/2014/main" id="{32C6F2DA-07C1-4482-9499-FE4B61BA7DAB}"/>
              </a:ext>
            </a:extLst>
          </p:cNvPr>
          <p:cNvPicPr>
            <a:picLocks noChangeAspect="1"/>
          </p:cNvPicPr>
          <p:nvPr userDrawn="1"/>
        </p:nvPicPr>
        <p:blipFill>
          <a:blip r:embed="rId4" cstate="print">
            <a:biLevel thresh="25000"/>
            <a:extLst>
              <a:ext uri="{28A0092B-C50C-407E-A947-70E740481C1C}">
                <a14:useLocalDpi xmlns:a14="http://schemas.microsoft.com/office/drawing/2010/main" val="0"/>
              </a:ext>
            </a:extLst>
          </a:blip>
          <a:stretch>
            <a:fillRect/>
          </a:stretch>
        </p:blipFill>
        <p:spPr>
          <a:xfrm>
            <a:off x="9617049" y="5629760"/>
            <a:ext cx="1867782" cy="652008"/>
          </a:xfrm>
          <a:prstGeom prst="rect">
            <a:avLst/>
          </a:prstGeom>
        </p:spPr>
      </p:pic>
    </p:spTree>
    <p:extLst>
      <p:ext uri="{BB962C8B-B14F-4D97-AF65-F5344CB8AC3E}">
        <p14:creationId xmlns:p14="http://schemas.microsoft.com/office/powerpoint/2010/main" val="254527674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05AFA314-E420-BE4A-8A4E-F0F7631EDB72}"/>
              </a:ext>
            </a:extLst>
          </p:cNvPr>
          <p:cNvSpPr>
            <a:spLocks noGrp="1" noChangeAspect="1"/>
          </p:cNvSpPr>
          <p:nvPr>
            <p:ph type="pic" sz="quarter" idx="20" hasCustomPrompt="1"/>
          </p:nvPr>
        </p:nvSpPr>
        <p:spPr>
          <a:xfrm>
            <a:off x="4008438" y="-919506"/>
            <a:ext cx="3240000" cy="3240000"/>
          </a:xfrm>
          <a:prstGeom prst="ellipse">
            <a:avLst/>
          </a:prstGeom>
          <a:solidFill>
            <a:schemeClr val="accent2"/>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1881188"/>
            <a:ext cx="4464050" cy="2975543"/>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5" y="5201154"/>
            <a:ext cx="4464051"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4" name="Pladsholder til dato 3">
            <a:extLst>
              <a:ext uri="{FF2B5EF4-FFF2-40B4-BE49-F238E27FC236}">
                <a16:creationId xmlns:a16="http://schemas.microsoft.com/office/drawing/2014/main" id="{250ECF31-660B-4D48-9300-640454DEF55D}"/>
              </a:ext>
            </a:extLst>
          </p:cNvPr>
          <p:cNvSpPr>
            <a:spLocks noGrp="1"/>
          </p:cNvSpPr>
          <p:nvPr>
            <p:ph type="dt" sz="half" idx="16"/>
          </p:nvPr>
        </p:nvSpPr>
        <p:spPr>
          <a:xfrm>
            <a:off x="911224" y="6127106"/>
            <a:ext cx="2520000" cy="360000"/>
          </a:xfrm>
        </p:spPr>
        <p:txBody>
          <a:bodyPr/>
          <a:lstStyle>
            <a:lvl1pPr>
              <a:defRPr sz="1200">
                <a:solidFill>
                  <a:schemeClr val="bg1"/>
                </a:solidFill>
                <a:latin typeface="+mn-lt"/>
              </a:defRPr>
            </a:lvl1pPr>
          </a:lstStyle>
          <a:p>
            <a:fld id="{F8EF4536-83BB-4B6B-A5A9-2E73A9072087}" type="datetime2">
              <a:rPr lang="da-DK" smtClean="0"/>
              <a:t>30. marts 2025</a:t>
            </a:fld>
            <a:endParaRPr lang="da-DK" dirty="0"/>
          </a:p>
        </p:txBody>
      </p:sp>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dirty="0"/>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2" name="Pladsholder til billede 7">
            <a:extLst>
              <a:ext uri="{FF2B5EF4-FFF2-40B4-BE49-F238E27FC236}">
                <a16:creationId xmlns:a16="http://schemas.microsoft.com/office/drawing/2014/main" id="{CCECDA8A-2FEF-C549-80E9-F0A1FCFFC333}"/>
              </a:ext>
            </a:extLst>
          </p:cNvPr>
          <p:cNvSpPr>
            <a:spLocks noGrp="1" noChangeAspect="1"/>
          </p:cNvSpPr>
          <p:nvPr>
            <p:ph type="pic" sz="quarter" idx="22" hasCustomPrompt="1"/>
          </p:nvPr>
        </p:nvSpPr>
        <p:spPr>
          <a:xfrm>
            <a:off x="9300055" y="402349"/>
            <a:ext cx="3240000" cy="3240000"/>
          </a:xfrm>
          <a:prstGeom prst="ellipse">
            <a:avLst/>
          </a:prstGeom>
          <a:solidFill>
            <a:schemeClr val="accent1"/>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13" name="Pladsholder til billede 7">
            <a:extLst>
              <a:ext uri="{FF2B5EF4-FFF2-40B4-BE49-F238E27FC236}">
                <a16:creationId xmlns:a16="http://schemas.microsoft.com/office/drawing/2014/main" id="{68C5040E-E441-4241-83A9-00E357F57224}"/>
              </a:ext>
            </a:extLst>
          </p:cNvPr>
          <p:cNvSpPr>
            <a:spLocks noGrp="1" noChangeAspect="1"/>
          </p:cNvSpPr>
          <p:nvPr>
            <p:ph type="pic" sz="quarter" idx="23" hasCustomPrompt="1"/>
          </p:nvPr>
        </p:nvSpPr>
        <p:spPr>
          <a:xfrm>
            <a:off x="6173321" y="1740894"/>
            <a:ext cx="3948689" cy="3948689"/>
          </a:xfrm>
          <a:prstGeom prst="ellipse">
            <a:avLst/>
          </a:prstGeom>
          <a:solidFill>
            <a:schemeClr val="accent4"/>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16" name="Rektangel 15">
            <a:extLst>
              <a:ext uri="{FF2B5EF4-FFF2-40B4-BE49-F238E27FC236}">
                <a16:creationId xmlns:a16="http://schemas.microsoft.com/office/drawing/2014/main" id="{A53254C1-E451-B541-A456-B70C3E394A73}"/>
              </a:ext>
            </a:extLst>
          </p:cNvPr>
          <p:cNvSpPr>
            <a:spLocks/>
          </p:cNvSpPr>
          <p:nvPr/>
        </p:nvSpPr>
        <p:spPr>
          <a:xfrm>
            <a:off x="4673809" y="5670000"/>
            <a:ext cx="7200000" cy="104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50796613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J. Forside: 2 linjer + undertitel + logo">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F44A129C-D0B4-442E-9965-045DA5BF83A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324" y="415356"/>
            <a:ext cx="1867783" cy="652009"/>
          </a:xfrm>
          <a:prstGeom prst="rect">
            <a:avLst/>
          </a:prstGeom>
        </p:spPr>
      </p:pic>
      <p:sp>
        <p:nvSpPr>
          <p:cNvPr id="6" name="Title 1">
            <a:extLst>
              <a:ext uri="{FF2B5EF4-FFF2-40B4-BE49-F238E27FC236}">
                <a16:creationId xmlns:a16="http://schemas.microsoft.com/office/drawing/2014/main" id="{CF016564-0B88-46B1-8761-212511E60A06}"/>
              </a:ext>
            </a:extLst>
          </p:cNvPr>
          <p:cNvSpPr>
            <a:spLocks noGrp="1"/>
          </p:cNvSpPr>
          <p:nvPr>
            <p:ph type="ctrTitle" hasCustomPrompt="1"/>
          </p:nvPr>
        </p:nvSpPr>
        <p:spPr>
          <a:xfrm>
            <a:off x="698582" y="2561571"/>
            <a:ext cx="5218031" cy="1509066"/>
          </a:xfrm>
        </p:spPr>
        <p:txBody>
          <a:bodyPr anchor="t"/>
          <a:lstStyle>
            <a:lvl1pPr algn="l">
              <a:defRPr sz="4200"/>
            </a:lvl1pPr>
          </a:lstStyle>
          <a:p>
            <a:r>
              <a:rPr lang="da-DK" dirty="0"/>
              <a:t>Her kan der stå </a:t>
            </a:r>
            <a:br>
              <a:rPr lang="da-DK" dirty="0"/>
            </a:br>
            <a:r>
              <a:rPr lang="da-DK" dirty="0"/>
              <a:t>en titel på to linjer</a:t>
            </a:r>
          </a:p>
        </p:txBody>
      </p:sp>
      <p:sp>
        <p:nvSpPr>
          <p:cNvPr id="7" name="Text Placeholder 7">
            <a:extLst>
              <a:ext uri="{FF2B5EF4-FFF2-40B4-BE49-F238E27FC236}">
                <a16:creationId xmlns:a16="http://schemas.microsoft.com/office/drawing/2014/main" id="{07B3D66D-DB5E-4EC4-9AAD-E8E023F39CE8}"/>
              </a:ext>
            </a:extLst>
          </p:cNvPr>
          <p:cNvSpPr>
            <a:spLocks noGrp="1"/>
          </p:cNvSpPr>
          <p:nvPr>
            <p:ph type="body" sz="quarter" idx="13" hasCustomPrompt="1"/>
          </p:nvPr>
        </p:nvSpPr>
        <p:spPr>
          <a:xfrm>
            <a:off x="731838" y="4296428"/>
            <a:ext cx="3719725" cy="188486"/>
          </a:xfrm>
        </p:spPr>
        <p:txBody>
          <a:bodyPr/>
          <a:lstStyle>
            <a:lvl1pPr marL="0" indent="0">
              <a:buNone/>
              <a:defRPr sz="1200" b="0">
                <a:solidFill>
                  <a:schemeClr val="tx1"/>
                </a:solidFill>
                <a:latin typeface="Segoe UI Semibold" panose="020B0702040204020203" pitchFamily="34" charset="0"/>
                <a:cs typeface="Segoe UI Semibold" panose="020B0702040204020203" pitchFamily="34" charset="0"/>
              </a:defRPr>
            </a:lvl1pPr>
          </a:lstStyle>
          <a:p>
            <a:pPr lvl="0"/>
            <a:r>
              <a:rPr lang="da-DK" dirty="0"/>
              <a:t>Indsæt navn</a:t>
            </a:r>
          </a:p>
        </p:txBody>
      </p:sp>
      <p:sp>
        <p:nvSpPr>
          <p:cNvPr id="10" name="Picture Placeholder 11">
            <a:extLst>
              <a:ext uri="{FF2B5EF4-FFF2-40B4-BE49-F238E27FC236}">
                <a16:creationId xmlns:a16="http://schemas.microsoft.com/office/drawing/2014/main" id="{4B2BBB19-D21C-4967-9129-4CA89D469402}"/>
              </a:ext>
            </a:extLst>
          </p:cNvPr>
          <p:cNvSpPr>
            <a:spLocks noGrp="1"/>
          </p:cNvSpPr>
          <p:nvPr>
            <p:ph type="pic" sz="quarter" idx="15" hasCustomPrompt="1"/>
          </p:nvPr>
        </p:nvSpPr>
        <p:spPr>
          <a:xfrm>
            <a:off x="6275388" y="620712"/>
            <a:ext cx="5221287" cy="5508626"/>
          </a:xfrm>
        </p:spPr>
        <p:txBody>
          <a:bodyPr tIns="72000"/>
          <a:lstStyle>
            <a:lvl1pPr marL="0" indent="0" algn="ctr">
              <a:buNone/>
              <a:defRPr sz="1600">
                <a:latin typeface="+mn-lt"/>
              </a:defRPr>
            </a:lvl1pPr>
          </a:lstStyle>
          <a:p>
            <a:br>
              <a:rPr lang="da-DK" dirty="0"/>
            </a:br>
            <a:br>
              <a:rPr lang="da-DK" dirty="0"/>
            </a:br>
            <a:br>
              <a:rPr lang="da-DK" dirty="0"/>
            </a:br>
            <a:r>
              <a:rPr lang="da-DK" dirty="0"/>
              <a:t>Her kan et billede eller ikon indsættes. </a:t>
            </a:r>
            <a:br>
              <a:rPr lang="da-DK" dirty="0"/>
            </a:br>
            <a:r>
              <a:rPr lang="da-DK" dirty="0"/>
              <a:t>Klik på ikonet for at indsætte</a:t>
            </a:r>
          </a:p>
        </p:txBody>
      </p:sp>
      <p:sp>
        <p:nvSpPr>
          <p:cNvPr id="11" name="Date_GeneralDate">
            <a:extLst>
              <a:ext uri="{FF2B5EF4-FFF2-40B4-BE49-F238E27FC236}">
                <a16:creationId xmlns:a16="http://schemas.microsoft.com/office/drawing/2014/main" id="{A409D66F-6316-4000-880B-9A77B3BF4A79}"/>
              </a:ext>
            </a:extLst>
          </p:cNvPr>
          <p:cNvSpPr>
            <a:spLocks noGrp="1"/>
          </p:cNvSpPr>
          <p:nvPr>
            <p:ph type="dt" sz="half" idx="10"/>
          </p:nvPr>
        </p:nvSpPr>
        <p:spPr>
          <a:xfrm>
            <a:off x="636704" y="4490287"/>
            <a:ext cx="3798957" cy="290719"/>
          </a:xfrm>
          <a:prstGeom prst="rect">
            <a:avLst/>
          </a:prstGeom>
        </p:spPr>
        <p:txBody>
          <a:bodyPr/>
          <a:lstStyle>
            <a:lvl1pPr>
              <a:defRPr lang="en-GB" sz="1200" b="0" i="0" dirty="0">
                <a:solidFill>
                  <a:schemeClr val="tx1"/>
                </a:solidFill>
                <a:latin typeface="Segoe UI Semilight" panose="020B0402040204020203" pitchFamily="34" charset="0"/>
                <a:cs typeface="Segoe UI Semilight" panose="020B0402040204020203" pitchFamily="34" charset="0"/>
              </a:defRPr>
            </a:lvl1pPr>
          </a:lstStyle>
          <a:p>
            <a:endParaRPr lang="da-DK"/>
          </a:p>
        </p:txBody>
      </p:sp>
    </p:spTree>
    <p:extLst>
      <p:ext uri="{BB962C8B-B14F-4D97-AF65-F5344CB8AC3E}">
        <p14:creationId xmlns:p14="http://schemas.microsoft.com/office/powerpoint/2010/main" val="2371750353"/>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 Agenda (mørkeblå)">
    <p:bg>
      <p:bgPr>
        <a:solidFill>
          <a:srgbClr val="001F32"/>
        </a:solidFill>
        <a:effectLst/>
      </p:bgPr>
    </p:bg>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0222E789-E5C6-411E-8F05-08E3D2BC6148}"/>
              </a:ext>
            </a:extLst>
          </p:cNvPr>
          <p:cNvSpPr>
            <a:spLocks noGrp="1"/>
          </p:cNvSpPr>
          <p:nvPr>
            <p:ph type="title" hasCustomPrompt="1"/>
          </p:nvPr>
        </p:nvSpPr>
        <p:spPr>
          <a:xfrm>
            <a:off x="695325" y="613250"/>
            <a:ext cx="10801350" cy="900000"/>
          </a:xfrm>
          <a:prstGeom prst="rect">
            <a:avLst/>
          </a:prstGeom>
        </p:spPr>
        <p:txBody>
          <a:bodyPr vert="horz" lIns="0" tIns="0" rIns="0" bIns="0" rtlCol="0" anchor="t" anchorCtr="0">
            <a:noAutofit/>
          </a:bodyPr>
          <a:lstStyle>
            <a:lvl1pPr>
              <a:defRPr>
                <a:solidFill>
                  <a:schemeClr val="bg1"/>
                </a:solidFill>
              </a:defRPr>
            </a:lvl1pPr>
          </a:lstStyle>
          <a:p>
            <a:r>
              <a:rPr lang="da-DK" dirty="0"/>
              <a:t>Her kan der stå en titel til agendaen</a:t>
            </a:r>
          </a:p>
        </p:txBody>
      </p:sp>
      <p:sp>
        <p:nvSpPr>
          <p:cNvPr id="3" name="Pladsholder til tekst 6">
            <a:extLst>
              <a:ext uri="{FF2B5EF4-FFF2-40B4-BE49-F238E27FC236}">
                <a16:creationId xmlns:a16="http://schemas.microsoft.com/office/drawing/2014/main" id="{14ABEA89-6C08-469A-9498-66AC57B4AFF8}"/>
              </a:ext>
            </a:extLst>
          </p:cNvPr>
          <p:cNvSpPr>
            <a:spLocks noGrp="1"/>
          </p:cNvSpPr>
          <p:nvPr>
            <p:ph type="body" sz="quarter" idx="10" hasCustomPrompt="1"/>
          </p:nvPr>
        </p:nvSpPr>
        <p:spPr>
          <a:xfrm>
            <a:off x="695325" y="1808163"/>
            <a:ext cx="7416800" cy="4314825"/>
          </a:xfrm>
          <a:prstGeom prst="rect">
            <a:avLst/>
          </a:prstGeom>
        </p:spPr>
        <p:txBody>
          <a:bodyPr>
            <a:normAutofit/>
          </a:bodyPr>
          <a:lstStyle>
            <a:lvl1pPr marL="342900" indent="-342900">
              <a:buFont typeface="+mj-lt"/>
              <a:buAutoNum type="arabicPeriod"/>
              <a:defRPr sz="1600">
                <a:solidFill>
                  <a:schemeClr val="bg1"/>
                </a:solidFill>
              </a:defRPr>
            </a:lvl1pPr>
          </a:lstStyle>
          <a:p>
            <a:pPr lvl="0"/>
            <a:r>
              <a:rPr lang="da-DK" dirty="0"/>
              <a:t>Her kan der stå punkter til agendaen</a:t>
            </a:r>
          </a:p>
        </p:txBody>
      </p:sp>
      <p:sp>
        <p:nvSpPr>
          <p:cNvPr id="6" name="Picture Placeholder 7">
            <a:extLst>
              <a:ext uri="{FF2B5EF4-FFF2-40B4-BE49-F238E27FC236}">
                <a16:creationId xmlns:a16="http://schemas.microsoft.com/office/drawing/2014/main" id="{10882F67-F871-48BA-A525-C2601E9E05B5}"/>
              </a:ext>
            </a:extLst>
          </p:cNvPr>
          <p:cNvSpPr>
            <a:spLocks noGrp="1"/>
          </p:cNvSpPr>
          <p:nvPr>
            <p:ph type="pic" sz="quarter" idx="13" hasCustomPrompt="1"/>
          </p:nvPr>
        </p:nvSpPr>
        <p:spPr>
          <a:xfrm>
            <a:off x="8435975" y="3429000"/>
            <a:ext cx="3060700" cy="2700338"/>
          </a:xfrm>
          <a:prstGeom prst="rect">
            <a:avLst/>
          </a:prstGeom>
          <a:noFill/>
        </p:spPr>
        <p:txBody>
          <a:bodyPr tIns="36000"/>
          <a:lstStyle>
            <a:lvl1pPr marL="0" indent="0" algn="ctr">
              <a:lnSpc>
                <a:spcPct val="100000"/>
              </a:lnSpc>
              <a:spcBef>
                <a:spcPts val="0"/>
              </a:spcBef>
              <a:buNone/>
              <a:defRPr sz="1200" b="0" i="0">
                <a:solidFill>
                  <a:schemeClr val="bg1"/>
                </a:solidFill>
                <a:latin typeface="+mn-lt"/>
                <a:cs typeface="Poppins Light" pitchFamily="2" charset="77"/>
              </a:defRPr>
            </a:lvl1pPr>
          </a:lstStyle>
          <a:p>
            <a:br>
              <a:rPr lang="da-DK" dirty="0"/>
            </a:br>
            <a:br>
              <a:rPr lang="da-DK" dirty="0"/>
            </a:br>
            <a:br>
              <a:rPr lang="da-DK" dirty="0"/>
            </a:br>
            <a:r>
              <a:rPr lang="da-DK" dirty="0"/>
              <a:t>Her kan et ikon indsættes. </a:t>
            </a:r>
            <a:br>
              <a:rPr lang="da-DK" dirty="0"/>
            </a:br>
            <a:r>
              <a:rPr lang="da-DK" dirty="0"/>
              <a:t>Klik på ikonet for at indsætte</a:t>
            </a:r>
          </a:p>
        </p:txBody>
      </p:sp>
    </p:spTree>
    <p:extLst>
      <p:ext uri="{BB962C8B-B14F-4D97-AF65-F5344CB8AC3E}">
        <p14:creationId xmlns:p14="http://schemas.microsoft.com/office/powerpoint/2010/main" val="3683717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 Agenda (lyseblå)">
    <p:bg>
      <p:bgPr>
        <a:solidFill>
          <a:srgbClr val="D9F0FF"/>
        </a:solidFill>
        <a:effectLst/>
      </p:bgPr>
    </p:bg>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0222E789-E5C6-411E-8F05-08E3D2BC6148}"/>
              </a:ext>
            </a:extLst>
          </p:cNvPr>
          <p:cNvSpPr>
            <a:spLocks noGrp="1"/>
          </p:cNvSpPr>
          <p:nvPr>
            <p:ph type="title" hasCustomPrompt="1"/>
          </p:nvPr>
        </p:nvSpPr>
        <p:spPr>
          <a:xfrm>
            <a:off x="695325" y="613250"/>
            <a:ext cx="10801350" cy="900000"/>
          </a:xfrm>
          <a:prstGeom prst="rect">
            <a:avLst/>
          </a:prstGeom>
        </p:spPr>
        <p:txBody>
          <a:bodyPr vert="horz" lIns="0" tIns="0" rIns="0" bIns="0" rtlCol="0" anchor="t" anchorCtr="0">
            <a:noAutofit/>
          </a:bodyPr>
          <a:lstStyle>
            <a:lvl1pPr>
              <a:defRPr>
                <a:solidFill>
                  <a:schemeClr val="tx1"/>
                </a:solidFill>
              </a:defRPr>
            </a:lvl1pPr>
          </a:lstStyle>
          <a:p>
            <a:r>
              <a:rPr lang="da-DK" dirty="0"/>
              <a:t>Her kan der stå en titel til agendaen</a:t>
            </a:r>
          </a:p>
        </p:txBody>
      </p:sp>
      <p:sp>
        <p:nvSpPr>
          <p:cNvPr id="3" name="Pladsholder til tekst 6">
            <a:extLst>
              <a:ext uri="{FF2B5EF4-FFF2-40B4-BE49-F238E27FC236}">
                <a16:creationId xmlns:a16="http://schemas.microsoft.com/office/drawing/2014/main" id="{14ABEA89-6C08-469A-9498-66AC57B4AFF8}"/>
              </a:ext>
            </a:extLst>
          </p:cNvPr>
          <p:cNvSpPr>
            <a:spLocks noGrp="1"/>
          </p:cNvSpPr>
          <p:nvPr>
            <p:ph type="body" sz="quarter" idx="10" hasCustomPrompt="1"/>
          </p:nvPr>
        </p:nvSpPr>
        <p:spPr>
          <a:xfrm>
            <a:off x="695325" y="1808163"/>
            <a:ext cx="7416800" cy="4314825"/>
          </a:xfrm>
          <a:prstGeom prst="rect">
            <a:avLst/>
          </a:prstGeom>
        </p:spPr>
        <p:txBody>
          <a:bodyPr>
            <a:normAutofit/>
          </a:bodyPr>
          <a:lstStyle>
            <a:lvl1pPr marL="342900" indent="-342900">
              <a:buFont typeface="+mj-lt"/>
              <a:buAutoNum type="arabicPeriod"/>
              <a:defRPr sz="1600">
                <a:solidFill>
                  <a:schemeClr val="tx1"/>
                </a:solidFill>
              </a:defRPr>
            </a:lvl1pPr>
          </a:lstStyle>
          <a:p>
            <a:pPr lvl="0"/>
            <a:r>
              <a:rPr lang="da-DK" dirty="0"/>
              <a:t>Her kan der stå punkter til agendaen</a:t>
            </a:r>
          </a:p>
        </p:txBody>
      </p:sp>
      <p:sp>
        <p:nvSpPr>
          <p:cNvPr id="6" name="Picture Placeholder 7">
            <a:extLst>
              <a:ext uri="{FF2B5EF4-FFF2-40B4-BE49-F238E27FC236}">
                <a16:creationId xmlns:a16="http://schemas.microsoft.com/office/drawing/2014/main" id="{84393E19-682F-41C1-9D35-2604C6563BD5}"/>
              </a:ext>
            </a:extLst>
          </p:cNvPr>
          <p:cNvSpPr>
            <a:spLocks noGrp="1"/>
          </p:cNvSpPr>
          <p:nvPr>
            <p:ph type="pic" sz="quarter" idx="13" hasCustomPrompt="1"/>
          </p:nvPr>
        </p:nvSpPr>
        <p:spPr>
          <a:xfrm>
            <a:off x="8435975" y="3429000"/>
            <a:ext cx="3060700" cy="2693988"/>
          </a:xfrm>
          <a:prstGeom prst="rect">
            <a:avLst/>
          </a:prstGeom>
          <a:noFill/>
        </p:spPr>
        <p:txBody>
          <a:bodyPr tIns="36000"/>
          <a:lstStyle>
            <a:lvl1pPr marL="0" indent="0" algn="ctr">
              <a:lnSpc>
                <a:spcPct val="100000"/>
              </a:lnSpc>
              <a:spcBef>
                <a:spcPts val="0"/>
              </a:spcBef>
              <a:buNone/>
              <a:defRPr sz="1200" b="0" i="0">
                <a:solidFill>
                  <a:schemeClr val="tx1"/>
                </a:solidFill>
                <a:latin typeface="+mn-lt"/>
                <a:cs typeface="Poppins Light" pitchFamily="2" charset="77"/>
              </a:defRPr>
            </a:lvl1pPr>
          </a:lstStyle>
          <a:p>
            <a:br>
              <a:rPr lang="da-DK" dirty="0"/>
            </a:br>
            <a:br>
              <a:rPr lang="da-DK" dirty="0"/>
            </a:br>
            <a:br>
              <a:rPr lang="da-DK" dirty="0"/>
            </a:br>
            <a:r>
              <a:rPr lang="da-DK" dirty="0"/>
              <a:t>Her kan et ikon indsættes. </a:t>
            </a:r>
            <a:br>
              <a:rPr lang="da-DK" dirty="0"/>
            </a:br>
            <a:r>
              <a:rPr lang="da-DK" dirty="0"/>
              <a:t>Klik på ikonet for at indsætte</a:t>
            </a:r>
          </a:p>
        </p:txBody>
      </p:sp>
    </p:spTree>
    <p:extLst>
      <p:ext uri="{BB962C8B-B14F-4D97-AF65-F5344CB8AC3E}">
        <p14:creationId xmlns:p14="http://schemas.microsoft.com/office/powerpoint/2010/main" val="2573468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 Agenda (hvid)">
    <p:bg>
      <p:bgPr>
        <a:solidFill>
          <a:schemeClr val="bg1"/>
        </a:solidFill>
        <a:effectLst/>
      </p:bgPr>
    </p:bg>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0222E789-E5C6-411E-8F05-08E3D2BC6148}"/>
              </a:ext>
            </a:extLst>
          </p:cNvPr>
          <p:cNvSpPr>
            <a:spLocks noGrp="1"/>
          </p:cNvSpPr>
          <p:nvPr>
            <p:ph type="title" hasCustomPrompt="1"/>
          </p:nvPr>
        </p:nvSpPr>
        <p:spPr>
          <a:xfrm>
            <a:off x="695325" y="613250"/>
            <a:ext cx="10801350" cy="900000"/>
          </a:xfrm>
          <a:prstGeom prst="rect">
            <a:avLst/>
          </a:prstGeom>
        </p:spPr>
        <p:txBody>
          <a:bodyPr vert="horz" lIns="0" tIns="0" rIns="0" bIns="0" rtlCol="0" anchor="t" anchorCtr="0">
            <a:noAutofit/>
          </a:bodyPr>
          <a:lstStyle>
            <a:lvl1pPr>
              <a:defRPr>
                <a:solidFill>
                  <a:schemeClr val="tx1"/>
                </a:solidFill>
              </a:defRPr>
            </a:lvl1pPr>
          </a:lstStyle>
          <a:p>
            <a:r>
              <a:rPr lang="da-DK" dirty="0"/>
              <a:t>Her kan der stå en titel til agendaen</a:t>
            </a:r>
          </a:p>
        </p:txBody>
      </p:sp>
      <p:sp>
        <p:nvSpPr>
          <p:cNvPr id="3" name="Pladsholder til tekst 6">
            <a:extLst>
              <a:ext uri="{FF2B5EF4-FFF2-40B4-BE49-F238E27FC236}">
                <a16:creationId xmlns:a16="http://schemas.microsoft.com/office/drawing/2014/main" id="{14ABEA89-6C08-469A-9498-66AC57B4AFF8}"/>
              </a:ext>
            </a:extLst>
          </p:cNvPr>
          <p:cNvSpPr>
            <a:spLocks noGrp="1"/>
          </p:cNvSpPr>
          <p:nvPr>
            <p:ph type="body" sz="quarter" idx="10" hasCustomPrompt="1"/>
          </p:nvPr>
        </p:nvSpPr>
        <p:spPr>
          <a:xfrm>
            <a:off x="695325" y="1808163"/>
            <a:ext cx="7416800" cy="4314825"/>
          </a:xfrm>
          <a:prstGeom prst="rect">
            <a:avLst/>
          </a:prstGeom>
        </p:spPr>
        <p:txBody>
          <a:bodyPr>
            <a:normAutofit/>
          </a:bodyPr>
          <a:lstStyle>
            <a:lvl1pPr marL="342900" indent="-342900">
              <a:buFont typeface="+mj-lt"/>
              <a:buAutoNum type="arabicPeriod"/>
              <a:defRPr sz="1600">
                <a:solidFill>
                  <a:schemeClr val="tx1"/>
                </a:solidFill>
              </a:defRPr>
            </a:lvl1pPr>
          </a:lstStyle>
          <a:p>
            <a:pPr lvl="0"/>
            <a:r>
              <a:rPr lang="da-DK" dirty="0"/>
              <a:t>Her kan der stå punkter til agendaen</a:t>
            </a:r>
          </a:p>
        </p:txBody>
      </p:sp>
      <p:sp>
        <p:nvSpPr>
          <p:cNvPr id="6" name="Picture Placeholder 7">
            <a:extLst>
              <a:ext uri="{FF2B5EF4-FFF2-40B4-BE49-F238E27FC236}">
                <a16:creationId xmlns:a16="http://schemas.microsoft.com/office/drawing/2014/main" id="{85B13C3C-4635-4AC3-8631-E4B6C92E0F60}"/>
              </a:ext>
            </a:extLst>
          </p:cNvPr>
          <p:cNvSpPr>
            <a:spLocks noGrp="1"/>
          </p:cNvSpPr>
          <p:nvPr>
            <p:ph type="pic" sz="quarter" idx="13" hasCustomPrompt="1"/>
          </p:nvPr>
        </p:nvSpPr>
        <p:spPr>
          <a:xfrm>
            <a:off x="8435975" y="3429000"/>
            <a:ext cx="3060700" cy="2693988"/>
          </a:xfrm>
          <a:prstGeom prst="rect">
            <a:avLst/>
          </a:prstGeom>
          <a:noFill/>
        </p:spPr>
        <p:txBody>
          <a:bodyPr tIns="36000"/>
          <a:lstStyle>
            <a:lvl1pPr marL="0" indent="0" algn="ctr">
              <a:lnSpc>
                <a:spcPct val="100000"/>
              </a:lnSpc>
              <a:spcBef>
                <a:spcPts val="0"/>
              </a:spcBef>
              <a:buNone/>
              <a:defRPr sz="1200" b="0" i="0">
                <a:solidFill>
                  <a:schemeClr val="tx1"/>
                </a:solidFill>
                <a:latin typeface="+mn-lt"/>
                <a:cs typeface="Poppins Light" pitchFamily="2" charset="77"/>
              </a:defRPr>
            </a:lvl1pPr>
          </a:lstStyle>
          <a:p>
            <a:br>
              <a:rPr lang="da-DK" dirty="0"/>
            </a:br>
            <a:br>
              <a:rPr lang="da-DK" dirty="0"/>
            </a:br>
            <a:br>
              <a:rPr lang="da-DK" dirty="0"/>
            </a:br>
            <a:r>
              <a:rPr lang="da-DK" dirty="0"/>
              <a:t>Her kan et ikon indsættes. </a:t>
            </a:r>
            <a:br>
              <a:rPr lang="da-DK" dirty="0"/>
            </a:br>
            <a:r>
              <a:rPr lang="da-DK" dirty="0"/>
              <a:t>Klik på ikonet for at indsætte</a:t>
            </a:r>
          </a:p>
        </p:txBody>
      </p:sp>
    </p:spTree>
    <p:extLst>
      <p:ext uri="{BB962C8B-B14F-4D97-AF65-F5344CB8AC3E}">
        <p14:creationId xmlns:p14="http://schemas.microsoft.com/office/powerpoint/2010/main" val="33497393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Agenda + sidetal (mørkeblå)">
    <p:bg>
      <p:bgPr>
        <a:solidFill>
          <a:schemeClr val="bg1"/>
        </a:solidFill>
        <a:effectLst/>
      </p:bgPr>
    </p:bg>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0222E789-E5C6-411E-8F05-08E3D2BC6148}"/>
              </a:ext>
            </a:extLst>
          </p:cNvPr>
          <p:cNvSpPr>
            <a:spLocks noGrp="1"/>
          </p:cNvSpPr>
          <p:nvPr>
            <p:ph type="title" hasCustomPrompt="1"/>
          </p:nvPr>
        </p:nvSpPr>
        <p:spPr>
          <a:xfrm>
            <a:off x="695325" y="613250"/>
            <a:ext cx="10801350" cy="900000"/>
          </a:xfrm>
          <a:prstGeom prst="rect">
            <a:avLst/>
          </a:prstGeom>
        </p:spPr>
        <p:txBody>
          <a:bodyPr vert="horz" lIns="0" tIns="0" rIns="0" bIns="0" rtlCol="0" anchor="t" anchorCtr="0">
            <a:noAutofit/>
          </a:bodyPr>
          <a:lstStyle>
            <a:lvl1pPr>
              <a:defRPr>
                <a:solidFill>
                  <a:schemeClr val="tx1"/>
                </a:solidFill>
              </a:defRPr>
            </a:lvl1pPr>
          </a:lstStyle>
          <a:p>
            <a:r>
              <a:rPr lang="da-DK" dirty="0"/>
              <a:t>Her kan der stå en titel til agendaen</a:t>
            </a:r>
          </a:p>
        </p:txBody>
      </p:sp>
      <p:sp>
        <p:nvSpPr>
          <p:cNvPr id="3" name="Pladsholder til tekst 6">
            <a:extLst>
              <a:ext uri="{FF2B5EF4-FFF2-40B4-BE49-F238E27FC236}">
                <a16:creationId xmlns:a16="http://schemas.microsoft.com/office/drawing/2014/main" id="{14ABEA89-6C08-469A-9498-66AC57B4AFF8}"/>
              </a:ext>
            </a:extLst>
          </p:cNvPr>
          <p:cNvSpPr>
            <a:spLocks noGrp="1"/>
          </p:cNvSpPr>
          <p:nvPr>
            <p:ph type="body" sz="quarter" idx="10" hasCustomPrompt="1"/>
          </p:nvPr>
        </p:nvSpPr>
        <p:spPr>
          <a:xfrm>
            <a:off x="695325" y="1808163"/>
            <a:ext cx="3300079" cy="4314825"/>
          </a:xfrm>
          <a:prstGeom prst="rect">
            <a:avLst/>
          </a:prstGeo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Tx/>
              <a:buBlip>
                <a:blip r:embed="rId2"/>
              </a:buBlip>
              <a:tabLst/>
              <a:defRPr sz="1600">
                <a:solidFill>
                  <a:schemeClr val="tx1"/>
                </a:solidFill>
              </a:defRPr>
            </a:lvl1pPr>
          </a:lstStyle>
          <a:p>
            <a:pPr lvl="0"/>
            <a:r>
              <a:rPr lang="da-DK" dirty="0"/>
              <a:t>Her kan der stå et punkt</a:t>
            </a:r>
          </a:p>
          <a:p>
            <a:pPr lvl="0"/>
            <a:r>
              <a:rPr lang="da-DK" dirty="0"/>
              <a:t>Her kan der stå et punkt</a:t>
            </a:r>
          </a:p>
          <a:p>
            <a:pPr lvl="0"/>
            <a:r>
              <a:rPr lang="da-DK" dirty="0"/>
              <a:t>Her kan der stå et punkt</a:t>
            </a:r>
          </a:p>
          <a:p>
            <a:pPr lvl="0"/>
            <a:r>
              <a:rPr lang="da-DK" dirty="0"/>
              <a:t>Her kan der stå et punkt</a:t>
            </a:r>
          </a:p>
        </p:txBody>
      </p:sp>
      <p:sp>
        <p:nvSpPr>
          <p:cNvPr id="6" name="Pladsholder til tekst 6">
            <a:extLst>
              <a:ext uri="{FF2B5EF4-FFF2-40B4-BE49-F238E27FC236}">
                <a16:creationId xmlns:a16="http://schemas.microsoft.com/office/drawing/2014/main" id="{B50F20B0-5DE1-48C1-85A5-08927981F4D0}"/>
              </a:ext>
            </a:extLst>
          </p:cNvPr>
          <p:cNvSpPr>
            <a:spLocks noGrp="1"/>
          </p:cNvSpPr>
          <p:nvPr>
            <p:ph type="body" sz="quarter" idx="14" hasCustomPrompt="1"/>
          </p:nvPr>
        </p:nvSpPr>
        <p:spPr>
          <a:xfrm>
            <a:off x="3995404" y="1808162"/>
            <a:ext cx="1567196" cy="43148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mj-lt"/>
              <a:buNone/>
              <a:tabLst/>
              <a:defRPr sz="1600">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lang="da-DK" dirty="0"/>
              <a:t>Indsæt sidetal</a:t>
            </a:r>
          </a:p>
          <a:p>
            <a:pPr marL="0" marR="0" lvl="0" indent="0" algn="l" defTabSz="914400" rtl="0" eaLnBrk="1" fontAlgn="auto" latinLnBrk="0" hangingPunct="1">
              <a:lnSpc>
                <a:spcPct val="90000"/>
              </a:lnSpc>
              <a:spcBef>
                <a:spcPts val="1000"/>
              </a:spcBef>
              <a:spcAft>
                <a:spcPts val="0"/>
              </a:spcAft>
              <a:buClrTx/>
              <a:buSzTx/>
              <a:buFont typeface="+mj-lt"/>
              <a:buNone/>
              <a:tabLst/>
              <a:defRPr/>
            </a:pPr>
            <a:r>
              <a:rPr lang="da-DK" dirty="0"/>
              <a:t>Indsæt sidetal</a:t>
            </a:r>
          </a:p>
          <a:p>
            <a:pPr marL="0" marR="0" lvl="0" indent="0" algn="l" defTabSz="914400" rtl="0" eaLnBrk="1" fontAlgn="auto" latinLnBrk="0" hangingPunct="1">
              <a:lnSpc>
                <a:spcPct val="90000"/>
              </a:lnSpc>
              <a:spcBef>
                <a:spcPts val="1000"/>
              </a:spcBef>
              <a:spcAft>
                <a:spcPts val="0"/>
              </a:spcAft>
              <a:buClrTx/>
              <a:buSzTx/>
              <a:buFont typeface="+mj-lt"/>
              <a:buNone/>
              <a:tabLst/>
              <a:defRPr/>
            </a:pPr>
            <a:r>
              <a:rPr lang="da-DK" dirty="0"/>
              <a:t>Indsæt sidetal</a:t>
            </a:r>
          </a:p>
          <a:p>
            <a:pPr marL="0" marR="0" lvl="0" indent="0" algn="l" defTabSz="914400" rtl="0" eaLnBrk="1" fontAlgn="auto" latinLnBrk="0" hangingPunct="1">
              <a:lnSpc>
                <a:spcPct val="90000"/>
              </a:lnSpc>
              <a:spcBef>
                <a:spcPts val="1000"/>
              </a:spcBef>
              <a:spcAft>
                <a:spcPts val="0"/>
              </a:spcAft>
              <a:buClrTx/>
              <a:buSzTx/>
              <a:buFont typeface="+mj-lt"/>
              <a:buNone/>
              <a:tabLst/>
              <a:defRPr/>
            </a:pPr>
            <a:r>
              <a:rPr lang="da-DK" dirty="0"/>
              <a:t>Indsæt sidetal</a:t>
            </a:r>
          </a:p>
          <a:p>
            <a:pPr marL="0" marR="0" lvl="0" indent="0" algn="l" defTabSz="914400" rtl="0" eaLnBrk="1" fontAlgn="auto" latinLnBrk="0" hangingPunct="1">
              <a:lnSpc>
                <a:spcPct val="90000"/>
              </a:lnSpc>
              <a:spcBef>
                <a:spcPts val="1000"/>
              </a:spcBef>
              <a:spcAft>
                <a:spcPts val="0"/>
              </a:spcAft>
              <a:buClrTx/>
              <a:buSzTx/>
              <a:buFont typeface="+mj-lt"/>
              <a:buNone/>
              <a:tabLst/>
              <a:defRPr/>
            </a:pPr>
            <a:endParaRPr lang="da-DK" dirty="0"/>
          </a:p>
        </p:txBody>
      </p:sp>
      <p:sp>
        <p:nvSpPr>
          <p:cNvPr id="7" name="Picture Placeholder 7">
            <a:extLst>
              <a:ext uri="{FF2B5EF4-FFF2-40B4-BE49-F238E27FC236}">
                <a16:creationId xmlns:a16="http://schemas.microsoft.com/office/drawing/2014/main" id="{287118CF-A572-474C-84A9-905D11F3A6BD}"/>
              </a:ext>
            </a:extLst>
          </p:cNvPr>
          <p:cNvSpPr>
            <a:spLocks noGrp="1"/>
          </p:cNvSpPr>
          <p:nvPr>
            <p:ph type="pic" sz="quarter" idx="13" hasCustomPrompt="1"/>
          </p:nvPr>
        </p:nvSpPr>
        <p:spPr>
          <a:xfrm>
            <a:off x="8435975" y="3429000"/>
            <a:ext cx="3060700" cy="2693987"/>
          </a:xfrm>
          <a:prstGeom prst="rect">
            <a:avLst/>
          </a:prstGeom>
          <a:noFill/>
        </p:spPr>
        <p:txBody>
          <a:bodyPr tIns="36000"/>
          <a:lstStyle>
            <a:lvl1pPr marL="0" indent="0" algn="ctr">
              <a:lnSpc>
                <a:spcPct val="100000"/>
              </a:lnSpc>
              <a:spcBef>
                <a:spcPts val="0"/>
              </a:spcBef>
              <a:buNone/>
              <a:defRPr sz="1200" b="0" i="0">
                <a:solidFill>
                  <a:schemeClr val="tx1"/>
                </a:solidFill>
                <a:latin typeface="+mn-lt"/>
                <a:cs typeface="Poppins Light" pitchFamily="2" charset="77"/>
              </a:defRPr>
            </a:lvl1pPr>
          </a:lstStyle>
          <a:p>
            <a:br>
              <a:rPr lang="da-DK" dirty="0"/>
            </a:br>
            <a:br>
              <a:rPr lang="da-DK" dirty="0"/>
            </a:br>
            <a:br>
              <a:rPr lang="da-DK" dirty="0"/>
            </a:br>
            <a:r>
              <a:rPr lang="da-DK" dirty="0"/>
              <a:t>Her kan et ikon indsættes. </a:t>
            </a:r>
            <a:br>
              <a:rPr lang="da-DK" dirty="0"/>
            </a:br>
            <a:r>
              <a:rPr lang="da-DK" dirty="0"/>
              <a:t>Klik på ikonet for at indsætte</a:t>
            </a:r>
          </a:p>
        </p:txBody>
      </p:sp>
    </p:spTree>
    <p:extLst>
      <p:ext uri="{BB962C8B-B14F-4D97-AF65-F5344CB8AC3E}">
        <p14:creationId xmlns:p14="http://schemas.microsoft.com/office/powerpoint/2010/main" val="36679689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 Agenda + sidetal (lyseblå)">
    <p:bg>
      <p:bgPr>
        <a:solidFill>
          <a:schemeClr val="bg1"/>
        </a:solidFill>
        <a:effectLst/>
      </p:bgPr>
    </p:bg>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0222E789-E5C6-411E-8F05-08E3D2BC6148}"/>
              </a:ext>
            </a:extLst>
          </p:cNvPr>
          <p:cNvSpPr>
            <a:spLocks noGrp="1"/>
          </p:cNvSpPr>
          <p:nvPr>
            <p:ph type="title" hasCustomPrompt="1"/>
          </p:nvPr>
        </p:nvSpPr>
        <p:spPr>
          <a:xfrm>
            <a:off x="695325" y="613250"/>
            <a:ext cx="10801350" cy="900000"/>
          </a:xfrm>
          <a:prstGeom prst="rect">
            <a:avLst/>
          </a:prstGeom>
        </p:spPr>
        <p:txBody>
          <a:bodyPr vert="horz" lIns="0" tIns="0" rIns="0" bIns="0" rtlCol="0" anchor="t" anchorCtr="0">
            <a:noAutofit/>
          </a:bodyPr>
          <a:lstStyle>
            <a:lvl1pPr>
              <a:defRPr>
                <a:solidFill>
                  <a:schemeClr val="tx1"/>
                </a:solidFill>
              </a:defRPr>
            </a:lvl1pPr>
          </a:lstStyle>
          <a:p>
            <a:r>
              <a:rPr lang="da-DK" dirty="0"/>
              <a:t>Her kan der stå en titel til agendaen</a:t>
            </a:r>
          </a:p>
        </p:txBody>
      </p:sp>
      <p:sp>
        <p:nvSpPr>
          <p:cNvPr id="3" name="Pladsholder til tekst 6">
            <a:extLst>
              <a:ext uri="{FF2B5EF4-FFF2-40B4-BE49-F238E27FC236}">
                <a16:creationId xmlns:a16="http://schemas.microsoft.com/office/drawing/2014/main" id="{14ABEA89-6C08-469A-9498-66AC57B4AFF8}"/>
              </a:ext>
            </a:extLst>
          </p:cNvPr>
          <p:cNvSpPr>
            <a:spLocks noGrp="1"/>
          </p:cNvSpPr>
          <p:nvPr>
            <p:ph type="body" sz="quarter" idx="10" hasCustomPrompt="1"/>
          </p:nvPr>
        </p:nvSpPr>
        <p:spPr>
          <a:xfrm>
            <a:off x="695325" y="1808163"/>
            <a:ext cx="3300079" cy="4314825"/>
          </a:xfrm>
          <a:prstGeom prst="rect">
            <a:avLst/>
          </a:prstGeo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Tx/>
              <a:buBlip>
                <a:blip r:embed="rId2"/>
              </a:buBlip>
              <a:tabLst/>
              <a:defRPr sz="1600">
                <a:solidFill>
                  <a:schemeClr val="tx1"/>
                </a:solidFill>
              </a:defRPr>
            </a:lvl1pPr>
          </a:lstStyle>
          <a:p>
            <a:pPr lvl="0"/>
            <a:r>
              <a:rPr lang="da-DK" dirty="0"/>
              <a:t>Her kan der stå et punkt</a:t>
            </a:r>
          </a:p>
          <a:p>
            <a:pPr lvl="0"/>
            <a:r>
              <a:rPr lang="da-DK" dirty="0"/>
              <a:t>Her kan der stå et punkt</a:t>
            </a:r>
          </a:p>
          <a:p>
            <a:pPr marL="285750" marR="0" lvl="0" indent="-285750" algn="l" defTabSz="914400" rtl="0" eaLnBrk="1" fontAlgn="auto" latinLnBrk="0" hangingPunct="1">
              <a:lnSpc>
                <a:spcPct val="90000"/>
              </a:lnSpc>
              <a:spcBef>
                <a:spcPts val="1000"/>
              </a:spcBef>
              <a:spcAft>
                <a:spcPts val="0"/>
              </a:spcAft>
              <a:buClrTx/>
              <a:buSzTx/>
              <a:buFontTx/>
              <a:buBlip>
                <a:blip r:embed="rId3"/>
              </a:buBlip>
              <a:tabLst/>
              <a:defRPr/>
            </a:pPr>
            <a:r>
              <a:rPr lang="da-DK" dirty="0"/>
              <a:t>Her kan der stå et punkt</a:t>
            </a:r>
          </a:p>
          <a:p>
            <a:pPr marL="285750" marR="0" lvl="0" indent="-285750" algn="l" defTabSz="914400" rtl="0" eaLnBrk="1" fontAlgn="auto" latinLnBrk="0" hangingPunct="1">
              <a:lnSpc>
                <a:spcPct val="90000"/>
              </a:lnSpc>
              <a:spcBef>
                <a:spcPts val="1000"/>
              </a:spcBef>
              <a:spcAft>
                <a:spcPts val="0"/>
              </a:spcAft>
              <a:buClrTx/>
              <a:buSzTx/>
              <a:buFontTx/>
              <a:buBlip>
                <a:blip r:embed="rId3"/>
              </a:buBlip>
              <a:tabLst/>
              <a:defRPr/>
            </a:pPr>
            <a:r>
              <a:rPr lang="da-DK" dirty="0"/>
              <a:t>Her kan der stå et punkt</a:t>
            </a:r>
          </a:p>
          <a:p>
            <a:pPr lvl="0"/>
            <a:endParaRPr lang="da-DK" dirty="0"/>
          </a:p>
        </p:txBody>
      </p:sp>
      <p:sp>
        <p:nvSpPr>
          <p:cNvPr id="6" name="Pladsholder til tekst 6">
            <a:extLst>
              <a:ext uri="{FF2B5EF4-FFF2-40B4-BE49-F238E27FC236}">
                <a16:creationId xmlns:a16="http://schemas.microsoft.com/office/drawing/2014/main" id="{B50F20B0-5DE1-48C1-85A5-08927981F4D0}"/>
              </a:ext>
            </a:extLst>
          </p:cNvPr>
          <p:cNvSpPr>
            <a:spLocks noGrp="1"/>
          </p:cNvSpPr>
          <p:nvPr>
            <p:ph type="body" sz="quarter" idx="14" hasCustomPrompt="1"/>
          </p:nvPr>
        </p:nvSpPr>
        <p:spPr>
          <a:xfrm>
            <a:off x="3995404" y="1808162"/>
            <a:ext cx="1567196" cy="43148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mj-lt"/>
              <a:buNone/>
              <a:tabLst/>
              <a:defRPr sz="1600">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lang="da-DK" dirty="0"/>
              <a:t>Indsæt sidetal</a:t>
            </a:r>
          </a:p>
          <a:p>
            <a:pPr marL="0" marR="0" lvl="0" indent="0" algn="l" defTabSz="914400" rtl="0" eaLnBrk="1" fontAlgn="auto" latinLnBrk="0" hangingPunct="1">
              <a:lnSpc>
                <a:spcPct val="90000"/>
              </a:lnSpc>
              <a:spcBef>
                <a:spcPts val="1000"/>
              </a:spcBef>
              <a:spcAft>
                <a:spcPts val="0"/>
              </a:spcAft>
              <a:buClrTx/>
              <a:buSzTx/>
              <a:buFont typeface="+mj-lt"/>
              <a:buNone/>
              <a:tabLst/>
              <a:defRPr/>
            </a:pPr>
            <a:r>
              <a:rPr lang="da-DK" dirty="0"/>
              <a:t>Indsæt sidetal</a:t>
            </a:r>
          </a:p>
          <a:p>
            <a:pPr marL="0" marR="0" lvl="0" indent="0" algn="l" defTabSz="914400" rtl="0" eaLnBrk="1" fontAlgn="auto" latinLnBrk="0" hangingPunct="1">
              <a:lnSpc>
                <a:spcPct val="90000"/>
              </a:lnSpc>
              <a:spcBef>
                <a:spcPts val="1000"/>
              </a:spcBef>
              <a:spcAft>
                <a:spcPts val="0"/>
              </a:spcAft>
              <a:buClrTx/>
              <a:buSzTx/>
              <a:buFont typeface="+mj-lt"/>
              <a:buNone/>
              <a:tabLst/>
              <a:defRPr/>
            </a:pPr>
            <a:r>
              <a:rPr lang="da-DK" dirty="0"/>
              <a:t>Indsæt sidetal</a:t>
            </a:r>
          </a:p>
          <a:p>
            <a:pPr marL="0" marR="0" lvl="0" indent="0" algn="l" defTabSz="914400" rtl="0" eaLnBrk="1" fontAlgn="auto" latinLnBrk="0" hangingPunct="1">
              <a:lnSpc>
                <a:spcPct val="90000"/>
              </a:lnSpc>
              <a:spcBef>
                <a:spcPts val="1000"/>
              </a:spcBef>
              <a:spcAft>
                <a:spcPts val="0"/>
              </a:spcAft>
              <a:buClrTx/>
              <a:buSzTx/>
              <a:buFont typeface="+mj-lt"/>
              <a:buNone/>
              <a:tabLst/>
              <a:defRPr/>
            </a:pPr>
            <a:r>
              <a:rPr lang="da-DK" dirty="0"/>
              <a:t>Indsæt sidetal</a:t>
            </a:r>
          </a:p>
          <a:p>
            <a:pPr marL="0" marR="0" lvl="0" indent="0" algn="l" defTabSz="914400" rtl="0" eaLnBrk="1" fontAlgn="auto" latinLnBrk="0" hangingPunct="1">
              <a:lnSpc>
                <a:spcPct val="90000"/>
              </a:lnSpc>
              <a:spcBef>
                <a:spcPts val="1000"/>
              </a:spcBef>
              <a:spcAft>
                <a:spcPts val="0"/>
              </a:spcAft>
              <a:buClrTx/>
              <a:buSzTx/>
              <a:buFont typeface="+mj-lt"/>
              <a:buNone/>
              <a:tabLst/>
              <a:defRPr/>
            </a:pPr>
            <a:endParaRPr lang="da-DK" dirty="0"/>
          </a:p>
        </p:txBody>
      </p:sp>
      <p:sp>
        <p:nvSpPr>
          <p:cNvPr id="7" name="Picture Placeholder 7">
            <a:extLst>
              <a:ext uri="{FF2B5EF4-FFF2-40B4-BE49-F238E27FC236}">
                <a16:creationId xmlns:a16="http://schemas.microsoft.com/office/drawing/2014/main" id="{C9E1A0E1-4262-4726-84BA-9BA9F098EE36}"/>
              </a:ext>
            </a:extLst>
          </p:cNvPr>
          <p:cNvSpPr>
            <a:spLocks noGrp="1"/>
          </p:cNvSpPr>
          <p:nvPr>
            <p:ph type="pic" sz="quarter" idx="13" hasCustomPrompt="1"/>
          </p:nvPr>
        </p:nvSpPr>
        <p:spPr>
          <a:xfrm>
            <a:off x="8435975" y="3429000"/>
            <a:ext cx="3060700" cy="2700338"/>
          </a:xfrm>
          <a:prstGeom prst="rect">
            <a:avLst/>
          </a:prstGeom>
          <a:noFill/>
        </p:spPr>
        <p:txBody>
          <a:bodyPr tIns="36000"/>
          <a:lstStyle>
            <a:lvl1pPr marL="0" indent="0" algn="ctr">
              <a:lnSpc>
                <a:spcPct val="100000"/>
              </a:lnSpc>
              <a:spcBef>
                <a:spcPts val="0"/>
              </a:spcBef>
              <a:buNone/>
              <a:defRPr sz="1200" b="0" i="0">
                <a:solidFill>
                  <a:schemeClr val="tx1"/>
                </a:solidFill>
                <a:latin typeface="+mn-lt"/>
                <a:cs typeface="Poppins Light" pitchFamily="2" charset="77"/>
              </a:defRPr>
            </a:lvl1pPr>
          </a:lstStyle>
          <a:p>
            <a:br>
              <a:rPr lang="da-DK" dirty="0"/>
            </a:br>
            <a:br>
              <a:rPr lang="da-DK" dirty="0"/>
            </a:br>
            <a:br>
              <a:rPr lang="da-DK" dirty="0"/>
            </a:br>
            <a:r>
              <a:rPr lang="da-DK" dirty="0"/>
              <a:t>Her kan et ikon indsættes. </a:t>
            </a:r>
            <a:br>
              <a:rPr lang="da-DK" dirty="0"/>
            </a:br>
            <a:r>
              <a:rPr lang="da-DK" dirty="0"/>
              <a:t>Klik på ikonet for at indsætte</a:t>
            </a:r>
          </a:p>
        </p:txBody>
      </p:sp>
    </p:spTree>
    <p:extLst>
      <p:ext uri="{BB962C8B-B14F-4D97-AF65-F5344CB8AC3E}">
        <p14:creationId xmlns:p14="http://schemas.microsoft.com/office/powerpoint/2010/main" val="979253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 Agenda + sidetal (lyserød)">
    <p:bg>
      <p:bgPr>
        <a:solidFill>
          <a:schemeClr val="bg1"/>
        </a:solidFill>
        <a:effectLst/>
      </p:bgPr>
    </p:bg>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0222E789-E5C6-411E-8F05-08E3D2BC6148}"/>
              </a:ext>
            </a:extLst>
          </p:cNvPr>
          <p:cNvSpPr>
            <a:spLocks noGrp="1"/>
          </p:cNvSpPr>
          <p:nvPr>
            <p:ph type="title" hasCustomPrompt="1"/>
          </p:nvPr>
        </p:nvSpPr>
        <p:spPr>
          <a:xfrm>
            <a:off x="695325" y="613250"/>
            <a:ext cx="10801350" cy="900000"/>
          </a:xfrm>
          <a:prstGeom prst="rect">
            <a:avLst/>
          </a:prstGeom>
        </p:spPr>
        <p:txBody>
          <a:bodyPr vert="horz" lIns="0" tIns="0" rIns="0" bIns="0" rtlCol="0" anchor="t" anchorCtr="0">
            <a:noAutofit/>
          </a:bodyPr>
          <a:lstStyle>
            <a:lvl1pPr>
              <a:defRPr>
                <a:solidFill>
                  <a:schemeClr val="tx1"/>
                </a:solidFill>
              </a:defRPr>
            </a:lvl1pPr>
          </a:lstStyle>
          <a:p>
            <a:r>
              <a:rPr lang="da-DK" dirty="0"/>
              <a:t>Her kan der stå en titel til agendaen</a:t>
            </a:r>
          </a:p>
        </p:txBody>
      </p:sp>
      <p:sp>
        <p:nvSpPr>
          <p:cNvPr id="3" name="Pladsholder til tekst 6">
            <a:extLst>
              <a:ext uri="{FF2B5EF4-FFF2-40B4-BE49-F238E27FC236}">
                <a16:creationId xmlns:a16="http://schemas.microsoft.com/office/drawing/2014/main" id="{14ABEA89-6C08-469A-9498-66AC57B4AFF8}"/>
              </a:ext>
            </a:extLst>
          </p:cNvPr>
          <p:cNvSpPr>
            <a:spLocks noGrp="1"/>
          </p:cNvSpPr>
          <p:nvPr>
            <p:ph type="body" sz="quarter" idx="10" hasCustomPrompt="1"/>
          </p:nvPr>
        </p:nvSpPr>
        <p:spPr>
          <a:xfrm>
            <a:off x="695325" y="1808163"/>
            <a:ext cx="3300079" cy="4314825"/>
          </a:xfrm>
          <a:prstGeom prst="rect">
            <a:avLst/>
          </a:prstGeo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Tx/>
              <a:buBlip>
                <a:blip r:embed="rId2"/>
              </a:buBlip>
              <a:tabLst/>
              <a:defRPr sz="1600">
                <a:solidFill>
                  <a:schemeClr val="tx1"/>
                </a:solidFill>
              </a:defRPr>
            </a:lvl1pPr>
          </a:lstStyle>
          <a:p>
            <a:pPr lvl="0"/>
            <a:r>
              <a:rPr lang="da-DK" dirty="0"/>
              <a:t>Her kan der stå et punkt</a:t>
            </a:r>
          </a:p>
          <a:p>
            <a:pPr lvl="0"/>
            <a:r>
              <a:rPr lang="da-DK" dirty="0"/>
              <a:t>Her kan der stå et punkt</a:t>
            </a:r>
          </a:p>
          <a:p>
            <a:pPr lvl="0"/>
            <a:r>
              <a:rPr lang="da-DK" dirty="0"/>
              <a:t>Her kan der stå et punkt</a:t>
            </a:r>
          </a:p>
          <a:p>
            <a:pPr lvl="0"/>
            <a:r>
              <a:rPr lang="da-DK" dirty="0"/>
              <a:t>Her kan der stå et punkt</a:t>
            </a:r>
          </a:p>
        </p:txBody>
      </p:sp>
      <p:sp>
        <p:nvSpPr>
          <p:cNvPr id="6" name="Pladsholder til tekst 6">
            <a:extLst>
              <a:ext uri="{FF2B5EF4-FFF2-40B4-BE49-F238E27FC236}">
                <a16:creationId xmlns:a16="http://schemas.microsoft.com/office/drawing/2014/main" id="{B50F20B0-5DE1-48C1-85A5-08927981F4D0}"/>
              </a:ext>
            </a:extLst>
          </p:cNvPr>
          <p:cNvSpPr>
            <a:spLocks noGrp="1"/>
          </p:cNvSpPr>
          <p:nvPr>
            <p:ph type="body" sz="quarter" idx="14" hasCustomPrompt="1"/>
          </p:nvPr>
        </p:nvSpPr>
        <p:spPr>
          <a:xfrm>
            <a:off x="3995404" y="1808162"/>
            <a:ext cx="1567196" cy="43148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mj-lt"/>
              <a:buNone/>
              <a:tabLst/>
              <a:defRPr sz="1600">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lang="da-DK" dirty="0"/>
              <a:t>Indsæt sidetal</a:t>
            </a:r>
          </a:p>
          <a:p>
            <a:pPr marL="0" marR="0" lvl="0" indent="0" algn="l" defTabSz="914400" rtl="0" eaLnBrk="1" fontAlgn="auto" latinLnBrk="0" hangingPunct="1">
              <a:lnSpc>
                <a:spcPct val="90000"/>
              </a:lnSpc>
              <a:spcBef>
                <a:spcPts val="1000"/>
              </a:spcBef>
              <a:spcAft>
                <a:spcPts val="0"/>
              </a:spcAft>
              <a:buClrTx/>
              <a:buSzTx/>
              <a:buFont typeface="+mj-lt"/>
              <a:buNone/>
              <a:tabLst/>
              <a:defRPr/>
            </a:pPr>
            <a:r>
              <a:rPr lang="da-DK" dirty="0"/>
              <a:t>Indsæt sidetal</a:t>
            </a:r>
          </a:p>
          <a:p>
            <a:pPr marL="0" marR="0" lvl="0" indent="0" algn="l" defTabSz="914400" rtl="0" eaLnBrk="1" fontAlgn="auto" latinLnBrk="0" hangingPunct="1">
              <a:lnSpc>
                <a:spcPct val="90000"/>
              </a:lnSpc>
              <a:spcBef>
                <a:spcPts val="1000"/>
              </a:spcBef>
              <a:spcAft>
                <a:spcPts val="0"/>
              </a:spcAft>
              <a:buClrTx/>
              <a:buSzTx/>
              <a:buFont typeface="+mj-lt"/>
              <a:buNone/>
              <a:tabLst/>
              <a:defRPr/>
            </a:pPr>
            <a:r>
              <a:rPr lang="da-DK" dirty="0"/>
              <a:t>Indsæt sidetal</a:t>
            </a:r>
          </a:p>
          <a:p>
            <a:pPr marL="0" marR="0" lvl="0" indent="0" algn="l" defTabSz="914400" rtl="0" eaLnBrk="1" fontAlgn="auto" latinLnBrk="0" hangingPunct="1">
              <a:lnSpc>
                <a:spcPct val="90000"/>
              </a:lnSpc>
              <a:spcBef>
                <a:spcPts val="1000"/>
              </a:spcBef>
              <a:spcAft>
                <a:spcPts val="0"/>
              </a:spcAft>
              <a:buClrTx/>
              <a:buSzTx/>
              <a:buFont typeface="+mj-lt"/>
              <a:buNone/>
              <a:tabLst/>
              <a:defRPr/>
            </a:pPr>
            <a:r>
              <a:rPr lang="da-DK" dirty="0"/>
              <a:t>Indsæt sidetal</a:t>
            </a:r>
          </a:p>
          <a:p>
            <a:pPr marL="0" marR="0" lvl="0" indent="0" algn="l" defTabSz="914400" rtl="0" eaLnBrk="1" fontAlgn="auto" latinLnBrk="0" hangingPunct="1">
              <a:lnSpc>
                <a:spcPct val="90000"/>
              </a:lnSpc>
              <a:spcBef>
                <a:spcPts val="1000"/>
              </a:spcBef>
              <a:spcAft>
                <a:spcPts val="0"/>
              </a:spcAft>
              <a:buClrTx/>
              <a:buSzTx/>
              <a:buFont typeface="+mj-lt"/>
              <a:buNone/>
              <a:tabLst/>
              <a:defRPr/>
            </a:pPr>
            <a:endParaRPr lang="da-DK" dirty="0"/>
          </a:p>
        </p:txBody>
      </p:sp>
      <p:sp>
        <p:nvSpPr>
          <p:cNvPr id="7" name="Picture Placeholder 7">
            <a:extLst>
              <a:ext uri="{FF2B5EF4-FFF2-40B4-BE49-F238E27FC236}">
                <a16:creationId xmlns:a16="http://schemas.microsoft.com/office/drawing/2014/main" id="{8FCA3A8F-9C38-4CFC-9BC7-C3349B277966}"/>
              </a:ext>
            </a:extLst>
          </p:cNvPr>
          <p:cNvSpPr>
            <a:spLocks noGrp="1"/>
          </p:cNvSpPr>
          <p:nvPr>
            <p:ph type="pic" sz="quarter" idx="13" hasCustomPrompt="1"/>
          </p:nvPr>
        </p:nvSpPr>
        <p:spPr>
          <a:xfrm>
            <a:off x="8435975" y="3429000"/>
            <a:ext cx="3060700" cy="2693987"/>
          </a:xfrm>
          <a:prstGeom prst="rect">
            <a:avLst/>
          </a:prstGeom>
          <a:noFill/>
        </p:spPr>
        <p:txBody>
          <a:bodyPr tIns="36000"/>
          <a:lstStyle>
            <a:lvl1pPr marL="0" indent="0" algn="ctr">
              <a:lnSpc>
                <a:spcPct val="100000"/>
              </a:lnSpc>
              <a:spcBef>
                <a:spcPts val="0"/>
              </a:spcBef>
              <a:buNone/>
              <a:defRPr sz="1200" b="0" i="0">
                <a:solidFill>
                  <a:schemeClr val="tx1"/>
                </a:solidFill>
                <a:latin typeface="+mn-lt"/>
                <a:cs typeface="Poppins Light" pitchFamily="2" charset="77"/>
              </a:defRPr>
            </a:lvl1pPr>
          </a:lstStyle>
          <a:p>
            <a:br>
              <a:rPr lang="da-DK" dirty="0"/>
            </a:br>
            <a:br>
              <a:rPr lang="da-DK" dirty="0"/>
            </a:br>
            <a:br>
              <a:rPr lang="da-DK" dirty="0"/>
            </a:br>
            <a:r>
              <a:rPr lang="da-DK" dirty="0"/>
              <a:t>Her kan et ikon indsættes. </a:t>
            </a:r>
            <a:br>
              <a:rPr lang="da-DK" dirty="0"/>
            </a:br>
            <a:r>
              <a:rPr lang="da-DK" dirty="0"/>
              <a:t>Klik på ikonet for at indsætte</a:t>
            </a:r>
          </a:p>
        </p:txBody>
      </p:sp>
    </p:spTree>
    <p:extLst>
      <p:ext uri="{BB962C8B-B14F-4D97-AF65-F5344CB8AC3E}">
        <p14:creationId xmlns:p14="http://schemas.microsoft.com/office/powerpoint/2010/main" val="42642032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 Agenda + ikon (hvid/blå)">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9289D843-9487-45E8-B1AC-C9799EF59C0D}"/>
              </a:ext>
            </a:extLst>
          </p:cNvPr>
          <p:cNvSpPr>
            <a:spLocks noGrp="1"/>
          </p:cNvSpPr>
          <p:nvPr>
            <p:ph type="title" hasCustomPrompt="1"/>
          </p:nvPr>
        </p:nvSpPr>
        <p:spPr>
          <a:xfrm>
            <a:off x="695325" y="613250"/>
            <a:ext cx="4679950" cy="900000"/>
          </a:xfrm>
          <a:prstGeom prst="rect">
            <a:avLst/>
          </a:prstGeom>
        </p:spPr>
        <p:txBody>
          <a:bodyPr vert="horz" lIns="0" tIns="0" rIns="0" bIns="0" rtlCol="0" anchor="t" anchorCtr="0">
            <a:noAutofit/>
          </a:bodyPr>
          <a:lstStyle>
            <a:lvl1pPr>
              <a:defRPr>
                <a:solidFill>
                  <a:schemeClr val="tx1"/>
                </a:solidFill>
              </a:defRPr>
            </a:lvl1pPr>
          </a:lstStyle>
          <a:p>
            <a:r>
              <a:rPr lang="da-DK" dirty="0"/>
              <a:t>Her kan der stå en titel til agendaen</a:t>
            </a:r>
          </a:p>
        </p:txBody>
      </p:sp>
      <p:sp>
        <p:nvSpPr>
          <p:cNvPr id="3" name="Pladsholder til tekst 6">
            <a:extLst>
              <a:ext uri="{FF2B5EF4-FFF2-40B4-BE49-F238E27FC236}">
                <a16:creationId xmlns:a16="http://schemas.microsoft.com/office/drawing/2014/main" id="{2794E278-B1AF-4565-958B-13433DD47AC9}"/>
              </a:ext>
            </a:extLst>
          </p:cNvPr>
          <p:cNvSpPr>
            <a:spLocks noGrp="1"/>
          </p:cNvSpPr>
          <p:nvPr>
            <p:ph type="body" sz="quarter" idx="10" hasCustomPrompt="1"/>
          </p:nvPr>
        </p:nvSpPr>
        <p:spPr>
          <a:xfrm>
            <a:off x="695325" y="1808163"/>
            <a:ext cx="4679950" cy="4314825"/>
          </a:xfrm>
          <a:prstGeom prst="rect">
            <a:avLst/>
          </a:prstGeom>
        </p:spPr>
        <p:txBody>
          <a:bodyPr>
            <a:normAutofit/>
          </a:bodyPr>
          <a:lstStyle>
            <a:lvl1pPr algn="l">
              <a:defRPr sz="1600">
                <a:solidFill>
                  <a:schemeClr val="tx1"/>
                </a:solidFill>
              </a:defRPr>
            </a:lvl1pPr>
          </a:lstStyle>
          <a:p>
            <a:pPr lvl="0"/>
            <a:r>
              <a:rPr lang="da-DK" dirty="0"/>
              <a:t>Her kan der stå punkter til agendaen</a:t>
            </a:r>
          </a:p>
        </p:txBody>
      </p:sp>
      <p:sp>
        <p:nvSpPr>
          <p:cNvPr id="5" name="Rektangel 4">
            <a:extLst>
              <a:ext uri="{FF2B5EF4-FFF2-40B4-BE49-F238E27FC236}">
                <a16:creationId xmlns:a16="http://schemas.microsoft.com/office/drawing/2014/main" id="{AC2B1F02-90CA-4E78-BFE6-7AA2256B968D}"/>
              </a:ext>
            </a:extLst>
          </p:cNvPr>
          <p:cNvSpPr/>
          <p:nvPr userDrawn="1"/>
        </p:nvSpPr>
        <p:spPr>
          <a:xfrm>
            <a:off x="6095112" y="0"/>
            <a:ext cx="6096888" cy="6858000"/>
          </a:xfrm>
          <a:prstGeom prst="rect">
            <a:avLst/>
          </a:prstGeom>
          <a:solidFill>
            <a:srgbClr val="00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Picture Placeholder 7">
            <a:extLst>
              <a:ext uri="{FF2B5EF4-FFF2-40B4-BE49-F238E27FC236}">
                <a16:creationId xmlns:a16="http://schemas.microsoft.com/office/drawing/2014/main" id="{45B35087-35D3-4912-B398-2BA50689B07D}"/>
              </a:ext>
            </a:extLst>
          </p:cNvPr>
          <p:cNvSpPr>
            <a:spLocks noGrp="1"/>
          </p:cNvSpPr>
          <p:nvPr>
            <p:ph type="pic" sz="quarter" idx="13" hasCustomPrompt="1"/>
          </p:nvPr>
        </p:nvSpPr>
        <p:spPr>
          <a:xfrm>
            <a:off x="8435975" y="3429000"/>
            <a:ext cx="3060700" cy="2700338"/>
          </a:xfrm>
          <a:prstGeom prst="rect">
            <a:avLst/>
          </a:prstGeom>
          <a:noFill/>
        </p:spPr>
        <p:txBody>
          <a:bodyPr tIns="36000"/>
          <a:lstStyle>
            <a:lvl1pPr marL="0" indent="0" algn="ctr">
              <a:lnSpc>
                <a:spcPct val="100000"/>
              </a:lnSpc>
              <a:spcBef>
                <a:spcPts val="0"/>
              </a:spcBef>
              <a:buNone/>
              <a:defRPr sz="1200" b="0" i="0">
                <a:solidFill>
                  <a:schemeClr val="bg1"/>
                </a:solidFill>
                <a:latin typeface="+mn-lt"/>
                <a:cs typeface="Poppins Light" pitchFamily="2" charset="77"/>
              </a:defRPr>
            </a:lvl1pPr>
          </a:lstStyle>
          <a:p>
            <a:br>
              <a:rPr lang="da-DK" dirty="0"/>
            </a:br>
            <a:br>
              <a:rPr lang="da-DK" dirty="0"/>
            </a:br>
            <a:br>
              <a:rPr lang="da-DK" dirty="0"/>
            </a:br>
            <a:r>
              <a:rPr lang="da-DK" dirty="0"/>
              <a:t>Her kan et ikon indsættes. </a:t>
            </a:r>
            <a:br>
              <a:rPr lang="da-DK" dirty="0"/>
            </a:br>
            <a:r>
              <a:rPr lang="da-DK" dirty="0"/>
              <a:t>Klik på ikonet for at indsætte</a:t>
            </a:r>
          </a:p>
        </p:txBody>
      </p:sp>
    </p:spTree>
    <p:extLst>
      <p:ext uri="{BB962C8B-B14F-4D97-AF65-F5344CB8AC3E}">
        <p14:creationId xmlns:p14="http://schemas.microsoft.com/office/powerpoint/2010/main" val="24908369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 Agenda + ikon (hvid/lyseblå)">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9289D843-9487-45E8-B1AC-C9799EF59C0D}"/>
              </a:ext>
            </a:extLst>
          </p:cNvPr>
          <p:cNvSpPr>
            <a:spLocks noGrp="1"/>
          </p:cNvSpPr>
          <p:nvPr>
            <p:ph type="title" hasCustomPrompt="1"/>
          </p:nvPr>
        </p:nvSpPr>
        <p:spPr>
          <a:xfrm>
            <a:off x="695325" y="613250"/>
            <a:ext cx="4679950" cy="900000"/>
          </a:xfrm>
          <a:prstGeom prst="rect">
            <a:avLst/>
          </a:prstGeom>
        </p:spPr>
        <p:txBody>
          <a:bodyPr vert="horz" lIns="0" tIns="0" rIns="0" bIns="0" rtlCol="0" anchor="t" anchorCtr="0">
            <a:noAutofit/>
          </a:bodyPr>
          <a:lstStyle>
            <a:lvl1pPr>
              <a:defRPr>
                <a:solidFill>
                  <a:schemeClr val="tx1"/>
                </a:solidFill>
              </a:defRPr>
            </a:lvl1pPr>
          </a:lstStyle>
          <a:p>
            <a:r>
              <a:rPr lang="da-DK" dirty="0"/>
              <a:t>Her kan der stå en titel til agendaen</a:t>
            </a:r>
          </a:p>
        </p:txBody>
      </p:sp>
      <p:sp>
        <p:nvSpPr>
          <p:cNvPr id="3" name="Pladsholder til tekst 6">
            <a:extLst>
              <a:ext uri="{FF2B5EF4-FFF2-40B4-BE49-F238E27FC236}">
                <a16:creationId xmlns:a16="http://schemas.microsoft.com/office/drawing/2014/main" id="{2794E278-B1AF-4565-958B-13433DD47AC9}"/>
              </a:ext>
            </a:extLst>
          </p:cNvPr>
          <p:cNvSpPr>
            <a:spLocks noGrp="1"/>
          </p:cNvSpPr>
          <p:nvPr>
            <p:ph type="body" sz="quarter" idx="10" hasCustomPrompt="1"/>
          </p:nvPr>
        </p:nvSpPr>
        <p:spPr>
          <a:xfrm>
            <a:off x="695325" y="1808163"/>
            <a:ext cx="4679950" cy="4314825"/>
          </a:xfrm>
          <a:prstGeom prst="rect">
            <a:avLst/>
          </a:prstGeom>
        </p:spPr>
        <p:txBody>
          <a:bodyPr>
            <a:normAutofit/>
          </a:bodyPr>
          <a:lstStyle>
            <a:lvl1pPr algn="l">
              <a:defRPr sz="1600">
                <a:solidFill>
                  <a:schemeClr val="tx1"/>
                </a:solidFill>
              </a:defRPr>
            </a:lvl1pPr>
          </a:lstStyle>
          <a:p>
            <a:pPr lvl="0"/>
            <a:r>
              <a:rPr lang="da-DK" dirty="0"/>
              <a:t>Her kan der stå punkter til agendaen</a:t>
            </a:r>
          </a:p>
        </p:txBody>
      </p:sp>
      <p:sp>
        <p:nvSpPr>
          <p:cNvPr id="5" name="Rektangel 4">
            <a:extLst>
              <a:ext uri="{FF2B5EF4-FFF2-40B4-BE49-F238E27FC236}">
                <a16:creationId xmlns:a16="http://schemas.microsoft.com/office/drawing/2014/main" id="{AC2B1F02-90CA-4E78-BFE6-7AA2256B968D}"/>
              </a:ext>
            </a:extLst>
          </p:cNvPr>
          <p:cNvSpPr/>
          <p:nvPr userDrawn="1"/>
        </p:nvSpPr>
        <p:spPr>
          <a:xfrm>
            <a:off x="6095112" y="0"/>
            <a:ext cx="6096888" cy="6858000"/>
          </a:xfrm>
          <a:prstGeom prst="rect">
            <a:avLst/>
          </a:pr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Picture Placeholder 7">
            <a:extLst>
              <a:ext uri="{FF2B5EF4-FFF2-40B4-BE49-F238E27FC236}">
                <a16:creationId xmlns:a16="http://schemas.microsoft.com/office/drawing/2014/main" id="{BDE82455-D7FE-45DB-955E-A8691C569E63}"/>
              </a:ext>
            </a:extLst>
          </p:cNvPr>
          <p:cNvSpPr>
            <a:spLocks noGrp="1"/>
          </p:cNvSpPr>
          <p:nvPr>
            <p:ph type="pic" sz="quarter" idx="13" hasCustomPrompt="1"/>
          </p:nvPr>
        </p:nvSpPr>
        <p:spPr>
          <a:xfrm>
            <a:off x="8435975" y="3429000"/>
            <a:ext cx="3060700" cy="2700338"/>
          </a:xfrm>
          <a:prstGeom prst="rect">
            <a:avLst/>
          </a:prstGeom>
          <a:noFill/>
        </p:spPr>
        <p:txBody>
          <a:bodyPr tIns="36000"/>
          <a:lstStyle>
            <a:lvl1pPr marL="0" indent="0" algn="ctr">
              <a:lnSpc>
                <a:spcPct val="100000"/>
              </a:lnSpc>
              <a:spcBef>
                <a:spcPts val="0"/>
              </a:spcBef>
              <a:buNone/>
              <a:defRPr sz="1200" b="0" i="0">
                <a:solidFill>
                  <a:schemeClr val="tx1"/>
                </a:solidFill>
                <a:latin typeface="+mn-lt"/>
                <a:cs typeface="Poppins Light" pitchFamily="2" charset="77"/>
              </a:defRPr>
            </a:lvl1pPr>
          </a:lstStyle>
          <a:p>
            <a:br>
              <a:rPr lang="da-DK" dirty="0"/>
            </a:br>
            <a:br>
              <a:rPr lang="da-DK" dirty="0"/>
            </a:br>
            <a:br>
              <a:rPr lang="da-DK" dirty="0"/>
            </a:br>
            <a:r>
              <a:rPr lang="da-DK" dirty="0"/>
              <a:t>Her kan et ikon indsættes. </a:t>
            </a:r>
            <a:br>
              <a:rPr lang="da-DK" dirty="0"/>
            </a:br>
            <a:r>
              <a:rPr lang="da-DK" dirty="0"/>
              <a:t>Klik på ikonet for at indsætte</a:t>
            </a:r>
          </a:p>
        </p:txBody>
      </p:sp>
    </p:spTree>
    <p:extLst>
      <p:ext uri="{BB962C8B-B14F-4D97-AF65-F5344CB8AC3E}">
        <p14:creationId xmlns:p14="http://schemas.microsoft.com/office/powerpoint/2010/main" val="2128537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 Medarbejderpræsentation">
    <p:bg>
      <p:bgPr>
        <a:solidFill>
          <a:schemeClr val="bg1"/>
        </a:solidFill>
        <a:effectLst/>
      </p:bgPr>
    </p:bg>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BDF3F0CB-FC91-4296-5A01-DC07238D2A61}"/>
              </a:ext>
            </a:extLst>
          </p:cNvPr>
          <p:cNvSpPr/>
          <p:nvPr userDrawn="1"/>
        </p:nvSpPr>
        <p:spPr>
          <a:xfrm>
            <a:off x="6095112" y="0"/>
            <a:ext cx="6096888" cy="6858000"/>
          </a:xfrm>
          <a:prstGeom prst="rect">
            <a:avLst/>
          </a:prstGeom>
          <a:solidFill>
            <a:srgbClr val="00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Pladsholder til tekst 2">
            <a:extLst>
              <a:ext uri="{FF2B5EF4-FFF2-40B4-BE49-F238E27FC236}">
                <a16:creationId xmlns:a16="http://schemas.microsoft.com/office/drawing/2014/main" id="{73CAACCE-940F-DBB4-AE47-05F32F205CC1}"/>
              </a:ext>
            </a:extLst>
          </p:cNvPr>
          <p:cNvSpPr>
            <a:spLocks noGrp="1"/>
          </p:cNvSpPr>
          <p:nvPr>
            <p:ph type="body" sz="quarter" idx="19" hasCustomPrompt="1"/>
          </p:nvPr>
        </p:nvSpPr>
        <p:spPr>
          <a:xfrm>
            <a:off x="1018434" y="5223453"/>
            <a:ext cx="4058832" cy="189010"/>
          </a:xfrm>
          <a:prstGeom prst="rect">
            <a:avLst/>
          </a:prstGeom>
        </p:spPr>
        <p:txBody>
          <a:bodyPr/>
          <a:lstStyle>
            <a:lvl1pPr marL="0" indent="0">
              <a:buFontTx/>
              <a:buNone/>
              <a:defRPr sz="1600" b="1" i="0">
                <a:solidFill>
                  <a:srgbClr val="001F33"/>
                </a:solidFill>
                <a:latin typeface="+mj-lt"/>
                <a:cs typeface="Poppins SemiBold" pitchFamily="2" charset="77"/>
              </a:defRPr>
            </a:lvl1pPr>
          </a:lstStyle>
          <a:p>
            <a:r>
              <a:rPr lang="da-DK" dirty="0"/>
              <a:t>Tilføj navn</a:t>
            </a:r>
          </a:p>
        </p:txBody>
      </p:sp>
      <p:sp>
        <p:nvSpPr>
          <p:cNvPr id="9" name="Pladsholder til tekst 3">
            <a:extLst>
              <a:ext uri="{FF2B5EF4-FFF2-40B4-BE49-F238E27FC236}">
                <a16:creationId xmlns:a16="http://schemas.microsoft.com/office/drawing/2014/main" id="{7662DA17-1FFF-E8C1-D98D-04055AF75BF7}"/>
              </a:ext>
            </a:extLst>
          </p:cNvPr>
          <p:cNvSpPr>
            <a:spLocks noGrp="1"/>
          </p:cNvSpPr>
          <p:nvPr>
            <p:ph type="body" sz="quarter" idx="20" hasCustomPrompt="1"/>
          </p:nvPr>
        </p:nvSpPr>
        <p:spPr>
          <a:xfrm>
            <a:off x="1017796" y="5464176"/>
            <a:ext cx="4058832" cy="189011"/>
          </a:xfrm>
          <a:prstGeom prst="rect">
            <a:avLst/>
          </a:prstGeom>
        </p:spPr>
        <p:txBody>
          <a:bodyPr/>
          <a:lstStyle>
            <a:lvl1pPr marL="0" indent="0">
              <a:buFontTx/>
              <a:buNone/>
              <a:defRPr sz="1600" b="0" i="0">
                <a:solidFill>
                  <a:srgbClr val="001F33"/>
                </a:solidFill>
                <a:latin typeface="Segoe UI" panose="020B0502040204020203" pitchFamily="34" charset="0"/>
                <a:cs typeface="Segoe UI" panose="020B0502040204020203" pitchFamily="34" charset="0"/>
              </a:defRPr>
            </a:lvl1pPr>
          </a:lstStyle>
          <a:p>
            <a:r>
              <a:rPr lang="da-DK" dirty="0"/>
              <a:t>Tilføj titel</a:t>
            </a:r>
          </a:p>
        </p:txBody>
      </p:sp>
      <p:sp>
        <p:nvSpPr>
          <p:cNvPr id="12" name="Picture Placeholder 7">
            <a:extLst>
              <a:ext uri="{FF2B5EF4-FFF2-40B4-BE49-F238E27FC236}">
                <a16:creationId xmlns:a16="http://schemas.microsoft.com/office/drawing/2014/main" id="{6B15E32F-24CA-70C1-78FF-DA2323F159ED}"/>
              </a:ext>
            </a:extLst>
          </p:cNvPr>
          <p:cNvSpPr>
            <a:spLocks noGrp="1"/>
          </p:cNvSpPr>
          <p:nvPr>
            <p:ph type="pic" sz="quarter" idx="13" hasCustomPrompt="1"/>
          </p:nvPr>
        </p:nvSpPr>
        <p:spPr>
          <a:xfrm>
            <a:off x="1018096" y="1315035"/>
            <a:ext cx="4058533" cy="3750574"/>
          </a:xfrm>
          <a:prstGeom prst="rect">
            <a:avLst/>
          </a:prstGeom>
          <a:solidFill>
            <a:schemeClr val="bg1">
              <a:alpha val="30000"/>
            </a:schemeClr>
          </a:solidFill>
        </p:spPr>
        <p:txBody>
          <a:bodyPr tIns="36000"/>
          <a:lstStyle>
            <a:lvl1pPr marL="0" indent="0" algn="ctr">
              <a:lnSpc>
                <a:spcPct val="100000"/>
              </a:lnSpc>
              <a:spcBef>
                <a:spcPts val="0"/>
              </a:spcBef>
              <a:buNone/>
              <a:defRPr sz="1400" b="0" i="0">
                <a:solidFill>
                  <a:srgbClr val="001F33"/>
                </a:solidFill>
                <a:latin typeface="+mn-lt"/>
                <a:cs typeface="Poppins Light" pitchFamily="2" charset="77"/>
              </a:defRPr>
            </a:lvl1pPr>
          </a:lstStyle>
          <a:p>
            <a:br>
              <a:rPr lang="da-DK" dirty="0"/>
            </a:br>
            <a:br>
              <a:rPr lang="da-DK" dirty="0"/>
            </a:br>
            <a:br>
              <a:rPr lang="da-DK" dirty="0"/>
            </a:br>
            <a:br>
              <a:rPr lang="da-DK" dirty="0"/>
            </a:br>
            <a:r>
              <a:rPr lang="da-DK" dirty="0"/>
              <a:t>Her kan et billede af </a:t>
            </a:r>
            <a:br>
              <a:rPr lang="da-DK" dirty="0"/>
            </a:br>
            <a:r>
              <a:rPr lang="da-DK" dirty="0"/>
              <a:t>oplægsholderen indsættes. </a:t>
            </a:r>
            <a:br>
              <a:rPr lang="da-DK" dirty="0"/>
            </a:br>
            <a:r>
              <a:rPr lang="da-DK" dirty="0"/>
              <a:t>Klik på ikonet for at indsætte</a:t>
            </a:r>
          </a:p>
        </p:txBody>
      </p:sp>
      <p:grpSp>
        <p:nvGrpSpPr>
          <p:cNvPr id="13" name="Gruppe 12">
            <a:extLst>
              <a:ext uri="{FF2B5EF4-FFF2-40B4-BE49-F238E27FC236}">
                <a16:creationId xmlns:a16="http://schemas.microsoft.com/office/drawing/2014/main" id="{40DAB8DB-600D-ECD0-1642-9EE1C60131D7}"/>
              </a:ext>
            </a:extLst>
          </p:cNvPr>
          <p:cNvGrpSpPr/>
          <p:nvPr userDrawn="1"/>
        </p:nvGrpSpPr>
        <p:grpSpPr>
          <a:xfrm rot="10800000">
            <a:off x="5391767" y="0"/>
            <a:ext cx="1059308" cy="6858000"/>
            <a:chOff x="4166282" y="0"/>
            <a:chExt cx="1059308" cy="6858000"/>
          </a:xfrm>
          <a:solidFill>
            <a:schemeClr val="bg1"/>
          </a:solidFill>
        </p:grpSpPr>
        <p:sp>
          <p:nvSpPr>
            <p:cNvPr id="14" name="Rektangel 13">
              <a:extLst>
                <a:ext uri="{FF2B5EF4-FFF2-40B4-BE49-F238E27FC236}">
                  <a16:creationId xmlns:a16="http://schemas.microsoft.com/office/drawing/2014/main" id="{2246681C-0099-982D-9166-EBEF996AD1A3}"/>
                </a:ext>
              </a:extLst>
            </p:cNvPr>
            <p:cNvSpPr/>
            <p:nvPr userDrawn="1"/>
          </p:nvSpPr>
          <p:spPr>
            <a:xfrm>
              <a:off x="4530265" y="0"/>
              <a:ext cx="695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Triangle 5">
              <a:extLst>
                <a:ext uri="{FF2B5EF4-FFF2-40B4-BE49-F238E27FC236}">
                  <a16:creationId xmlns:a16="http://schemas.microsoft.com/office/drawing/2014/main" id="{420AF857-5AF0-3C93-908F-F9176312DA04}"/>
                </a:ext>
              </a:extLst>
            </p:cNvPr>
            <p:cNvSpPr/>
            <p:nvPr userDrawn="1"/>
          </p:nvSpPr>
          <p:spPr>
            <a:xfrm rot="16200000">
              <a:off x="3817772" y="3179623"/>
              <a:ext cx="1195771" cy="4987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grpSp>
      <p:sp>
        <p:nvSpPr>
          <p:cNvPr id="16" name="Pladsholder til tekst 4">
            <a:extLst>
              <a:ext uri="{FF2B5EF4-FFF2-40B4-BE49-F238E27FC236}">
                <a16:creationId xmlns:a16="http://schemas.microsoft.com/office/drawing/2014/main" id="{B65481D4-9B88-58BA-1683-C2444A50F630}"/>
              </a:ext>
            </a:extLst>
          </p:cNvPr>
          <p:cNvSpPr>
            <a:spLocks noGrp="1"/>
          </p:cNvSpPr>
          <p:nvPr>
            <p:ph type="body" sz="quarter" idx="16" hasCustomPrompt="1"/>
          </p:nvPr>
        </p:nvSpPr>
        <p:spPr>
          <a:xfrm>
            <a:off x="6875535" y="2618141"/>
            <a:ext cx="4745701" cy="1875717"/>
          </a:xfrm>
          <a:prstGeom prst="rect">
            <a:avLst/>
          </a:prstGeom>
        </p:spPr>
        <p:txBody>
          <a:bodyPr/>
          <a:lstStyle>
            <a:lvl1pPr marL="0" indent="0">
              <a:buNone/>
              <a:defRPr sz="4000" b="1" i="0">
                <a:solidFill>
                  <a:schemeClr val="accent3"/>
                </a:solidFill>
                <a:latin typeface="+mj-lt"/>
                <a:cs typeface="Poppins ExtraBold" pitchFamily="2" charset="77"/>
              </a:defRPr>
            </a:lvl1pPr>
          </a:lstStyle>
          <a:p>
            <a:r>
              <a:rPr lang="da-DK" dirty="0"/>
              <a:t>”Her kan der stå et kort citat fra oplægsholderen”</a:t>
            </a:r>
          </a:p>
        </p:txBody>
      </p:sp>
      <p:sp>
        <p:nvSpPr>
          <p:cNvPr id="2" name="Pladsholder til slidenummer 1">
            <a:extLst>
              <a:ext uri="{FF2B5EF4-FFF2-40B4-BE49-F238E27FC236}">
                <a16:creationId xmlns:a16="http://schemas.microsoft.com/office/drawing/2014/main" id="{3D515CF3-6474-E8C9-B271-654A97207DA1}"/>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bg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203480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dirty="0"/>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3" name="Titel 1">
            <a:extLst>
              <a:ext uri="{FF2B5EF4-FFF2-40B4-BE49-F238E27FC236}">
                <a16:creationId xmlns:a16="http://schemas.microsoft.com/office/drawing/2014/main" id="{0B2E8617-B33A-B54B-987B-C55A35E7603D}"/>
              </a:ext>
            </a:extLst>
          </p:cNvPr>
          <p:cNvSpPr>
            <a:spLocks noGrp="1"/>
          </p:cNvSpPr>
          <p:nvPr>
            <p:ph type="ctrTitle" hasCustomPrompt="1"/>
          </p:nvPr>
        </p:nvSpPr>
        <p:spPr>
          <a:xfrm>
            <a:off x="911226" y="615697"/>
            <a:ext cx="9648824" cy="2813304"/>
          </a:xfrm>
        </p:spPr>
        <p:txBody>
          <a:bodyPr anchor="b"/>
          <a:lstStyle>
            <a:lvl1pPr algn="l">
              <a:defRPr sz="4800">
                <a:solidFill>
                  <a:schemeClr val="bg1"/>
                </a:solidFill>
              </a:defRPr>
            </a:lvl1pPr>
          </a:lstStyle>
          <a:p>
            <a:r>
              <a:rPr lang="da-DK" dirty="0"/>
              <a:t>Klik her for </a:t>
            </a:r>
            <a:br>
              <a:rPr lang="da-DK" dirty="0"/>
            </a:br>
            <a:r>
              <a:rPr lang="da-DK" dirty="0"/>
              <a:t>at tilføje en titel</a:t>
            </a:r>
          </a:p>
        </p:txBody>
      </p:sp>
      <p:sp>
        <p:nvSpPr>
          <p:cNvPr id="14" name="Undertitel 2">
            <a:extLst>
              <a:ext uri="{FF2B5EF4-FFF2-40B4-BE49-F238E27FC236}">
                <a16:creationId xmlns:a16="http://schemas.microsoft.com/office/drawing/2014/main" id="{0DAAD5CE-C7C5-174F-8F58-996C034BE73F}"/>
              </a:ext>
            </a:extLst>
          </p:cNvPr>
          <p:cNvSpPr>
            <a:spLocks noGrp="1"/>
          </p:cNvSpPr>
          <p:nvPr>
            <p:ph type="subTitle" idx="1" hasCustomPrompt="1"/>
          </p:nvPr>
        </p:nvSpPr>
        <p:spPr>
          <a:xfrm>
            <a:off x="911225" y="3773424"/>
            <a:ext cx="9648825"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15" name="Pladsholder til dato 3">
            <a:extLst>
              <a:ext uri="{FF2B5EF4-FFF2-40B4-BE49-F238E27FC236}">
                <a16:creationId xmlns:a16="http://schemas.microsoft.com/office/drawing/2014/main" id="{87EAF9F2-27F5-234C-9C68-F9039F3E36CC}"/>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62C87F27-EE12-4938-80DE-BE1F8E314653}" type="datetime2">
              <a:rPr lang="da-DK" smtClean="0"/>
              <a:t>30. marts 2025</a:t>
            </a:fld>
            <a:endParaRPr lang="da-DK" dirty="0"/>
          </a:p>
        </p:txBody>
      </p:sp>
      <p:sp>
        <p:nvSpPr>
          <p:cNvPr id="18" name="Rektangel 17">
            <a:extLst>
              <a:ext uri="{FF2B5EF4-FFF2-40B4-BE49-F238E27FC236}">
                <a16:creationId xmlns:a16="http://schemas.microsoft.com/office/drawing/2014/main" id="{12FDCE6A-8630-0B47-9D2D-EA90FF7A3F52}"/>
              </a:ext>
            </a:extLst>
          </p:cNvPr>
          <p:cNvSpPr>
            <a:spLocks/>
          </p:cNvSpPr>
          <p:nvPr/>
        </p:nvSpPr>
        <p:spPr>
          <a:xfrm>
            <a:off x="4673809" y="5670000"/>
            <a:ext cx="7200000" cy="104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133995578"/>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 Medarbejderpræsentationer">
    <p:bg>
      <p:bgPr>
        <a:solidFill>
          <a:schemeClr val="bg1"/>
        </a:solidFill>
        <a:effectLst/>
      </p:bgPr>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57E0D8D4-0B7C-CF9F-37FF-1A198A32FF3F}"/>
              </a:ext>
            </a:extLst>
          </p:cNvPr>
          <p:cNvSpPr/>
          <p:nvPr userDrawn="1"/>
        </p:nvSpPr>
        <p:spPr>
          <a:xfrm>
            <a:off x="0" y="0"/>
            <a:ext cx="6096000" cy="6858000"/>
          </a:xfrm>
          <a:prstGeom prst="rect">
            <a:avLst/>
          </a:prstGeom>
          <a:solidFill>
            <a:srgbClr val="00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mn-lt"/>
            </a:endParaRPr>
          </a:p>
        </p:txBody>
      </p:sp>
      <p:sp>
        <p:nvSpPr>
          <p:cNvPr id="20" name="Picture Placeholder 7">
            <a:extLst>
              <a:ext uri="{FF2B5EF4-FFF2-40B4-BE49-F238E27FC236}">
                <a16:creationId xmlns:a16="http://schemas.microsoft.com/office/drawing/2014/main" id="{8202E2DD-FC31-165A-FDB7-20C8BF8955CA}"/>
              </a:ext>
            </a:extLst>
          </p:cNvPr>
          <p:cNvSpPr>
            <a:spLocks noGrp="1"/>
          </p:cNvSpPr>
          <p:nvPr>
            <p:ph type="pic" sz="quarter" idx="13" hasCustomPrompt="1"/>
          </p:nvPr>
        </p:nvSpPr>
        <p:spPr>
          <a:xfrm>
            <a:off x="1018096" y="1315035"/>
            <a:ext cx="4058533" cy="3750574"/>
          </a:xfrm>
          <a:prstGeom prst="rect">
            <a:avLst/>
          </a:prstGeom>
        </p:spPr>
        <p:txBody>
          <a:bodyPr tIns="36000"/>
          <a:lstStyle>
            <a:lvl1pPr marL="0" indent="0" algn="ctr">
              <a:lnSpc>
                <a:spcPct val="100000"/>
              </a:lnSpc>
              <a:spcBef>
                <a:spcPts val="0"/>
              </a:spcBef>
              <a:buNone/>
              <a:defRPr sz="1400" b="0" i="0">
                <a:solidFill>
                  <a:schemeClr val="bg1"/>
                </a:solidFill>
                <a:latin typeface="+mn-lt"/>
                <a:cs typeface="Poppins Light" pitchFamily="2" charset="77"/>
              </a:defRPr>
            </a:lvl1pPr>
          </a:lstStyle>
          <a:p>
            <a:br>
              <a:rPr lang="da-DK" dirty="0"/>
            </a:br>
            <a:br>
              <a:rPr lang="da-DK" dirty="0"/>
            </a:br>
            <a:br>
              <a:rPr lang="da-DK" dirty="0"/>
            </a:br>
            <a:br>
              <a:rPr lang="da-DK" dirty="0"/>
            </a:br>
            <a:r>
              <a:rPr lang="da-DK" dirty="0"/>
              <a:t>Her kan et billede af </a:t>
            </a:r>
            <a:br>
              <a:rPr lang="da-DK" dirty="0"/>
            </a:br>
            <a:r>
              <a:rPr lang="da-DK" dirty="0"/>
              <a:t>oplægsholderen indsættes. </a:t>
            </a:r>
            <a:br>
              <a:rPr lang="da-DK" dirty="0"/>
            </a:br>
            <a:r>
              <a:rPr lang="da-DK" dirty="0"/>
              <a:t>Klik på ikonet for at indsætte</a:t>
            </a:r>
          </a:p>
        </p:txBody>
      </p:sp>
      <p:sp>
        <p:nvSpPr>
          <p:cNvPr id="21" name="Picture Placeholder 7">
            <a:extLst>
              <a:ext uri="{FF2B5EF4-FFF2-40B4-BE49-F238E27FC236}">
                <a16:creationId xmlns:a16="http://schemas.microsoft.com/office/drawing/2014/main" id="{D084CF44-3348-B48D-2BBD-79405FD8C565}"/>
              </a:ext>
            </a:extLst>
          </p:cNvPr>
          <p:cNvSpPr>
            <a:spLocks noGrp="1"/>
          </p:cNvSpPr>
          <p:nvPr>
            <p:ph type="pic" sz="quarter" idx="16" hasCustomPrompt="1"/>
          </p:nvPr>
        </p:nvSpPr>
        <p:spPr>
          <a:xfrm>
            <a:off x="7115033" y="1315035"/>
            <a:ext cx="4058533" cy="3750574"/>
          </a:xfrm>
          <a:prstGeom prst="rect">
            <a:avLst/>
          </a:prstGeom>
          <a:solidFill>
            <a:schemeClr val="bg1">
              <a:alpha val="30000"/>
            </a:schemeClr>
          </a:solidFill>
        </p:spPr>
        <p:txBody>
          <a:bodyPr tIns="36000"/>
          <a:lstStyle>
            <a:lvl1pPr marL="0" indent="0" algn="ctr">
              <a:lnSpc>
                <a:spcPct val="100000"/>
              </a:lnSpc>
              <a:spcBef>
                <a:spcPts val="0"/>
              </a:spcBef>
              <a:buNone/>
              <a:defRPr sz="1400" b="0" i="0">
                <a:solidFill>
                  <a:srgbClr val="001F33"/>
                </a:solidFill>
                <a:latin typeface="+mn-lt"/>
                <a:cs typeface="Poppins Light" pitchFamily="2" charset="77"/>
              </a:defRPr>
            </a:lvl1pPr>
          </a:lstStyle>
          <a:p>
            <a:br>
              <a:rPr lang="da-DK" dirty="0"/>
            </a:br>
            <a:br>
              <a:rPr lang="da-DK" dirty="0"/>
            </a:br>
            <a:br>
              <a:rPr lang="da-DK" dirty="0"/>
            </a:br>
            <a:br>
              <a:rPr lang="da-DK" dirty="0"/>
            </a:br>
            <a:r>
              <a:rPr lang="da-DK" dirty="0"/>
              <a:t>Her kan et billede af </a:t>
            </a:r>
            <a:br>
              <a:rPr lang="da-DK" dirty="0"/>
            </a:br>
            <a:r>
              <a:rPr lang="da-DK" dirty="0"/>
              <a:t>oplægsholderen indsættes. </a:t>
            </a:r>
            <a:br>
              <a:rPr lang="da-DK" dirty="0"/>
            </a:br>
            <a:r>
              <a:rPr lang="da-DK" dirty="0"/>
              <a:t>Klik på ikonet for at indsætte</a:t>
            </a:r>
          </a:p>
        </p:txBody>
      </p:sp>
      <p:sp>
        <p:nvSpPr>
          <p:cNvPr id="22" name="Pladsholder til tekst 2">
            <a:extLst>
              <a:ext uri="{FF2B5EF4-FFF2-40B4-BE49-F238E27FC236}">
                <a16:creationId xmlns:a16="http://schemas.microsoft.com/office/drawing/2014/main" id="{C79FD2F9-0BA8-525F-1F06-DD4853666073}"/>
              </a:ext>
            </a:extLst>
          </p:cNvPr>
          <p:cNvSpPr>
            <a:spLocks noGrp="1"/>
          </p:cNvSpPr>
          <p:nvPr>
            <p:ph type="body" sz="quarter" idx="14" hasCustomPrompt="1"/>
          </p:nvPr>
        </p:nvSpPr>
        <p:spPr>
          <a:xfrm>
            <a:off x="1018434" y="5223453"/>
            <a:ext cx="4058832" cy="189010"/>
          </a:xfrm>
          <a:prstGeom prst="rect">
            <a:avLst/>
          </a:prstGeom>
        </p:spPr>
        <p:txBody>
          <a:bodyPr/>
          <a:lstStyle>
            <a:lvl1pPr marL="0" indent="0">
              <a:buFontTx/>
              <a:buNone/>
              <a:defRPr sz="1600" b="1" i="0">
                <a:solidFill>
                  <a:schemeClr val="bg1"/>
                </a:solidFill>
                <a:latin typeface="+mj-lt"/>
                <a:cs typeface="Poppins SemiBold" pitchFamily="2" charset="77"/>
              </a:defRPr>
            </a:lvl1pPr>
          </a:lstStyle>
          <a:p>
            <a:r>
              <a:rPr lang="da-DK" dirty="0"/>
              <a:t>Tilføj navn</a:t>
            </a:r>
          </a:p>
        </p:txBody>
      </p:sp>
      <p:sp>
        <p:nvSpPr>
          <p:cNvPr id="23" name="Pladsholder til tekst 3">
            <a:extLst>
              <a:ext uri="{FF2B5EF4-FFF2-40B4-BE49-F238E27FC236}">
                <a16:creationId xmlns:a16="http://schemas.microsoft.com/office/drawing/2014/main" id="{34CBCE50-1901-F768-9258-E9DC734CCAD1}"/>
              </a:ext>
            </a:extLst>
          </p:cNvPr>
          <p:cNvSpPr>
            <a:spLocks noGrp="1"/>
          </p:cNvSpPr>
          <p:nvPr>
            <p:ph type="body" sz="quarter" idx="15" hasCustomPrompt="1"/>
          </p:nvPr>
        </p:nvSpPr>
        <p:spPr>
          <a:xfrm>
            <a:off x="1017796" y="5464176"/>
            <a:ext cx="4058832" cy="189011"/>
          </a:xfrm>
          <a:prstGeom prst="rect">
            <a:avLst/>
          </a:prstGeom>
        </p:spPr>
        <p:txBody>
          <a:bodyPr/>
          <a:lstStyle>
            <a:lvl1pPr marL="0" indent="0">
              <a:buFontTx/>
              <a:buNone/>
              <a:defRPr sz="1600" b="0" i="0">
                <a:solidFill>
                  <a:schemeClr val="bg1"/>
                </a:solidFill>
                <a:latin typeface="Segoe UI" panose="020B0502040204020203" pitchFamily="34" charset="0"/>
                <a:cs typeface="Segoe UI" panose="020B0502040204020203" pitchFamily="34" charset="0"/>
              </a:defRPr>
            </a:lvl1pPr>
          </a:lstStyle>
          <a:p>
            <a:r>
              <a:rPr lang="da-DK" dirty="0"/>
              <a:t>Tilføj titel</a:t>
            </a:r>
          </a:p>
        </p:txBody>
      </p:sp>
      <p:sp>
        <p:nvSpPr>
          <p:cNvPr id="24" name="Pladsholder til tekst 5">
            <a:extLst>
              <a:ext uri="{FF2B5EF4-FFF2-40B4-BE49-F238E27FC236}">
                <a16:creationId xmlns:a16="http://schemas.microsoft.com/office/drawing/2014/main" id="{02848FAA-5FD3-B008-0151-88C678C9BB39}"/>
              </a:ext>
            </a:extLst>
          </p:cNvPr>
          <p:cNvSpPr>
            <a:spLocks noGrp="1"/>
          </p:cNvSpPr>
          <p:nvPr>
            <p:ph type="body" sz="quarter" idx="17" hasCustomPrompt="1"/>
          </p:nvPr>
        </p:nvSpPr>
        <p:spPr>
          <a:xfrm>
            <a:off x="7115371" y="5223453"/>
            <a:ext cx="4058832" cy="189010"/>
          </a:xfrm>
          <a:prstGeom prst="rect">
            <a:avLst/>
          </a:prstGeom>
        </p:spPr>
        <p:txBody>
          <a:bodyPr/>
          <a:lstStyle>
            <a:lvl1pPr marL="0" indent="0">
              <a:buFontTx/>
              <a:buNone/>
              <a:defRPr sz="1600" b="1" i="0">
                <a:solidFill>
                  <a:srgbClr val="001F33"/>
                </a:solidFill>
                <a:latin typeface="+mj-lt"/>
                <a:cs typeface="Poppins SemiBold" pitchFamily="2" charset="77"/>
              </a:defRPr>
            </a:lvl1pPr>
          </a:lstStyle>
          <a:p>
            <a:r>
              <a:rPr lang="da-DK" dirty="0"/>
              <a:t>Tilføj navn</a:t>
            </a:r>
          </a:p>
        </p:txBody>
      </p:sp>
      <p:sp>
        <p:nvSpPr>
          <p:cNvPr id="25" name="Pladsholder til tekst 6">
            <a:extLst>
              <a:ext uri="{FF2B5EF4-FFF2-40B4-BE49-F238E27FC236}">
                <a16:creationId xmlns:a16="http://schemas.microsoft.com/office/drawing/2014/main" id="{5B7886DE-7902-750B-42DD-5E9A8219F935}"/>
              </a:ext>
            </a:extLst>
          </p:cNvPr>
          <p:cNvSpPr>
            <a:spLocks noGrp="1"/>
          </p:cNvSpPr>
          <p:nvPr>
            <p:ph type="body" sz="quarter" idx="18" hasCustomPrompt="1"/>
          </p:nvPr>
        </p:nvSpPr>
        <p:spPr>
          <a:xfrm>
            <a:off x="7114733" y="5464176"/>
            <a:ext cx="4058832" cy="189011"/>
          </a:xfrm>
          <a:prstGeom prst="rect">
            <a:avLst/>
          </a:prstGeom>
        </p:spPr>
        <p:txBody>
          <a:bodyPr/>
          <a:lstStyle>
            <a:lvl1pPr marL="0" indent="0">
              <a:buFontTx/>
              <a:buNone/>
              <a:defRPr sz="1600" b="0" i="0">
                <a:solidFill>
                  <a:srgbClr val="001F33"/>
                </a:solidFill>
                <a:latin typeface="Segoe UI" panose="020B0502040204020203" pitchFamily="34" charset="0"/>
                <a:cs typeface="Segoe UI" panose="020B0502040204020203" pitchFamily="34" charset="0"/>
              </a:defRPr>
            </a:lvl1pPr>
          </a:lstStyle>
          <a:p>
            <a:r>
              <a:rPr lang="da-DK" dirty="0"/>
              <a:t>Tilføj titel</a:t>
            </a:r>
          </a:p>
        </p:txBody>
      </p:sp>
      <p:sp>
        <p:nvSpPr>
          <p:cNvPr id="2" name="Pladsholder til slidenummer 1">
            <a:extLst>
              <a:ext uri="{FF2B5EF4-FFF2-40B4-BE49-F238E27FC236}">
                <a16:creationId xmlns:a16="http://schemas.microsoft.com/office/drawing/2014/main" id="{330C2E2F-04D2-1468-D82A-FF1397CF9E31}"/>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21077759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 Breakerslide + undertitel (mørkeblå)">
    <p:bg>
      <p:bgPr>
        <a:solidFill>
          <a:srgbClr val="001F32"/>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E178816-B086-4A78-A74A-56A73D3E8309}"/>
              </a:ext>
            </a:extLst>
          </p:cNvPr>
          <p:cNvSpPr/>
          <p:nvPr userDrawn="1"/>
        </p:nvSpPr>
        <p:spPr>
          <a:xfrm>
            <a:off x="11496674" y="0"/>
            <a:ext cx="695325" cy="6858000"/>
          </a:xfrm>
          <a:prstGeom prst="rect">
            <a:avLst/>
          </a:pr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052C44"/>
              </a:solidFill>
            </a:endParaRPr>
          </a:p>
        </p:txBody>
      </p:sp>
      <p:sp>
        <p:nvSpPr>
          <p:cNvPr id="7" name="Triangle 5">
            <a:extLst>
              <a:ext uri="{FF2B5EF4-FFF2-40B4-BE49-F238E27FC236}">
                <a16:creationId xmlns:a16="http://schemas.microsoft.com/office/drawing/2014/main" id="{521F46A7-CF54-47F7-8332-3CCA85DEF4F3}"/>
              </a:ext>
            </a:extLst>
          </p:cNvPr>
          <p:cNvSpPr/>
          <p:nvPr userDrawn="1"/>
        </p:nvSpPr>
        <p:spPr>
          <a:xfrm rot="16200000">
            <a:off x="10784181" y="3179623"/>
            <a:ext cx="1195771" cy="498752"/>
          </a:xfrm>
          <a:prstGeom prst="triangle">
            <a:avLst/>
          </a:pr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solidFill>
                <a:srgbClr val="052C44"/>
              </a:solidFill>
            </a:endParaRPr>
          </a:p>
        </p:txBody>
      </p:sp>
      <p:sp>
        <p:nvSpPr>
          <p:cNvPr id="8" name="Title 1">
            <a:extLst>
              <a:ext uri="{FF2B5EF4-FFF2-40B4-BE49-F238E27FC236}">
                <a16:creationId xmlns:a16="http://schemas.microsoft.com/office/drawing/2014/main" id="{64FE087A-98E0-4674-AFD3-9CD1E1437B17}"/>
              </a:ext>
            </a:extLst>
          </p:cNvPr>
          <p:cNvSpPr>
            <a:spLocks noGrp="1"/>
          </p:cNvSpPr>
          <p:nvPr>
            <p:ph type="ctrTitle" hasCustomPrompt="1"/>
          </p:nvPr>
        </p:nvSpPr>
        <p:spPr>
          <a:xfrm>
            <a:off x="695325" y="1808163"/>
            <a:ext cx="7740650" cy="2525298"/>
          </a:xfrm>
          <a:prstGeom prst="rect">
            <a:avLst/>
          </a:prstGeom>
        </p:spPr>
        <p:txBody>
          <a:bodyPr anchor="b"/>
          <a:lstStyle>
            <a:lvl1pPr algn="l">
              <a:lnSpc>
                <a:spcPct val="86000"/>
              </a:lnSpc>
              <a:defRPr sz="5500" b="1" i="0">
                <a:solidFill>
                  <a:schemeClr val="bg1"/>
                </a:solidFill>
                <a:latin typeface="+mj-lt"/>
                <a:cs typeface="Poppins ExtraBold" pitchFamily="2" charset="77"/>
              </a:defRPr>
            </a:lvl1pPr>
          </a:lstStyle>
          <a:p>
            <a:r>
              <a:rPr lang="da-DK" dirty="0"/>
              <a:t>Her kan der stå en</a:t>
            </a:r>
            <a:br>
              <a:rPr lang="da-DK" dirty="0"/>
            </a:br>
            <a:r>
              <a:rPr lang="da-DK" dirty="0"/>
              <a:t>titel på breaker slidet</a:t>
            </a:r>
          </a:p>
        </p:txBody>
      </p:sp>
      <p:sp>
        <p:nvSpPr>
          <p:cNvPr id="10" name="Subtitle 2">
            <a:extLst>
              <a:ext uri="{FF2B5EF4-FFF2-40B4-BE49-F238E27FC236}">
                <a16:creationId xmlns:a16="http://schemas.microsoft.com/office/drawing/2014/main" id="{5BE4A2E1-7147-4449-8500-F6888411D42C}"/>
              </a:ext>
            </a:extLst>
          </p:cNvPr>
          <p:cNvSpPr>
            <a:spLocks noGrp="1"/>
          </p:cNvSpPr>
          <p:nvPr>
            <p:ph type="subTitle" idx="1" hasCustomPrompt="1"/>
          </p:nvPr>
        </p:nvSpPr>
        <p:spPr>
          <a:xfrm>
            <a:off x="695326" y="4598505"/>
            <a:ext cx="7740649" cy="1530833"/>
          </a:xfrm>
        </p:spPr>
        <p:txBody>
          <a:bodyPr/>
          <a:lstStyle>
            <a:lvl1pPr marL="0" indent="0" algn="l">
              <a:spcBef>
                <a:spcPts val="0"/>
              </a:spcBef>
              <a:spcAft>
                <a:spcPts val="0"/>
              </a:spcAft>
              <a:buFontTx/>
              <a:buNone/>
              <a:defRPr sz="2400" b="0" i="0">
                <a:solidFill>
                  <a:schemeClr val="bg1"/>
                </a:solidFill>
                <a:latin typeface="Segoe UI Semilight" panose="020B0402040204020203" pitchFamily="34" charset="0"/>
                <a:cs typeface="Segoe UI Semilight" panose="020B0402040204020203" pitchFamily="34" charset="0"/>
              </a:defRPr>
            </a:lvl1pPr>
            <a:lvl2pPr marL="0" indent="0" algn="l">
              <a:spcAft>
                <a:spcPts val="0"/>
              </a:spcAft>
              <a:buFont typeface="Arial" panose="020B0604020202020204" pitchFamily="34" charset="0"/>
              <a:buNone/>
              <a:defRPr sz="2000" b="0">
                <a:solidFill>
                  <a:schemeClr val="tx1"/>
                </a:solidFill>
                <a:latin typeface="Republic" panose="02000506000000020004" pitchFamily="2" charset="0"/>
              </a:defRPr>
            </a:lvl2pPr>
            <a:lvl3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3pPr>
            <a:lvl4pPr marL="0" indent="0" algn="l">
              <a:buFont typeface="Arial" panose="020B0604020202020204" pitchFamily="34" charset="0"/>
              <a:buChar char="​"/>
              <a:defRPr sz="2000" b="0">
                <a:solidFill>
                  <a:schemeClr val="tx1"/>
                </a:solidFill>
                <a:latin typeface="Republic" panose="02000506000000020004" pitchFamily="2" charset="0"/>
              </a:defRPr>
            </a:lvl4pPr>
            <a:lvl5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5pPr>
            <a:lvl6pPr marL="0" indent="0" algn="l">
              <a:lnSpc>
                <a:spcPct val="100000"/>
              </a:lnSpc>
              <a:spcAft>
                <a:spcPts val="0"/>
              </a:spcAft>
              <a:buFont typeface="Arial" panose="020B0604020202020204" pitchFamily="34" charset="0"/>
              <a:buChar char="​"/>
              <a:defRPr sz="2000" b="0">
                <a:solidFill>
                  <a:schemeClr val="tx1"/>
                </a:solidFill>
                <a:latin typeface="Republic" panose="02000506000000020004" pitchFamily="2" charset="0"/>
              </a:defRPr>
            </a:lvl6pPr>
            <a:lvl7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7pPr>
            <a:lvl8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8pPr>
            <a:lvl9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9pPr>
          </a:lstStyle>
          <a:p>
            <a:r>
              <a:rPr lang="da-DK" dirty="0"/>
              <a:t>Her kan der stå en undertitel</a:t>
            </a:r>
          </a:p>
        </p:txBody>
      </p:sp>
    </p:spTree>
    <p:extLst>
      <p:ext uri="{BB962C8B-B14F-4D97-AF65-F5344CB8AC3E}">
        <p14:creationId xmlns:p14="http://schemas.microsoft.com/office/powerpoint/2010/main" val="9519049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 Breakerslide + undertitel (lyseblå)">
    <p:bg>
      <p:bgPr>
        <a:solidFill>
          <a:srgbClr val="D9F0FF"/>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E178816-B086-4A78-A74A-56A73D3E8309}"/>
              </a:ext>
            </a:extLst>
          </p:cNvPr>
          <p:cNvSpPr/>
          <p:nvPr userDrawn="1"/>
        </p:nvSpPr>
        <p:spPr>
          <a:xfrm>
            <a:off x="11496674" y="0"/>
            <a:ext cx="695325" cy="6858000"/>
          </a:xfrm>
          <a:prstGeom prst="rect">
            <a:avLst/>
          </a:prstGeom>
          <a:solidFill>
            <a:srgbClr val="00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052C44"/>
              </a:solidFill>
            </a:endParaRPr>
          </a:p>
        </p:txBody>
      </p:sp>
      <p:sp>
        <p:nvSpPr>
          <p:cNvPr id="7" name="Triangle 5">
            <a:extLst>
              <a:ext uri="{FF2B5EF4-FFF2-40B4-BE49-F238E27FC236}">
                <a16:creationId xmlns:a16="http://schemas.microsoft.com/office/drawing/2014/main" id="{521F46A7-CF54-47F7-8332-3CCA85DEF4F3}"/>
              </a:ext>
            </a:extLst>
          </p:cNvPr>
          <p:cNvSpPr/>
          <p:nvPr userDrawn="1"/>
        </p:nvSpPr>
        <p:spPr>
          <a:xfrm rot="16200000">
            <a:off x="10784181" y="3179623"/>
            <a:ext cx="1195771" cy="498752"/>
          </a:xfrm>
          <a:prstGeom prst="triangle">
            <a:avLst/>
          </a:prstGeom>
          <a:solidFill>
            <a:srgbClr val="00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solidFill>
                <a:srgbClr val="052C44"/>
              </a:solidFill>
            </a:endParaRPr>
          </a:p>
        </p:txBody>
      </p:sp>
      <p:sp>
        <p:nvSpPr>
          <p:cNvPr id="4" name="Title 1">
            <a:extLst>
              <a:ext uri="{FF2B5EF4-FFF2-40B4-BE49-F238E27FC236}">
                <a16:creationId xmlns:a16="http://schemas.microsoft.com/office/drawing/2014/main" id="{4F7E3C96-5C17-4A9B-AC45-4C29ABA8ABDC}"/>
              </a:ext>
            </a:extLst>
          </p:cNvPr>
          <p:cNvSpPr>
            <a:spLocks noGrp="1"/>
          </p:cNvSpPr>
          <p:nvPr>
            <p:ph type="ctrTitle" hasCustomPrompt="1"/>
          </p:nvPr>
        </p:nvSpPr>
        <p:spPr>
          <a:xfrm>
            <a:off x="695325" y="1808163"/>
            <a:ext cx="7740650" cy="2525298"/>
          </a:xfrm>
          <a:prstGeom prst="rect">
            <a:avLst/>
          </a:prstGeom>
        </p:spPr>
        <p:txBody>
          <a:bodyPr anchor="b"/>
          <a:lstStyle>
            <a:lvl1pPr algn="l">
              <a:lnSpc>
                <a:spcPct val="86000"/>
              </a:lnSpc>
              <a:defRPr sz="5500" b="1" i="0">
                <a:solidFill>
                  <a:schemeClr val="tx1"/>
                </a:solidFill>
                <a:latin typeface="+mj-lt"/>
                <a:cs typeface="Poppins ExtraBold" pitchFamily="2" charset="77"/>
              </a:defRPr>
            </a:lvl1pPr>
          </a:lstStyle>
          <a:p>
            <a:r>
              <a:rPr lang="da-DK" dirty="0"/>
              <a:t>Her kan der stå en</a:t>
            </a:r>
            <a:br>
              <a:rPr lang="da-DK" dirty="0"/>
            </a:br>
            <a:r>
              <a:rPr lang="da-DK" dirty="0"/>
              <a:t>titel på breaker slidet</a:t>
            </a:r>
          </a:p>
        </p:txBody>
      </p:sp>
      <p:sp>
        <p:nvSpPr>
          <p:cNvPr id="9" name="Subtitle 2">
            <a:extLst>
              <a:ext uri="{FF2B5EF4-FFF2-40B4-BE49-F238E27FC236}">
                <a16:creationId xmlns:a16="http://schemas.microsoft.com/office/drawing/2014/main" id="{86E67E29-967D-4EB1-B959-141D95561E06}"/>
              </a:ext>
            </a:extLst>
          </p:cNvPr>
          <p:cNvSpPr>
            <a:spLocks noGrp="1"/>
          </p:cNvSpPr>
          <p:nvPr>
            <p:ph type="subTitle" idx="1" hasCustomPrompt="1"/>
          </p:nvPr>
        </p:nvSpPr>
        <p:spPr>
          <a:xfrm>
            <a:off x="695326" y="4598505"/>
            <a:ext cx="7740649" cy="1530833"/>
          </a:xfrm>
        </p:spPr>
        <p:txBody>
          <a:bodyPr/>
          <a:lstStyle>
            <a:lvl1pPr marL="0" indent="0" algn="l">
              <a:spcBef>
                <a:spcPts val="0"/>
              </a:spcBef>
              <a:spcAft>
                <a:spcPts val="0"/>
              </a:spcAft>
              <a:buFontTx/>
              <a:buNone/>
              <a:defRPr sz="2400" b="0" i="0">
                <a:solidFill>
                  <a:schemeClr val="tx1"/>
                </a:solidFill>
                <a:latin typeface="Segoe UI Semilight" panose="020B0402040204020203" pitchFamily="34" charset="0"/>
                <a:cs typeface="Segoe UI Semilight" panose="020B0402040204020203" pitchFamily="34" charset="0"/>
              </a:defRPr>
            </a:lvl1pPr>
            <a:lvl2pPr marL="0" indent="0" algn="l">
              <a:spcAft>
                <a:spcPts val="0"/>
              </a:spcAft>
              <a:buFont typeface="Arial" panose="020B0604020202020204" pitchFamily="34" charset="0"/>
              <a:buNone/>
              <a:defRPr sz="2000" b="0">
                <a:solidFill>
                  <a:schemeClr val="tx1"/>
                </a:solidFill>
                <a:latin typeface="Republic" panose="02000506000000020004" pitchFamily="2" charset="0"/>
              </a:defRPr>
            </a:lvl2pPr>
            <a:lvl3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3pPr>
            <a:lvl4pPr marL="0" indent="0" algn="l">
              <a:buFont typeface="Arial" panose="020B0604020202020204" pitchFamily="34" charset="0"/>
              <a:buChar char="​"/>
              <a:defRPr sz="2000" b="0">
                <a:solidFill>
                  <a:schemeClr val="tx1"/>
                </a:solidFill>
                <a:latin typeface="Republic" panose="02000506000000020004" pitchFamily="2" charset="0"/>
              </a:defRPr>
            </a:lvl4pPr>
            <a:lvl5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5pPr>
            <a:lvl6pPr marL="0" indent="0" algn="l">
              <a:lnSpc>
                <a:spcPct val="100000"/>
              </a:lnSpc>
              <a:spcAft>
                <a:spcPts val="0"/>
              </a:spcAft>
              <a:buFont typeface="Arial" panose="020B0604020202020204" pitchFamily="34" charset="0"/>
              <a:buChar char="​"/>
              <a:defRPr sz="2000" b="0">
                <a:solidFill>
                  <a:schemeClr val="tx1"/>
                </a:solidFill>
                <a:latin typeface="Republic" panose="02000506000000020004" pitchFamily="2" charset="0"/>
              </a:defRPr>
            </a:lvl6pPr>
            <a:lvl7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7pPr>
            <a:lvl8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8pPr>
            <a:lvl9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9pPr>
          </a:lstStyle>
          <a:p>
            <a:r>
              <a:rPr lang="da-DK" dirty="0"/>
              <a:t>Her kan der stå en undertitel</a:t>
            </a:r>
          </a:p>
        </p:txBody>
      </p:sp>
    </p:spTree>
    <p:extLst>
      <p:ext uri="{BB962C8B-B14F-4D97-AF65-F5344CB8AC3E}">
        <p14:creationId xmlns:p14="http://schemas.microsoft.com/office/powerpoint/2010/main" val="20254974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 Breakerslide + undertitel (hvid)">
    <p:bg>
      <p:bgPr>
        <a:solidFill>
          <a:schemeClr val="bg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E178816-B086-4A78-A74A-56A73D3E8309}"/>
              </a:ext>
            </a:extLst>
          </p:cNvPr>
          <p:cNvSpPr/>
          <p:nvPr userDrawn="1"/>
        </p:nvSpPr>
        <p:spPr>
          <a:xfrm>
            <a:off x="11496674" y="0"/>
            <a:ext cx="695325" cy="6858000"/>
          </a:xfrm>
          <a:prstGeom prst="rect">
            <a:avLst/>
          </a:prstGeom>
          <a:solidFill>
            <a:srgbClr val="00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052C44"/>
              </a:solidFill>
            </a:endParaRPr>
          </a:p>
        </p:txBody>
      </p:sp>
      <p:sp>
        <p:nvSpPr>
          <p:cNvPr id="7" name="Triangle 5">
            <a:extLst>
              <a:ext uri="{FF2B5EF4-FFF2-40B4-BE49-F238E27FC236}">
                <a16:creationId xmlns:a16="http://schemas.microsoft.com/office/drawing/2014/main" id="{521F46A7-CF54-47F7-8332-3CCA85DEF4F3}"/>
              </a:ext>
            </a:extLst>
          </p:cNvPr>
          <p:cNvSpPr/>
          <p:nvPr userDrawn="1"/>
        </p:nvSpPr>
        <p:spPr>
          <a:xfrm rot="16200000">
            <a:off x="10784181" y="3179623"/>
            <a:ext cx="1195771" cy="498752"/>
          </a:xfrm>
          <a:prstGeom prst="triangle">
            <a:avLst/>
          </a:prstGeom>
          <a:solidFill>
            <a:srgbClr val="00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solidFill>
                <a:srgbClr val="052C44"/>
              </a:solidFill>
            </a:endParaRPr>
          </a:p>
        </p:txBody>
      </p:sp>
      <p:sp>
        <p:nvSpPr>
          <p:cNvPr id="4" name="Title 1">
            <a:extLst>
              <a:ext uri="{FF2B5EF4-FFF2-40B4-BE49-F238E27FC236}">
                <a16:creationId xmlns:a16="http://schemas.microsoft.com/office/drawing/2014/main" id="{4F7E3C96-5C17-4A9B-AC45-4C29ABA8ABDC}"/>
              </a:ext>
            </a:extLst>
          </p:cNvPr>
          <p:cNvSpPr>
            <a:spLocks noGrp="1"/>
          </p:cNvSpPr>
          <p:nvPr>
            <p:ph type="ctrTitle" hasCustomPrompt="1"/>
          </p:nvPr>
        </p:nvSpPr>
        <p:spPr>
          <a:xfrm>
            <a:off x="695325" y="1808163"/>
            <a:ext cx="7740650" cy="2525298"/>
          </a:xfrm>
          <a:prstGeom prst="rect">
            <a:avLst/>
          </a:prstGeom>
        </p:spPr>
        <p:txBody>
          <a:bodyPr anchor="b"/>
          <a:lstStyle>
            <a:lvl1pPr algn="l">
              <a:lnSpc>
                <a:spcPct val="86000"/>
              </a:lnSpc>
              <a:defRPr sz="5500" b="1" i="0">
                <a:solidFill>
                  <a:schemeClr val="tx1"/>
                </a:solidFill>
                <a:latin typeface="+mj-lt"/>
                <a:cs typeface="Poppins ExtraBold" pitchFamily="2" charset="77"/>
              </a:defRPr>
            </a:lvl1pPr>
          </a:lstStyle>
          <a:p>
            <a:r>
              <a:rPr lang="da-DK" dirty="0"/>
              <a:t>Her kan der stå en</a:t>
            </a:r>
            <a:br>
              <a:rPr lang="da-DK" dirty="0"/>
            </a:br>
            <a:r>
              <a:rPr lang="da-DK" dirty="0"/>
              <a:t>titel på breaker slidet</a:t>
            </a:r>
          </a:p>
        </p:txBody>
      </p:sp>
      <p:sp>
        <p:nvSpPr>
          <p:cNvPr id="8" name="Subtitle 2">
            <a:extLst>
              <a:ext uri="{FF2B5EF4-FFF2-40B4-BE49-F238E27FC236}">
                <a16:creationId xmlns:a16="http://schemas.microsoft.com/office/drawing/2014/main" id="{49C97A8B-4C28-426F-818C-40B7D22BA665}"/>
              </a:ext>
            </a:extLst>
          </p:cNvPr>
          <p:cNvSpPr>
            <a:spLocks noGrp="1"/>
          </p:cNvSpPr>
          <p:nvPr>
            <p:ph type="subTitle" idx="1" hasCustomPrompt="1"/>
          </p:nvPr>
        </p:nvSpPr>
        <p:spPr>
          <a:xfrm>
            <a:off x="695326" y="4598505"/>
            <a:ext cx="7740649" cy="1530833"/>
          </a:xfrm>
        </p:spPr>
        <p:txBody>
          <a:bodyPr/>
          <a:lstStyle>
            <a:lvl1pPr marL="0" indent="0" algn="l">
              <a:spcBef>
                <a:spcPts val="0"/>
              </a:spcBef>
              <a:spcAft>
                <a:spcPts val="0"/>
              </a:spcAft>
              <a:buFontTx/>
              <a:buNone/>
              <a:defRPr sz="2400" b="0" i="0">
                <a:solidFill>
                  <a:schemeClr val="tx1"/>
                </a:solidFill>
                <a:latin typeface="Segoe UI Semilight" panose="020B0402040204020203" pitchFamily="34" charset="0"/>
                <a:cs typeface="Segoe UI Semilight" panose="020B0402040204020203" pitchFamily="34" charset="0"/>
              </a:defRPr>
            </a:lvl1pPr>
            <a:lvl2pPr marL="0" indent="0" algn="l">
              <a:spcAft>
                <a:spcPts val="0"/>
              </a:spcAft>
              <a:buFont typeface="Arial" panose="020B0604020202020204" pitchFamily="34" charset="0"/>
              <a:buNone/>
              <a:defRPr sz="2000" b="0">
                <a:solidFill>
                  <a:schemeClr val="tx1"/>
                </a:solidFill>
                <a:latin typeface="Republic" panose="02000506000000020004" pitchFamily="2" charset="0"/>
              </a:defRPr>
            </a:lvl2pPr>
            <a:lvl3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3pPr>
            <a:lvl4pPr marL="0" indent="0" algn="l">
              <a:buFont typeface="Arial" panose="020B0604020202020204" pitchFamily="34" charset="0"/>
              <a:buChar char="​"/>
              <a:defRPr sz="2000" b="0">
                <a:solidFill>
                  <a:schemeClr val="tx1"/>
                </a:solidFill>
                <a:latin typeface="Republic" panose="02000506000000020004" pitchFamily="2" charset="0"/>
              </a:defRPr>
            </a:lvl4pPr>
            <a:lvl5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5pPr>
            <a:lvl6pPr marL="0" indent="0" algn="l">
              <a:lnSpc>
                <a:spcPct val="100000"/>
              </a:lnSpc>
              <a:spcAft>
                <a:spcPts val="0"/>
              </a:spcAft>
              <a:buFont typeface="Arial" panose="020B0604020202020204" pitchFamily="34" charset="0"/>
              <a:buChar char="​"/>
              <a:defRPr sz="2000" b="0">
                <a:solidFill>
                  <a:schemeClr val="tx1"/>
                </a:solidFill>
                <a:latin typeface="Republic" panose="02000506000000020004" pitchFamily="2" charset="0"/>
              </a:defRPr>
            </a:lvl6pPr>
            <a:lvl7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7pPr>
            <a:lvl8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8pPr>
            <a:lvl9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9pPr>
          </a:lstStyle>
          <a:p>
            <a:r>
              <a:rPr lang="da-DK" dirty="0"/>
              <a:t>Her kan der stå en undertitel</a:t>
            </a:r>
          </a:p>
        </p:txBody>
      </p:sp>
    </p:spTree>
    <p:extLst>
      <p:ext uri="{BB962C8B-B14F-4D97-AF65-F5344CB8AC3E}">
        <p14:creationId xmlns:p14="http://schemas.microsoft.com/office/powerpoint/2010/main" val="42122730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 Breakerslide + undertitel + ikon (mørkeblå)">
    <p:bg>
      <p:bgPr>
        <a:solidFill>
          <a:srgbClr val="001F3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37D022-1266-46D9-BC3E-B564D44DE7EB}"/>
              </a:ext>
            </a:extLst>
          </p:cNvPr>
          <p:cNvSpPr>
            <a:spLocks noGrp="1"/>
          </p:cNvSpPr>
          <p:nvPr>
            <p:ph type="ctrTitle" hasCustomPrompt="1"/>
          </p:nvPr>
        </p:nvSpPr>
        <p:spPr>
          <a:xfrm>
            <a:off x="700999" y="1533173"/>
            <a:ext cx="7072676" cy="2463094"/>
          </a:xfrm>
          <a:prstGeom prst="rect">
            <a:avLst/>
          </a:prstGeom>
        </p:spPr>
        <p:txBody>
          <a:bodyPr anchor="b"/>
          <a:lstStyle>
            <a:lvl1pPr algn="l">
              <a:lnSpc>
                <a:spcPct val="100000"/>
              </a:lnSpc>
              <a:defRPr sz="5700" b="1" i="0">
                <a:solidFill>
                  <a:schemeClr val="bg1"/>
                </a:solidFill>
                <a:latin typeface="+mj-lt"/>
                <a:cs typeface="Poppins ExtraBold" pitchFamily="2" charset="77"/>
              </a:defRPr>
            </a:lvl1pPr>
          </a:lstStyle>
          <a:p>
            <a:r>
              <a:rPr lang="da-DK" dirty="0"/>
              <a:t>Her kan der </a:t>
            </a:r>
            <a:br>
              <a:rPr lang="da-DK" dirty="0"/>
            </a:br>
            <a:r>
              <a:rPr lang="da-DK" dirty="0"/>
              <a:t>stå en titel på breaker slidet</a:t>
            </a:r>
          </a:p>
        </p:txBody>
      </p:sp>
      <p:sp>
        <p:nvSpPr>
          <p:cNvPr id="6" name="Subtitle 2">
            <a:extLst>
              <a:ext uri="{FF2B5EF4-FFF2-40B4-BE49-F238E27FC236}">
                <a16:creationId xmlns:a16="http://schemas.microsoft.com/office/drawing/2014/main" id="{3017C15D-E413-42CC-8056-3DFFDDD9DCFA}"/>
              </a:ext>
            </a:extLst>
          </p:cNvPr>
          <p:cNvSpPr>
            <a:spLocks noGrp="1"/>
          </p:cNvSpPr>
          <p:nvPr>
            <p:ph type="subTitle" idx="1" hasCustomPrompt="1"/>
          </p:nvPr>
        </p:nvSpPr>
        <p:spPr>
          <a:xfrm>
            <a:off x="700998" y="4343956"/>
            <a:ext cx="7071375" cy="1785381"/>
          </a:xfrm>
        </p:spPr>
        <p:txBody>
          <a:bodyPr/>
          <a:lstStyle>
            <a:lvl1pPr marL="0" indent="0" algn="l">
              <a:spcBef>
                <a:spcPts val="0"/>
              </a:spcBef>
              <a:spcAft>
                <a:spcPts val="0"/>
              </a:spcAft>
              <a:buFontTx/>
              <a:buNone/>
              <a:defRPr sz="2400" b="0" i="0">
                <a:solidFill>
                  <a:schemeClr val="bg1"/>
                </a:solidFill>
                <a:latin typeface="Segoe UI Semilight" panose="020B0402040204020203" pitchFamily="34" charset="0"/>
                <a:cs typeface="Segoe UI Semilight" panose="020B0402040204020203" pitchFamily="34" charset="0"/>
              </a:defRPr>
            </a:lvl1pPr>
            <a:lvl2pPr marL="0" indent="0" algn="l">
              <a:spcAft>
                <a:spcPts val="0"/>
              </a:spcAft>
              <a:buFont typeface="Arial" panose="020B0604020202020204" pitchFamily="34" charset="0"/>
              <a:buNone/>
              <a:defRPr sz="2000" b="0">
                <a:solidFill>
                  <a:schemeClr val="tx1"/>
                </a:solidFill>
                <a:latin typeface="Republic" panose="02000506000000020004" pitchFamily="2" charset="0"/>
              </a:defRPr>
            </a:lvl2pPr>
            <a:lvl3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3pPr>
            <a:lvl4pPr marL="0" indent="0" algn="l">
              <a:buFont typeface="Arial" panose="020B0604020202020204" pitchFamily="34" charset="0"/>
              <a:buChar char="​"/>
              <a:defRPr sz="2000" b="0">
                <a:solidFill>
                  <a:schemeClr val="tx1"/>
                </a:solidFill>
                <a:latin typeface="Republic" panose="02000506000000020004" pitchFamily="2" charset="0"/>
              </a:defRPr>
            </a:lvl4pPr>
            <a:lvl5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5pPr>
            <a:lvl6pPr marL="0" indent="0" algn="l">
              <a:lnSpc>
                <a:spcPct val="100000"/>
              </a:lnSpc>
              <a:spcAft>
                <a:spcPts val="0"/>
              </a:spcAft>
              <a:buFont typeface="Arial" panose="020B0604020202020204" pitchFamily="34" charset="0"/>
              <a:buChar char="​"/>
              <a:defRPr sz="2000" b="0">
                <a:solidFill>
                  <a:schemeClr val="tx1"/>
                </a:solidFill>
                <a:latin typeface="Republic" panose="02000506000000020004" pitchFamily="2" charset="0"/>
              </a:defRPr>
            </a:lvl6pPr>
            <a:lvl7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7pPr>
            <a:lvl8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8pPr>
            <a:lvl9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9pPr>
          </a:lstStyle>
          <a:p>
            <a:r>
              <a:rPr lang="da-DK" dirty="0"/>
              <a:t>Her kan der stå en undertitel</a:t>
            </a:r>
          </a:p>
        </p:txBody>
      </p:sp>
      <p:sp>
        <p:nvSpPr>
          <p:cNvPr id="7" name="Picture Placeholder 7">
            <a:extLst>
              <a:ext uri="{FF2B5EF4-FFF2-40B4-BE49-F238E27FC236}">
                <a16:creationId xmlns:a16="http://schemas.microsoft.com/office/drawing/2014/main" id="{197CCDED-565E-426F-9985-C246CB5221FD}"/>
              </a:ext>
            </a:extLst>
          </p:cNvPr>
          <p:cNvSpPr>
            <a:spLocks noGrp="1"/>
          </p:cNvSpPr>
          <p:nvPr>
            <p:ph type="pic" sz="quarter" idx="13" hasCustomPrompt="1"/>
          </p:nvPr>
        </p:nvSpPr>
        <p:spPr>
          <a:xfrm>
            <a:off x="8435975" y="3429000"/>
            <a:ext cx="3060700" cy="2700338"/>
          </a:xfrm>
          <a:prstGeom prst="rect">
            <a:avLst/>
          </a:prstGeom>
          <a:noFill/>
        </p:spPr>
        <p:txBody>
          <a:bodyPr tIns="36000"/>
          <a:lstStyle>
            <a:lvl1pPr marL="0" indent="0" algn="ctr">
              <a:lnSpc>
                <a:spcPct val="100000"/>
              </a:lnSpc>
              <a:spcBef>
                <a:spcPts val="0"/>
              </a:spcBef>
              <a:buNone/>
              <a:defRPr sz="1200" b="0" i="0">
                <a:solidFill>
                  <a:schemeClr val="bg1"/>
                </a:solidFill>
                <a:latin typeface="+mn-lt"/>
                <a:cs typeface="Poppins Light" pitchFamily="2" charset="77"/>
              </a:defRPr>
            </a:lvl1pPr>
          </a:lstStyle>
          <a:p>
            <a:br>
              <a:rPr lang="da-DK" dirty="0"/>
            </a:br>
            <a:br>
              <a:rPr lang="da-DK" dirty="0"/>
            </a:br>
            <a:br>
              <a:rPr lang="da-DK" dirty="0"/>
            </a:br>
            <a:r>
              <a:rPr lang="da-DK" dirty="0"/>
              <a:t>Her kan et ikon indsættes. </a:t>
            </a:r>
            <a:br>
              <a:rPr lang="da-DK" dirty="0"/>
            </a:br>
            <a:r>
              <a:rPr lang="da-DK" dirty="0"/>
              <a:t>Klik på ikonet for at indsætte</a:t>
            </a:r>
          </a:p>
        </p:txBody>
      </p:sp>
    </p:spTree>
    <p:extLst>
      <p:ext uri="{BB962C8B-B14F-4D97-AF65-F5344CB8AC3E}">
        <p14:creationId xmlns:p14="http://schemas.microsoft.com/office/powerpoint/2010/main" val="2357224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 Breakerslide + undertitel + ikon (lyseblå)">
    <p:bg>
      <p:bgPr>
        <a:solidFill>
          <a:srgbClr val="D9F0FF"/>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FA3447E-92B7-4DA4-8183-F897296A5FBD}"/>
              </a:ext>
            </a:extLst>
          </p:cNvPr>
          <p:cNvSpPr>
            <a:spLocks noGrp="1"/>
          </p:cNvSpPr>
          <p:nvPr>
            <p:ph type="ctrTitle" hasCustomPrompt="1"/>
          </p:nvPr>
        </p:nvSpPr>
        <p:spPr>
          <a:xfrm>
            <a:off x="700999" y="1533173"/>
            <a:ext cx="7072676" cy="2463094"/>
          </a:xfrm>
          <a:prstGeom prst="rect">
            <a:avLst/>
          </a:prstGeom>
        </p:spPr>
        <p:txBody>
          <a:bodyPr anchor="b"/>
          <a:lstStyle>
            <a:lvl1pPr algn="l">
              <a:lnSpc>
                <a:spcPct val="100000"/>
              </a:lnSpc>
              <a:defRPr sz="5700" b="1" i="0">
                <a:solidFill>
                  <a:srgbClr val="001F32"/>
                </a:solidFill>
                <a:latin typeface="+mj-lt"/>
                <a:cs typeface="Poppins ExtraBold" pitchFamily="2" charset="77"/>
              </a:defRPr>
            </a:lvl1pPr>
          </a:lstStyle>
          <a:p>
            <a:r>
              <a:rPr lang="da-DK" dirty="0"/>
              <a:t>Her kan der </a:t>
            </a:r>
            <a:br>
              <a:rPr lang="da-DK" dirty="0"/>
            </a:br>
            <a:r>
              <a:rPr lang="da-DK" dirty="0"/>
              <a:t>stå en titel på breaker slidet</a:t>
            </a:r>
          </a:p>
        </p:txBody>
      </p:sp>
      <p:sp>
        <p:nvSpPr>
          <p:cNvPr id="7" name="Picture Placeholder 7">
            <a:extLst>
              <a:ext uri="{FF2B5EF4-FFF2-40B4-BE49-F238E27FC236}">
                <a16:creationId xmlns:a16="http://schemas.microsoft.com/office/drawing/2014/main" id="{ABF43CE6-F71E-448B-A59F-2B62ABA6CDFD}"/>
              </a:ext>
            </a:extLst>
          </p:cNvPr>
          <p:cNvSpPr>
            <a:spLocks noGrp="1"/>
          </p:cNvSpPr>
          <p:nvPr>
            <p:ph type="pic" sz="quarter" idx="13" hasCustomPrompt="1"/>
          </p:nvPr>
        </p:nvSpPr>
        <p:spPr>
          <a:xfrm>
            <a:off x="8435975" y="3429000"/>
            <a:ext cx="3060700" cy="2700338"/>
          </a:xfrm>
          <a:prstGeom prst="rect">
            <a:avLst/>
          </a:prstGeom>
          <a:noFill/>
        </p:spPr>
        <p:txBody>
          <a:bodyPr tIns="36000"/>
          <a:lstStyle>
            <a:lvl1pPr marL="0" indent="0" algn="ctr">
              <a:lnSpc>
                <a:spcPct val="100000"/>
              </a:lnSpc>
              <a:spcBef>
                <a:spcPts val="0"/>
              </a:spcBef>
              <a:buNone/>
              <a:defRPr sz="1200" b="0" i="0">
                <a:solidFill>
                  <a:srgbClr val="001F32"/>
                </a:solidFill>
                <a:latin typeface="+mn-lt"/>
                <a:cs typeface="Poppins Light" pitchFamily="2" charset="77"/>
              </a:defRPr>
            </a:lvl1pPr>
          </a:lstStyle>
          <a:p>
            <a:br>
              <a:rPr lang="da-DK" dirty="0"/>
            </a:br>
            <a:br>
              <a:rPr lang="da-DK" dirty="0"/>
            </a:br>
            <a:br>
              <a:rPr lang="da-DK" dirty="0"/>
            </a:br>
            <a:r>
              <a:rPr lang="da-DK" dirty="0"/>
              <a:t>Her kan et ikon indsættes. </a:t>
            </a:r>
            <a:br>
              <a:rPr lang="da-DK" dirty="0"/>
            </a:br>
            <a:r>
              <a:rPr lang="da-DK" dirty="0"/>
              <a:t>Klik på ikonet for at indsætte</a:t>
            </a:r>
          </a:p>
        </p:txBody>
      </p:sp>
      <p:sp>
        <p:nvSpPr>
          <p:cNvPr id="8" name="Subtitle 2">
            <a:extLst>
              <a:ext uri="{FF2B5EF4-FFF2-40B4-BE49-F238E27FC236}">
                <a16:creationId xmlns:a16="http://schemas.microsoft.com/office/drawing/2014/main" id="{2940655A-AE23-4683-8C4A-450A12B6AC83}"/>
              </a:ext>
            </a:extLst>
          </p:cNvPr>
          <p:cNvSpPr>
            <a:spLocks noGrp="1"/>
          </p:cNvSpPr>
          <p:nvPr>
            <p:ph type="subTitle" idx="1" hasCustomPrompt="1"/>
          </p:nvPr>
        </p:nvSpPr>
        <p:spPr>
          <a:xfrm>
            <a:off x="700998" y="4343956"/>
            <a:ext cx="7071375" cy="1785381"/>
          </a:xfrm>
        </p:spPr>
        <p:txBody>
          <a:bodyPr/>
          <a:lstStyle>
            <a:lvl1pPr marL="0" indent="0" algn="l">
              <a:spcBef>
                <a:spcPts val="0"/>
              </a:spcBef>
              <a:spcAft>
                <a:spcPts val="0"/>
              </a:spcAft>
              <a:buFontTx/>
              <a:buNone/>
              <a:defRPr sz="2400" b="0" i="0">
                <a:solidFill>
                  <a:schemeClr val="tx1"/>
                </a:solidFill>
                <a:latin typeface="Segoe UI Semilight" panose="020B0402040204020203" pitchFamily="34" charset="0"/>
                <a:cs typeface="Segoe UI Semilight" panose="020B0402040204020203" pitchFamily="34" charset="0"/>
              </a:defRPr>
            </a:lvl1pPr>
            <a:lvl2pPr marL="0" indent="0" algn="l">
              <a:spcAft>
                <a:spcPts val="0"/>
              </a:spcAft>
              <a:buFont typeface="Arial" panose="020B0604020202020204" pitchFamily="34" charset="0"/>
              <a:buNone/>
              <a:defRPr sz="2000" b="0">
                <a:solidFill>
                  <a:schemeClr val="tx1"/>
                </a:solidFill>
                <a:latin typeface="Republic" panose="02000506000000020004" pitchFamily="2" charset="0"/>
              </a:defRPr>
            </a:lvl2pPr>
            <a:lvl3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3pPr>
            <a:lvl4pPr marL="0" indent="0" algn="l">
              <a:buFont typeface="Arial" panose="020B0604020202020204" pitchFamily="34" charset="0"/>
              <a:buChar char="​"/>
              <a:defRPr sz="2000" b="0">
                <a:solidFill>
                  <a:schemeClr val="tx1"/>
                </a:solidFill>
                <a:latin typeface="Republic" panose="02000506000000020004" pitchFamily="2" charset="0"/>
              </a:defRPr>
            </a:lvl4pPr>
            <a:lvl5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5pPr>
            <a:lvl6pPr marL="0" indent="0" algn="l">
              <a:lnSpc>
                <a:spcPct val="100000"/>
              </a:lnSpc>
              <a:spcAft>
                <a:spcPts val="0"/>
              </a:spcAft>
              <a:buFont typeface="Arial" panose="020B0604020202020204" pitchFamily="34" charset="0"/>
              <a:buChar char="​"/>
              <a:defRPr sz="2000" b="0">
                <a:solidFill>
                  <a:schemeClr val="tx1"/>
                </a:solidFill>
                <a:latin typeface="Republic" panose="02000506000000020004" pitchFamily="2" charset="0"/>
              </a:defRPr>
            </a:lvl6pPr>
            <a:lvl7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7pPr>
            <a:lvl8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8pPr>
            <a:lvl9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9pPr>
          </a:lstStyle>
          <a:p>
            <a:r>
              <a:rPr lang="da-DK" dirty="0"/>
              <a:t>Her kan der stå en undertitel</a:t>
            </a:r>
          </a:p>
        </p:txBody>
      </p:sp>
    </p:spTree>
    <p:extLst>
      <p:ext uri="{BB962C8B-B14F-4D97-AF65-F5344CB8AC3E}">
        <p14:creationId xmlns:p14="http://schemas.microsoft.com/office/powerpoint/2010/main" val="3887724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 Breakerslide + undertitel + ikon (hvi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BBF8F63-8613-4F1F-BA4D-07C2F909EA10}"/>
              </a:ext>
            </a:extLst>
          </p:cNvPr>
          <p:cNvSpPr>
            <a:spLocks noGrp="1"/>
          </p:cNvSpPr>
          <p:nvPr>
            <p:ph type="ctrTitle" hasCustomPrompt="1"/>
          </p:nvPr>
        </p:nvSpPr>
        <p:spPr>
          <a:xfrm>
            <a:off x="700999" y="1533173"/>
            <a:ext cx="7072676" cy="2463094"/>
          </a:xfrm>
          <a:prstGeom prst="rect">
            <a:avLst/>
          </a:prstGeom>
        </p:spPr>
        <p:txBody>
          <a:bodyPr anchor="b"/>
          <a:lstStyle>
            <a:lvl1pPr algn="l">
              <a:lnSpc>
                <a:spcPct val="100000"/>
              </a:lnSpc>
              <a:defRPr sz="5700" b="1" i="0">
                <a:solidFill>
                  <a:srgbClr val="001F32"/>
                </a:solidFill>
                <a:latin typeface="+mj-lt"/>
                <a:cs typeface="Poppins ExtraBold" pitchFamily="2" charset="77"/>
              </a:defRPr>
            </a:lvl1pPr>
          </a:lstStyle>
          <a:p>
            <a:r>
              <a:rPr lang="da-DK" dirty="0"/>
              <a:t>Her kan der </a:t>
            </a:r>
            <a:br>
              <a:rPr lang="da-DK" dirty="0"/>
            </a:br>
            <a:r>
              <a:rPr lang="da-DK" dirty="0"/>
              <a:t>stå en titel på breaker slidet</a:t>
            </a:r>
          </a:p>
        </p:txBody>
      </p:sp>
      <p:sp>
        <p:nvSpPr>
          <p:cNvPr id="12" name="Picture Placeholder 7">
            <a:extLst>
              <a:ext uri="{FF2B5EF4-FFF2-40B4-BE49-F238E27FC236}">
                <a16:creationId xmlns:a16="http://schemas.microsoft.com/office/drawing/2014/main" id="{914D6A70-4ABC-4C09-81A6-089EF446DB2A}"/>
              </a:ext>
            </a:extLst>
          </p:cNvPr>
          <p:cNvSpPr>
            <a:spLocks noGrp="1"/>
          </p:cNvSpPr>
          <p:nvPr>
            <p:ph type="pic" sz="quarter" idx="13" hasCustomPrompt="1"/>
          </p:nvPr>
        </p:nvSpPr>
        <p:spPr>
          <a:xfrm>
            <a:off x="8435975" y="3429000"/>
            <a:ext cx="3060700" cy="2700338"/>
          </a:xfrm>
          <a:prstGeom prst="rect">
            <a:avLst/>
          </a:prstGeom>
          <a:noFill/>
        </p:spPr>
        <p:txBody>
          <a:bodyPr tIns="36000"/>
          <a:lstStyle>
            <a:lvl1pPr marL="0" indent="0" algn="ctr">
              <a:lnSpc>
                <a:spcPct val="100000"/>
              </a:lnSpc>
              <a:spcBef>
                <a:spcPts val="0"/>
              </a:spcBef>
              <a:buNone/>
              <a:defRPr sz="1200" b="0" i="0">
                <a:solidFill>
                  <a:srgbClr val="001F32"/>
                </a:solidFill>
                <a:latin typeface="+mn-lt"/>
                <a:cs typeface="Poppins Light" pitchFamily="2" charset="77"/>
              </a:defRPr>
            </a:lvl1pPr>
          </a:lstStyle>
          <a:p>
            <a:br>
              <a:rPr lang="da-DK" dirty="0"/>
            </a:br>
            <a:br>
              <a:rPr lang="da-DK" dirty="0"/>
            </a:br>
            <a:br>
              <a:rPr lang="da-DK" dirty="0"/>
            </a:br>
            <a:r>
              <a:rPr lang="da-DK" dirty="0"/>
              <a:t>Her kan et ikon indsættes. </a:t>
            </a:r>
            <a:br>
              <a:rPr lang="da-DK" dirty="0"/>
            </a:br>
            <a:r>
              <a:rPr lang="da-DK" dirty="0"/>
              <a:t>Klik på ikonet for at indsætte</a:t>
            </a:r>
          </a:p>
        </p:txBody>
      </p:sp>
      <p:sp>
        <p:nvSpPr>
          <p:cNvPr id="5" name="Subtitle 2">
            <a:extLst>
              <a:ext uri="{FF2B5EF4-FFF2-40B4-BE49-F238E27FC236}">
                <a16:creationId xmlns:a16="http://schemas.microsoft.com/office/drawing/2014/main" id="{0B4B1D21-7D43-4A9F-9733-161051AC035B}"/>
              </a:ext>
            </a:extLst>
          </p:cNvPr>
          <p:cNvSpPr>
            <a:spLocks noGrp="1"/>
          </p:cNvSpPr>
          <p:nvPr>
            <p:ph type="subTitle" idx="1" hasCustomPrompt="1"/>
          </p:nvPr>
        </p:nvSpPr>
        <p:spPr>
          <a:xfrm>
            <a:off x="700998" y="4343956"/>
            <a:ext cx="7071375" cy="1785381"/>
          </a:xfrm>
        </p:spPr>
        <p:txBody>
          <a:bodyPr/>
          <a:lstStyle>
            <a:lvl1pPr marL="0" indent="0" algn="l">
              <a:spcBef>
                <a:spcPts val="0"/>
              </a:spcBef>
              <a:spcAft>
                <a:spcPts val="0"/>
              </a:spcAft>
              <a:buFontTx/>
              <a:buNone/>
              <a:defRPr sz="2400" b="0" i="0">
                <a:solidFill>
                  <a:schemeClr val="tx1"/>
                </a:solidFill>
                <a:latin typeface="Segoe UI Semilight" panose="020B0402040204020203" pitchFamily="34" charset="0"/>
                <a:cs typeface="Segoe UI Semilight" panose="020B0402040204020203" pitchFamily="34" charset="0"/>
              </a:defRPr>
            </a:lvl1pPr>
            <a:lvl2pPr marL="0" indent="0" algn="l">
              <a:spcAft>
                <a:spcPts val="0"/>
              </a:spcAft>
              <a:buFont typeface="Arial" panose="020B0604020202020204" pitchFamily="34" charset="0"/>
              <a:buNone/>
              <a:defRPr sz="2000" b="0">
                <a:solidFill>
                  <a:schemeClr val="tx1"/>
                </a:solidFill>
                <a:latin typeface="Republic" panose="02000506000000020004" pitchFamily="2" charset="0"/>
              </a:defRPr>
            </a:lvl2pPr>
            <a:lvl3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3pPr>
            <a:lvl4pPr marL="0" indent="0" algn="l">
              <a:buFont typeface="Arial" panose="020B0604020202020204" pitchFamily="34" charset="0"/>
              <a:buChar char="​"/>
              <a:defRPr sz="2000" b="0">
                <a:solidFill>
                  <a:schemeClr val="tx1"/>
                </a:solidFill>
                <a:latin typeface="Republic" panose="02000506000000020004" pitchFamily="2" charset="0"/>
              </a:defRPr>
            </a:lvl4pPr>
            <a:lvl5pPr marL="0" indent="0" algn="l">
              <a:spcAft>
                <a:spcPts val="0"/>
              </a:spcAft>
              <a:buFont typeface="Arial" panose="020B0604020202020204" pitchFamily="34" charset="0"/>
              <a:buChar char="​"/>
              <a:defRPr sz="2000" b="0">
                <a:solidFill>
                  <a:schemeClr val="tx1"/>
                </a:solidFill>
                <a:latin typeface="Republic" panose="02000506000000020004" pitchFamily="2" charset="0"/>
              </a:defRPr>
            </a:lvl5pPr>
            <a:lvl6pPr marL="0" indent="0" algn="l">
              <a:lnSpc>
                <a:spcPct val="100000"/>
              </a:lnSpc>
              <a:spcAft>
                <a:spcPts val="0"/>
              </a:spcAft>
              <a:buFont typeface="Arial" panose="020B0604020202020204" pitchFamily="34" charset="0"/>
              <a:buChar char="​"/>
              <a:defRPr sz="2000" b="0">
                <a:solidFill>
                  <a:schemeClr val="tx1"/>
                </a:solidFill>
                <a:latin typeface="Republic" panose="02000506000000020004" pitchFamily="2" charset="0"/>
              </a:defRPr>
            </a:lvl6pPr>
            <a:lvl7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7pPr>
            <a:lvl8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8pPr>
            <a:lvl9pPr marL="0" indent="0" algn="l">
              <a:lnSpc>
                <a:spcPct val="100000"/>
              </a:lnSpc>
              <a:buFont typeface="Arial" panose="020B0604020202020204" pitchFamily="34" charset="0"/>
              <a:buChar char="​"/>
              <a:defRPr sz="2000" b="0">
                <a:solidFill>
                  <a:schemeClr val="tx1"/>
                </a:solidFill>
                <a:latin typeface="Republic" panose="02000506000000020004" pitchFamily="2" charset="0"/>
              </a:defRPr>
            </a:lvl9pPr>
          </a:lstStyle>
          <a:p>
            <a:r>
              <a:rPr lang="da-DK" dirty="0"/>
              <a:t>Her kan der stå en undertitel</a:t>
            </a:r>
          </a:p>
        </p:txBody>
      </p:sp>
    </p:spTree>
    <p:extLst>
      <p:ext uri="{BB962C8B-B14F-4D97-AF65-F5344CB8AC3E}">
        <p14:creationId xmlns:p14="http://schemas.microsoft.com/office/powerpoint/2010/main" val="7452188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 Indhold + billede">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9289D843-9487-45E8-B1AC-C9799EF59C0D}"/>
              </a:ext>
            </a:extLst>
          </p:cNvPr>
          <p:cNvSpPr>
            <a:spLocks noGrp="1"/>
          </p:cNvSpPr>
          <p:nvPr>
            <p:ph type="title" hasCustomPrompt="1"/>
          </p:nvPr>
        </p:nvSpPr>
        <p:spPr>
          <a:xfrm>
            <a:off x="695325" y="613250"/>
            <a:ext cx="5221288" cy="900000"/>
          </a:xfrm>
          <a:prstGeom prst="rect">
            <a:avLst/>
          </a:prstGeom>
        </p:spPr>
        <p:txBody>
          <a:bodyPr vert="horz" lIns="0" tIns="0" rIns="0" bIns="0" rtlCol="0" anchor="t" anchorCtr="0">
            <a:noAutofit/>
          </a:bodyPr>
          <a:lstStyle>
            <a:lvl1pPr>
              <a:defRPr/>
            </a:lvl1pPr>
          </a:lstStyle>
          <a:p>
            <a:r>
              <a:rPr lang="da-DK" dirty="0"/>
              <a:t>Her kan der stå en titel</a:t>
            </a:r>
          </a:p>
        </p:txBody>
      </p:sp>
      <p:sp>
        <p:nvSpPr>
          <p:cNvPr id="3" name="Pladsholder til tekst 6">
            <a:extLst>
              <a:ext uri="{FF2B5EF4-FFF2-40B4-BE49-F238E27FC236}">
                <a16:creationId xmlns:a16="http://schemas.microsoft.com/office/drawing/2014/main" id="{2794E278-B1AF-4565-958B-13433DD47AC9}"/>
              </a:ext>
            </a:extLst>
          </p:cNvPr>
          <p:cNvSpPr>
            <a:spLocks noGrp="1"/>
          </p:cNvSpPr>
          <p:nvPr>
            <p:ph type="body" sz="quarter" idx="10" hasCustomPrompt="1"/>
          </p:nvPr>
        </p:nvSpPr>
        <p:spPr>
          <a:xfrm>
            <a:off x="695325" y="1808163"/>
            <a:ext cx="5221288" cy="4314825"/>
          </a:xfrm>
          <a:prstGeom prst="rect">
            <a:avLst/>
          </a:prstGeom>
        </p:spPr>
        <p:txBody>
          <a:bodyPr>
            <a:normAutofit/>
          </a:bodyPr>
          <a:lstStyle>
            <a:lvl1pPr algn="l">
              <a:defRPr sz="1600"/>
            </a:lvl1pPr>
          </a:lstStyle>
          <a:p>
            <a:pPr lvl="0"/>
            <a:r>
              <a:rPr lang="da-DK" dirty="0"/>
              <a:t>Her kan der skrives en brødtekst</a:t>
            </a:r>
          </a:p>
        </p:txBody>
      </p:sp>
      <p:sp>
        <p:nvSpPr>
          <p:cNvPr id="6" name="Picture Placeholder 7">
            <a:extLst>
              <a:ext uri="{FF2B5EF4-FFF2-40B4-BE49-F238E27FC236}">
                <a16:creationId xmlns:a16="http://schemas.microsoft.com/office/drawing/2014/main" id="{D6BE544F-9C17-4FAD-A4F7-0B84FDF155BE}"/>
              </a:ext>
            </a:extLst>
          </p:cNvPr>
          <p:cNvSpPr>
            <a:spLocks noGrp="1"/>
          </p:cNvSpPr>
          <p:nvPr>
            <p:ph type="pic" sz="quarter" idx="13" hasCustomPrompt="1"/>
          </p:nvPr>
        </p:nvSpPr>
        <p:spPr>
          <a:xfrm>
            <a:off x="6275388" y="0"/>
            <a:ext cx="5916611" cy="6858000"/>
          </a:xfrm>
          <a:prstGeom prst="rect">
            <a:avLst/>
          </a:prstGeom>
          <a:noFill/>
        </p:spPr>
        <p:txBody>
          <a:bodyPr tIns="36000"/>
          <a:lstStyle>
            <a:lvl1pPr marL="0" indent="0" algn="ctr">
              <a:spcBef>
                <a:spcPts val="0"/>
              </a:spcBef>
              <a:buNone/>
              <a:defRPr sz="1400" b="0" i="0">
                <a:solidFill>
                  <a:schemeClr val="tx1"/>
                </a:solidFill>
                <a:latin typeface="+mn-lt"/>
                <a:cs typeface="Poppins Light" pitchFamily="2" charset="77"/>
              </a:defRPr>
            </a:lvl1pPr>
          </a:lstStyle>
          <a:p>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r>
              <a:rPr lang="da-DK" dirty="0"/>
              <a:t>Her kan et billede eller ikon indsættes. </a:t>
            </a:r>
            <a:br>
              <a:rPr lang="da-DK" dirty="0"/>
            </a:br>
            <a:r>
              <a:rPr lang="da-DK" dirty="0"/>
              <a:t>Klik på ikonet for at indsætte</a:t>
            </a:r>
          </a:p>
        </p:txBody>
      </p:sp>
      <p:sp>
        <p:nvSpPr>
          <p:cNvPr id="4" name="Pladsholder til slidenummer 1">
            <a:extLst>
              <a:ext uri="{FF2B5EF4-FFF2-40B4-BE49-F238E27FC236}">
                <a16:creationId xmlns:a16="http://schemas.microsoft.com/office/drawing/2014/main" id="{4D657AD4-6C2B-6909-3E93-4EB025409139}"/>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26820093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 Indhold + billede (venstrestillet)">
    <p:spTree>
      <p:nvGrpSpPr>
        <p:cNvPr id="1" name=""/>
        <p:cNvGrpSpPr/>
        <p:nvPr/>
      </p:nvGrpSpPr>
      <p:grpSpPr>
        <a:xfrm>
          <a:off x="0" y="0"/>
          <a:ext cx="0" cy="0"/>
          <a:chOff x="0" y="0"/>
          <a:chExt cx="0" cy="0"/>
        </a:xfrm>
      </p:grpSpPr>
      <p:sp>
        <p:nvSpPr>
          <p:cNvPr id="3" name="Title Placeholder 6">
            <a:extLst>
              <a:ext uri="{FF2B5EF4-FFF2-40B4-BE49-F238E27FC236}">
                <a16:creationId xmlns:a16="http://schemas.microsoft.com/office/drawing/2014/main" id="{AF6F6DDA-D411-447F-813C-D32A85749ABF}"/>
              </a:ext>
            </a:extLst>
          </p:cNvPr>
          <p:cNvSpPr>
            <a:spLocks noGrp="1"/>
          </p:cNvSpPr>
          <p:nvPr>
            <p:ph type="title" hasCustomPrompt="1"/>
          </p:nvPr>
        </p:nvSpPr>
        <p:spPr>
          <a:xfrm>
            <a:off x="6275388" y="613250"/>
            <a:ext cx="5221287" cy="900000"/>
          </a:xfrm>
          <a:prstGeom prst="rect">
            <a:avLst/>
          </a:prstGeom>
        </p:spPr>
        <p:txBody>
          <a:bodyPr vert="horz" lIns="0" tIns="0" rIns="0" bIns="0" rtlCol="0" anchor="t" anchorCtr="0">
            <a:noAutofit/>
          </a:bodyPr>
          <a:lstStyle>
            <a:lvl1pPr>
              <a:defRPr/>
            </a:lvl1pPr>
          </a:lstStyle>
          <a:p>
            <a:r>
              <a:rPr lang="da-DK" dirty="0"/>
              <a:t>Her kan der stå en titel</a:t>
            </a:r>
          </a:p>
        </p:txBody>
      </p:sp>
      <p:sp>
        <p:nvSpPr>
          <p:cNvPr id="4" name="Picture Placeholder 7">
            <a:extLst>
              <a:ext uri="{FF2B5EF4-FFF2-40B4-BE49-F238E27FC236}">
                <a16:creationId xmlns:a16="http://schemas.microsoft.com/office/drawing/2014/main" id="{1B47FDF4-3557-4FE0-8588-AC009F750C16}"/>
              </a:ext>
            </a:extLst>
          </p:cNvPr>
          <p:cNvSpPr>
            <a:spLocks noGrp="1"/>
          </p:cNvSpPr>
          <p:nvPr>
            <p:ph type="pic" sz="quarter" idx="13" hasCustomPrompt="1"/>
          </p:nvPr>
        </p:nvSpPr>
        <p:spPr>
          <a:xfrm>
            <a:off x="2" y="0"/>
            <a:ext cx="5916611" cy="6858000"/>
          </a:xfrm>
          <a:prstGeom prst="rect">
            <a:avLst/>
          </a:prstGeom>
          <a:noFill/>
        </p:spPr>
        <p:txBody>
          <a:bodyPr tIns="36000"/>
          <a:lstStyle>
            <a:lvl1pPr marL="0" indent="0" algn="ctr">
              <a:spcBef>
                <a:spcPts val="0"/>
              </a:spcBef>
              <a:buNone/>
              <a:defRPr sz="1400" b="0" i="0">
                <a:solidFill>
                  <a:schemeClr val="tx1"/>
                </a:solidFill>
                <a:latin typeface="+mn-lt"/>
                <a:cs typeface="Poppins Light" pitchFamily="2" charset="77"/>
              </a:defRPr>
            </a:lvl1pPr>
          </a:lstStyle>
          <a:p>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r>
              <a:rPr lang="da-DK" dirty="0"/>
              <a:t>Her kan et billede eller ikon indsættes. </a:t>
            </a:r>
            <a:br>
              <a:rPr lang="da-DK" dirty="0"/>
            </a:br>
            <a:r>
              <a:rPr lang="da-DK" dirty="0"/>
              <a:t>Klik på ikonet for at indsætte</a:t>
            </a:r>
          </a:p>
        </p:txBody>
      </p:sp>
      <p:sp>
        <p:nvSpPr>
          <p:cNvPr id="5" name="Pladsholder til tekst 6">
            <a:extLst>
              <a:ext uri="{FF2B5EF4-FFF2-40B4-BE49-F238E27FC236}">
                <a16:creationId xmlns:a16="http://schemas.microsoft.com/office/drawing/2014/main" id="{F1F53FBB-7B98-40BD-A668-6BAC9FA45224}"/>
              </a:ext>
            </a:extLst>
          </p:cNvPr>
          <p:cNvSpPr>
            <a:spLocks noGrp="1"/>
          </p:cNvSpPr>
          <p:nvPr>
            <p:ph type="body" sz="quarter" idx="10" hasCustomPrompt="1"/>
          </p:nvPr>
        </p:nvSpPr>
        <p:spPr>
          <a:xfrm>
            <a:off x="6275387" y="1808163"/>
            <a:ext cx="5221288" cy="4314825"/>
          </a:xfrm>
          <a:prstGeom prst="rect">
            <a:avLst/>
          </a:prstGeom>
        </p:spPr>
        <p:txBody>
          <a:bodyPr>
            <a:normAutofit/>
          </a:bodyPr>
          <a:lstStyle>
            <a:lvl1pPr algn="l">
              <a:defRPr sz="1600"/>
            </a:lvl1pPr>
          </a:lstStyle>
          <a:p>
            <a:pPr lvl="0"/>
            <a:r>
              <a:rPr lang="da-DK" dirty="0"/>
              <a:t>Her kan der skrives en brødtekst</a:t>
            </a:r>
          </a:p>
        </p:txBody>
      </p:sp>
      <p:sp>
        <p:nvSpPr>
          <p:cNvPr id="2" name="Pladsholder til slidenummer 1">
            <a:extLst>
              <a:ext uri="{FF2B5EF4-FFF2-40B4-BE49-F238E27FC236}">
                <a16:creationId xmlns:a16="http://schemas.microsoft.com/office/drawing/2014/main" id="{2FB75261-601D-33A8-3251-2B69B542099D}"/>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16070713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 Indhold + 2/3 billede">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26BFD0B8-E540-4644-AD78-3F2EF21C8A17}"/>
              </a:ext>
            </a:extLst>
          </p:cNvPr>
          <p:cNvSpPr>
            <a:spLocks noGrp="1"/>
          </p:cNvSpPr>
          <p:nvPr>
            <p:ph type="title" hasCustomPrompt="1"/>
          </p:nvPr>
        </p:nvSpPr>
        <p:spPr>
          <a:xfrm>
            <a:off x="695325" y="613250"/>
            <a:ext cx="3384550" cy="900000"/>
          </a:xfrm>
          <a:prstGeom prst="rect">
            <a:avLst/>
          </a:prstGeom>
        </p:spPr>
        <p:txBody>
          <a:bodyPr vert="horz" lIns="0" tIns="0" rIns="0" bIns="0" rtlCol="0" anchor="t" anchorCtr="0">
            <a:noAutofit/>
          </a:bodyPr>
          <a:lstStyle>
            <a:lvl1pPr>
              <a:defRPr/>
            </a:lvl1pPr>
          </a:lstStyle>
          <a:p>
            <a:r>
              <a:rPr lang="da-DK" dirty="0"/>
              <a:t>Her kan der stå en kort titel</a:t>
            </a:r>
          </a:p>
        </p:txBody>
      </p:sp>
      <p:sp>
        <p:nvSpPr>
          <p:cNvPr id="3" name="Pladsholder til tekst 6">
            <a:extLst>
              <a:ext uri="{FF2B5EF4-FFF2-40B4-BE49-F238E27FC236}">
                <a16:creationId xmlns:a16="http://schemas.microsoft.com/office/drawing/2014/main" id="{063189B0-E998-440D-93BE-316AE76453B0}"/>
              </a:ext>
            </a:extLst>
          </p:cNvPr>
          <p:cNvSpPr>
            <a:spLocks noGrp="1"/>
          </p:cNvSpPr>
          <p:nvPr>
            <p:ph type="body" sz="quarter" idx="10" hasCustomPrompt="1"/>
          </p:nvPr>
        </p:nvSpPr>
        <p:spPr>
          <a:xfrm>
            <a:off x="695325" y="1808163"/>
            <a:ext cx="3384550" cy="4314825"/>
          </a:xfrm>
          <a:prstGeom prst="rect">
            <a:avLst/>
          </a:prstGeom>
        </p:spPr>
        <p:txBody>
          <a:bodyPr>
            <a:normAutofit/>
          </a:bodyPr>
          <a:lstStyle>
            <a:lvl1pPr>
              <a:defRPr sz="1600"/>
            </a:lvl1pPr>
          </a:lstStyle>
          <a:p>
            <a:pPr lvl="0"/>
            <a:r>
              <a:rPr lang="da-DK" dirty="0"/>
              <a:t>Her kan der skrives en brødtekst</a:t>
            </a:r>
          </a:p>
        </p:txBody>
      </p:sp>
      <p:sp>
        <p:nvSpPr>
          <p:cNvPr id="4" name="Picture Placeholder 7">
            <a:extLst>
              <a:ext uri="{FF2B5EF4-FFF2-40B4-BE49-F238E27FC236}">
                <a16:creationId xmlns:a16="http://schemas.microsoft.com/office/drawing/2014/main" id="{2AD73C7B-688A-4F7C-AD33-466C6F7F1B7C}"/>
              </a:ext>
            </a:extLst>
          </p:cNvPr>
          <p:cNvSpPr>
            <a:spLocks noGrp="1"/>
          </p:cNvSpPr>
          <p:nvPr>
            <p:ph type="pic" sz="quarter" idx="13" hasCustomPrompt="1"/>
          </p:nvPr>
        </p:nvSpPr>
        <p:spPr>
          <a:xfrm>
            <a:off x="4403726" y="0"/>
            <a:ext cx="7788274" cy="6858000"/>
          </a:xfrm>
          <a:prstGeom prst="rect">
            <a:avLst/>
          </a:prstGeom>
          <a:noFill/>
        </p:spPr>
        <p:txBody>
          <a:bodyPr tIns="36000"/>
          <a:lstStyle>
            <a:lvl1pPr marL="0" indent="0" algn="ctr">
              <a:spcBef>
                <a:spcPts val="0"/>
              </a:spcBef>
              <a:buNone/>
              <a:defRPr sz="1400" b="0" i="0">
                <a:solidFill>
                  <a:schemeClr val="tx1"/>
                </a:solidFill>
                <a:latin typeface="+mn-lt"/>
                <a:cs typeface="Poppins Light" pitchFamily="2" charset="77"/>
              </a:defRPr>
            </a:lvl1pPr>
          </a:lstStyle>
          <a:p>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r>
              <a:rPr lang="da-DK" dirty="0"/>
              <a:t>Her kan et billede eller ikon indsættes. </a:t>
            </a:r>
            <a:br>
              <a:rPr lang="da-DK" dirty="0"/>
            </a:br>
            <a:r>
              <a:rPr lang="da-DK" dirty="0"/>
              <a:t>Klik på ikonet for at indsætte</a:t>
            </a:r>
          </a:p>
        </p:txBody>
      </p:sp>
      <p:sp>
        <p:nvSpPr>
          <p:cNvPr id="5" name="Pladsholder til slidenummer 1">
            <a:extLst>
              <a:ext uri="{FF2B5EF4-FFF2-40B4-BE49-F238E27FC236}">
                <a16:creationId xmlns:a16="http://schemas.microsoft.com/office/drawing/2014/main" id="{0DB94EBB-6205-6BCC-8E38-FFC10AF6163D}"/>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2399720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genda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p:nvPr>
        </p:nvSpPr>
        <p:spPr>
          <a:xfrm>
            <a:off x="911225" y="369793"/>
            <a:ext cx="9316508" cy="1081007"/>
          </a:xfrm>
        </p:spPr>
        <p:txBody>
          <a:bodyPr/>
          <a:lstStyle>
            <a:lvl1pPr>
              <a:defRPr>
                <a:solidFill>
                  <a:schemeClr val="bg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25342E39-B2FD-4155-8CDD-1208702E0618}"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sp>
        <p:nvSpPr>
          <p:cNvPr id="9" name="Pladsholder til tekst 8">
            <a:extLst>
              <a:ext uri="{FF2B5EF4-FFF2-40B4-BE49-F238E27FC236}">
                <a16:creationId xmlns:a16="http://schemas.microsoft.com/office/drawing/2014/main" id="{FE42E476-32ED-1546-BCB8-C7CFBC8205B8}"/>
              </a:ext>
            </a:extLst>
          </p:cNvPr>
          <p:cNvSpPr>
            <a:spLocks noGrp="1"/>
          </p:cNvSpPr>
          <p:nvPr>
            <p:ph type="body" sz="quarter" idx="13"/>
          </p:nvPr>
        </p:nvSpPr>
        <p:spPr>
          <a:xfrm>
            <a:off x="911225" y="1881187"/>
            <a:ext cx="9316508" cy="4400814"/>
          </a:xfrm>
        </p:spPr>
        <p:txBody>
          <a:bodyPr/>
          <a:lstStyle>
            <a:lvl1pPr marL="0" indent="0">
              <a:buNone/>
              <a:defRPr>
                <a:solidFill>
                  <a:schemeClr val="bg1"/>
                </a:solidFill>
              </a:defRPr>
            </a:lvl1pPr>
            <a:lvl2pPr marL="180000" indent="0">
              <a:buNone/>
              <a:defRPr/>
            </a:lvl2pPr>
            <a:lvl3pPr marL="360000" indent="0">
              <a:buNone/>
              <a:defRPr/>
            </a:lvl3pPr>
            <a:lvl4pPr marL="540000" indent="0">
              <a:buNone/>
              <a:defRPr/>
            </a:lvl4pPr>
            <a:lvl5pPr marL="720000" indent="0">
              <a:buNone/>
              <a:defRPr/>
            </a:lvl5pPr>
          </a:lstStyle>
          <a:p>
            <a:pPr lvl="0"/>
            <a:r>
              <a:rPr lang="da-DK"/>
              <a:t>Klik for at redigere teksttypografierne i masteren</a:t>
            </a:r>
          </a:p>
        </p:txBody>
      </p:sp>
      <p:pic>
        <p:nvPicPr>
          <p:cNvPr id="8" name="Bille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2408737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 Indhold + 1/3 billede">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26BFD0B8-E540-4644-AD78-3F2EF21C8A17}"/>
              </a:ext>
            </a:extLst>
          </p:cNvPr>
          <p:cNvSpPr>
            <a:spLocks noGrp="1"/>
          </p:cNvSpPr>
          <p:nvPr>
            <p:ph type="title" hasCustomPrompt="1"/>
          </p:nvPr>
        </p:nvSpPr>
        <p:spPr>
          <a:xfrm>
            <a:off x="695325" y="613250"/>
            <a:ext cx="7092950" cy="900000"/>
          </a:xfrm>
          <a:prstGeom prst="rect">
            <a:avLst/>
          </a:prstGeom>
        </p:spPr>
        <p:txBody>
          <a:bodyPr vert="horz" lIns="0" tIns="0" rIns="0" bIns="0" rtlCol="0" anchor="t" anchorCtr="0">
            <a:noAutofit/>
          </a:bodyPr>
          <a:lstStyle>
            <a:lvl1pPr>
              <a:defRPr/>
            </a:lvl1pPr>
          </a:lstStyle>
          <a:p>
            <a:r>
              <a:rPr lang="da-DK" dirty="0"/>
              <a:t>Her kan der stå en titel</a:t>
            </a:r>
          </a:p>
        </p:txBody>
      </p:sp>
      <p:sp>
        <p:nvSpPr>
          <p:cNvPr id="3" name="Pladsholder til tekst 6">
            <a:extLst>
              <a:ext uri="{FF2B5EF4-FFF2-40B4-BE49-F238E27FC236}">
                <a16:creationId xmlns:a16="http://schemas.microsoft.com/office/drawing/2014/main" id="{063189B0-E998-440D-93BE-316AE76453B0}"/>
              </a:ext>
            </a:extLst>
          </p:cNvPr>
          <p:cNvSpPr>
            <a:spLocks noGrp="1"/>
          </p:cNvSpPr>
          <p:nvPr>
            <p:ph type="body" sz="quarter" idx="10" hasCustomPrompt="1"/>
          </p:nvPr>
        </p:nvSpPr>
        <p:spPr>
          <a:xfrm>
            <a:off x="695325" y="1808163"/>
            <a:ext cx="7092950" cy="4314825"/>
          </a:xfrm>
          <a:prstGeom prst="rect">
            <a:avLst/>
          </a:prstGeom>
        </p:spPr>
        <p:txBody>
          <a:bodyPr>
            <a:normAutofit/>
          </a:bodyPr>
          <a:lstStyle>
            <a:lvl1pPr>
              <a:defRPr sz="1600"/>
            </a:lvl1pPr>
          </a:lstStyle>
          <a:p>
            <a:pPr lvl="0"/>
            <a:r>
              <a:rPr lang="da-DK" dirty="0"/>
              <a:t>Her kan der skrives en brødtekst</a:t>
            </a:r>
          </a:p>
        </p:txBody>
      </p:sp>
      <p:sp>
        <p:nvSpPr>
          <p:cNvPr id="6" name="Picture Placeholder 7">
            <a:extLst>
              <a:ext uri="{FF2B5EF4-FFF2-40B4-BE49-F238E27FC236}">
                <a16:creationId xmlns:a16="http://schemas.microsoft.com/office/drawing/2014/main" id="{EF2AE1DD-5F19-4F57-A91B-EC6003424EE5}"/>
              </a:ext>
            </a:extLst>
          </p:cNvPr>
          <p:cNvSpPr>
            <a:spLocks noGrp="1"/>
          </p:cNvSpPr>
          <p:nvPr>
            <p:ph type="pic" sz="quarter" idx="13" hasCustomPrompt="1"/>
          </p:nvPr>
        </p:nvSpPr>
        <p:spPr>
          <a:xfrm>
            <a:off x="8112124" y="0"/>
            <a:ext cx="4079875" cy="6858000"/>
          </a:xfrm>
          <a:prstGeom prst="rect">
            <a:avLst/>
          </a:prstGeom>
          <a:noFill/>
        </p:spPr>
        <p:txBody>
          <a:bodyPr tIns="36000"/>
          <a:lstStyle>
            <a:lvl1pPr marL="0" indent="0" algn="ctr">
              <a:spcBef>
                <a:spcPts val="0"/>
              </a:spcBef>
              <a:buNone/>
              <a:defRPr sz="1400" b="0" i="0">
                <a:solidFill>
                  <a:schemeClr val="tx1"/>
                </a:solidFill>
                <a:latin typeface="+mn-lt"/>
                <a:cs typeface="Poppins Light" pitchFamily="2" charset="77"/>
              </a:defRPr>
            </a:lvl1pPr>
          </a:lstStyle>
          <a:p>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r>
              <a:rPr lang="da-DK" dirty="0"/>
              <a:t>Her kan et billede eller ikon indsættes. </a:t>
            </a:r>
            <a:br>
              <a:rPr lang="da-DK" dirty="0"/>
            </a:br>
            <a:r>
              <a:rPr lang="da-DK" dirty="0"/>
              <a:t>Klik på ikonet for at indsætte</a:t>
            </a:r>
          </a:p>
        </p:txBody>
      </p:sp>
      <p:sp>
        <p:nvSpPr>
          <p:cNvPr id="7" name="Pladsholder til slidenummer 1">
            <a:extLst>
              <a:ext uri="{FF2B5EF4-FFF2-40B4-BE49-F238E27FC236}">
                <a16:creationId xmlns:a16="http://schemas.microsoft.com/office/drawing/2014/main" id="{73B7573B-B98A-4CFB-97E1-629C2AE38BA3}"/>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42570412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 To indhold + 2/3 billede">
    <p:spTree>
      <p:nvGrpSpPr>
        <p:cNvPr id="1" name=""/>
        <p:cNvGrpSpPr/>
        <p:nvPr/>
      </p:nvGrpSpPr>
      <p:grpSpPr>
        <a:xfrm>
          <a:off x="0" y="0"/>
          <a:ext cx="0" cy="0"/>
          <a:chOff x="0" y="0"/>
          <a:chExt cx="0" cy="0"/>
        </a:xfrm>
      </p:grpSpPr>
      <p:sp>
        <p:nvSpPr>
          <p:cNvPr id="3" name="Pladsholder til tekst 6">
            <a:extLst>
              <a:ext uri="{FF2B5EF4-FFF2-40B4-BE49-F238E27FC236}">
                <a16:creationId xmlns:a16="http://schemas.microsoft.com/office/drawing/2014/main" id="{063189B0-E998-440D-93BE-316AE76453B0}"/>
              </a:ext>
            </a:extLst>
          </p:cNvPr>
          <p:cNvSpPr>
            <a:spLocks noGrp="1"/>
          </p:cNvSpPr>
          <p:nvPr>
            <p:ph type="body" sz="quarter" idx="10" hasCustomPrompt="1"/>
          </p:nvPr>
        </p:nvSpPr>
        <p:spPr>
          <a:xfrm>
            <a:off x="695325" y="1808163"/>
            <a:ext cx="3384550" cy="4314825"/>
          </a:xfrm>
          <a:prstGeom prst="rect">
            <a:avLst/>
          </a:prstGeom>
        </p:spPr>
        <p:txBody>
          <a:bodyPr>
            <a:normAutofit/>
          </a:bodyPr>
          <a:lstStyle>
            <a:lvl1pPr>
              <a:defRPr sz="1600"/>
            </a:lvl1pPr>
          </a:lstStyle>
          <a:p>
            <a:pPr lvl="0"/>
            <a:r>
              <a:rPr lang="da-DK" dirty="0"/>
              <a:t>Her kan der skrives en brødtekst</a:t>
            </a:r>
          </a:p>
        </p:txBody>
      </p:sp>
      <p:sp>
        <p:nvSpPr>
          <p:cNvPr id="5" name="Picture Placeholder 7">
            <a:extLst>
              <a:ext uri="{FF2B5EF4-FFF2-40B4-BE49-F238E27FC236}">
                <a16:creationId xmlns:a16="http://schemas.microsoft.com/office/drawing/2014/main" id="{CFF4777D-E338-4CFD-BE30-102D94FC6419}"/>
              </a:ext>
            </a:extLst>
          </p:cNvPr>
          <p:cNvSpPr>
            <a:spLocks noGrp="1"/>
          </p:cNvSpPr>
          <p:nvPr>
            <p:ph type="pic" sz="quarter" idx="13" hasCustomPrompt="1"/>
          </p:nvPr>
        </p:nvSpPr>
        <p:spPr>
          <a:xfrm>
            <a:off x="8112124" y="0"/>
            <a:ext cx="4079875" cy="6858000"/>
          </a:xfrm>
          <a:prstGeom prst="rect">
            <a:avLst/>
          </a:prstGeom>
          <a:noFill/>
        </p:spPr>
        <p:txBody>
          <a:bodyPr tIns="36000"/>
          <a:lstStyle>
            <a:lvl1pPr marL="0" indent="0" algn="ctr">
              <a:spcBef>
                <a:spcPts val="0"/>
              </a:spcBef>
              <a:buNone/>
              <a:defRPr sz="1400" b="0" i="0">
                <a:solidFill>
                  <a:schemeClr val="tx1"/>
                </a:solidFill>
                <a:latin typeface="+mn-lt"/>
                <a:cs typeface="Poppins Light" pitchFamily="2" charset="77"/>
              </a:defRPr>
            </a:lvl1pPr>
          </a:lstStyle>
          <a:p>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r>
              <a:rPr lang="da-DK" dirty="0"/>
              <a:t>Her kan et billede eller ikon indsættes. </a:t>
            </a:r>
            <a:br>
              <a:rPr lang="da-DK" dirty="0"/>
            </a:br>
            <a:r>
              <a:rPr lang="da-DK" dirty="0"/>
              <a:t>Klik på ikonet for at indsætte</a:t>
            </a:r>
          </a:p>
        </p:txBody>
      </p:sp>
      <p:sp>
        <p:nvSpPr>
          <p:cNvPr id="6" name="Title Placeholder 6">
            <a:extLst>
              <a:ext uri="{FF2B5EF4-FFF2-40B4-BE49-F238E27FC236}">
                <a16:creationId xmlns:a16="http://schemas.microsoft.com/office/drawing/2014/main" id="{9B1496A2-B7EC-45EA-B589-0400366E8BE5}"/>
              </a:ext>
            </a:extLst>
          </p:cNvPr>
          <p:cNvSpPr>
            <a:spLocks noGrp="1"/>
          </p:cNvSpPr>
          <p:nvPr>
            <p:ph type="title" hasCustomPrompt="1"/>
          </p:nvPr>
        </p:nvSpPr>
        <p:spPr>
          <a:xfrm>
            <a:off x="695325" y="613250"/>
            <a:ext cx="7092950" cy="900000"/>
          </a:xfrm>
          <a:prstGeom prst="rect">
            <a:avLst/>
          </a:prstGeom>
        </p:spPr>
        <p:txBody>
          <a:bodyPr vert="horz" lIns="0" tIns="0" rIns="0" bIns="0" rtlCol="0" anchor="t" anchorCtr="0">
            <a:noAutofit/>
          </a:bodyPr>
          <a:lstStyle>
            <a:lvl1pPr>
              <a:defRPr/>
            </a:lvl1pPr>
          </a:lstStyle>
          <a:p>
            <a:r>
              <a:rPr lang="da-DK" dirty="0"/>
              <a:t>Her kan der stå en titel</a:t>
            </a:r>
          </a:p>
        </p:txBody>
      </p:sp>
      <p:sp>
        <p:nvSpPr>
          <p:cNvPr id="7" name="Pladsholder til tekst 6">
            <a:extLst>
              <a:ext uri="{FF2B5EF4-FFF2-40B4-BE49-F238E27FC236}">
                <a16:creationId xmlns:a16="http://schemas.microsoft.com/office/drawing/2014/main" id="{9AB11272-A7DE-4526-8291-7355A8B0BE74}"/>
              </a:ext>
            </a:extLst>
          </p:cNvPr>
          <p:cNvSpPr>
            <a:spLocks noGrp="1"/>
          </p:cNvSpPr>
          <p:nvPr>
            <p:ph type="body" sz="quarter" idx="14" hasCustomPrompt="1"/>
          </p:nvPr>
        </p:nvSpPr>
        <p:spPr>
          <a:xfrm>
            <a:off x="4403725" y="1808163"/>
            <a:ext cx="3384550" cy="4314825"/>
          </a:xfrm>
          <a:prstGeom prst="rect">
            <a:avLst/>
          </a:prstGeom>
        </p:spPr>
        <p:txBody>
          <a:bodyPr>
            <a:normAutofit/>
          </a:bodyPr>
          <a:lstStyle>
            <a:lvl1pPr>
              <a:defRPr sz="1600"/>
            </a:lvl1pPr>
          </a:lstStyle>
          <a:p>
            <a:pPr lvl="0"/>
            <a:r>
              <a:rPr lang="da-DK" dirty="0"/>
              <a:t>Her kan der skrives en brødtekst</a:t>
            </a:r>
          </a:p>
        </p:txBody>
      </p:sp>
      <p:sp>
        <p:nvSpPr>
          <p:cNvPr id="2" name="Pladsholder til slidenummer 1">
            <a:extLst>
              <a:ext uri="{FF2B5EF4-FFF2-40B4-BE49-F238E27FC236}">
                <a16:creationId xmlns:a16="http://schemas.microsoft.com/office/drawing/2014/main" id="{E4E16005-39DB-781B-F154-2FE006DDF73E}"/>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34722788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 Stort billede">
    <p:spTree>
      <p:nvGrpSpPr>
        <p:cNvPr id="1" name=""/>
        <p:cNvGrpSpPr/>
        <p:nvPr/>
      </p:nvGrpSpPr>
      <p:grpSpPr>
        <a:xfrm>
          <a:off x="0" y="0"/>
          <a:ext cx="0" cy="0"/>
          <a:chOff x="0" y="0"/>
          <a:chExt cx="0" cy="0"/>
        </a:xfrm>
      </p:grpSpPr>
      <p:sp>
        <p:nvSpPr>
          <p:cNvPr id="2" name="Pladsholder til billede 7">
            <a:extLst>
              <a:ext uri="{FF2B5EF4-FFF2-40B4-BE49-F238E27FC236}">
                <a16:creationId xmlns:a16="http://schemas.microsoft.com/office/drawing/2014/main" id="{C5E43D95-9B41-405F-A20A-C21AA25723E6}"/>
              </a:ext>
            </a:extLst>
          </p:cNvPr>
          <p:cNvSpPr>
            <a:spLocks noGrp="1"/>
          </p:cNvSpPr>
          <p:nvPr>
            <p:ph type="pic" sz="quarter" idx="11" hasCustomPrompt="1"/>
          </p:nvPr>
        </p:nvSpPr>
        <p:spPr>
          <a:xfrm>
            <a:off x="0" y="0"/>
            <a:ext cx="12192000" cy="6858000"/>
          </a:xfrm>
          <a:prstGeom prst="rect">
            <a:avLst/>
          </a:prstGeom>
          <a:noFill/>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i="0">
                <a:solidFill>
                  <a:srgbClr val="001F33"/>
                </a:solidFill>
                <a:latin typeface="+mn-lt"/>
                <a:cs typeface="Poppins Light" pitchFamily="2" charset="77"/>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br>
              <a:rPr lang="da-DK" dirty="0"/>
            </a:br>
            <a:r>
              <a:rPr lang="da-DK" dirty="0"/>
              <a:t>Her kan der indsættes et baggrundsbillede. Klik på ikonet for at indsætte</a:t>
            </a:r>
          </a:p>
          <a:p>
            <a:endParaRPr lang="da-DK" dirty="0"/>
          </a:p>
        </p:txBody>
      </p:sp>
      <p:sp>
        <p:nvSpPr>
          <p:cNvPr id="3" name="Pladsholder til slidenummer 1">
            <a:extLst>
              <a:ext uri="{FF2B5EF4-FFF2-40B4-BE49-F238E27FC236}">
                <a16:creationId xmlns:a16="http://schemas.microsoft.com/office/drawing/2014/main" id="{BA28DE0A-FA83-4D67-A5AF-4DC270D05517}"/>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24886736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 To billeder (centreret)">
    <p:bg>
      <p:bgPr>
        <a:solidFill>
          <a:schemeClr val="bg1"/>
        </a:solidFill>
        <a:effectLst/>
      </p:bgPr>
    </p:bg>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7AA7FB18-E804-8EE6-0DC1-2474D64EE8C8}"/>
              </a:ext>
            </a:extLst>
          </p:cNvPr>
          <p:cNvSpPr>
            <a:spLocks noGrp="1"/>
          </p:cNvSpPr>
          <p:nvPr>
            <p:ph type="pic" sz="quarter" idx="13" hasCustomPrompt="1"/>
          </p:nvPr>
        </p:nvSpPr>
        <p:spPr>
          <a:xfrm>
            <a:off x="5921706" y="1717964"/>
            <a:ext cx="4744172" cy="3426691"/>
          </a:xfrm>
          <a:solidFill>
            <a:schemeClr val="bg1">
              <a:alpha val="30000"/>
            </a:schemeClr>
          </a:solidFill>
        </p:spPr>
        <p:txBody>
          <a:bodyPr/>
          <a:lstStyle>
            <a:lvl1pPr marL="0" indent="0" algn="ctr">
              <a:spcBef>
                <a:spcPts val="0"/>
              </a:spcBef>
              <a:buNone/>
              <a:defRPr sz="1400" b="0" i="0">
                <a:solidFill>
                  <a:srgbClr val="001F33"/>
                </a:solidFill>
                <a:latin typeface="+mn-lt"/>
                <a:cs typeface="Poppins Light" pitchFamily="2" charset="77"/>
              </a:defRPr>
            </a:lvl1pPr>
          </a:lstStyle>
          <a:p>
            <a:br>
              <a:rPr lang="da-DK" dirty="0"/>
            </a:br>
            <a:br>
              <a:rPr lang="da-DK" dirty="0"/>
            </a:br>
            <a:br>
              <a:rPr lang="da-DK" dirty="0"/>
            </a:br>
            <a:br>
              <a:rPr lang="da-DK" dirty="0"/>
            </a:br>
            <a:br>
              <a:rPr lang="da-DK" dirty="0"/>
            </a:br>
            <a:r>
              <a:rPr lang="da-DK" dirty="0"/>
              <a:t>Her kan et billede indsættes. </a:t>
            </a:r>
            <a:br>
              <a:rPr lang="da-DK" dirty="0"/>
            </a:br>
            <a:r>
              <a:rPr lang="da-DK" dirty="0"/>
              <a:t>Klik på ikonet for at indsætte</a:t>
            </a:r>
          </a:p>
        </p:txBody>
      </p:sp>
      <p:sp>
        <p:nvSpPr>
          <p:cNvPr id="7" name="Picture Placeholder 9">
            <a:extLst>
              <a:ext uri="{FF2B5EF4-FFF2-40B4-BE49-F238E27FC236}">
                <a16:creationId xmlns:a16="http://schemas.microsoft.com/office/drawing/2014/main" id="{6DE07A4F-EAF1-6414-6ADB-5B87DDFFE546}"/>
              </a:ext>
            </a:extLst>
          </p:cNvPr>
          <p:cNvSpPr>
            <a:spLocks noGrp="1"/>
          </p:cNvSpPr>
          <p:nvPr>
            <p:ph type="pic" sz="quarter" idx="15" hasCustomPrompt="1"/>
          </p:nvPr>
        </p:nvSpPr>
        <p:spPr>
          <a:xfrm>
            <a:off x="1046399" y="1717964"/>
            <a:ext cx="4744172" cy="3426691"/>
          </a:xfrm>
          <a:solidFill>
            <a:schemeClr val="bg1">
              <a:alpha val="30000"/>
            </a:schemeClr>
          </a:solidFill>
        </p:spPr>
        <p:txBody>
          <a:bodyPr/>
          <a:lstStyle>
            <a:lvl1pPr marL="0" indent="0" algn="ctr">
              <a:spcBef>
                <a:spcPts val="0"/>
              </a:spcBef>
              <a:buNone/>
              <a:defRPr sz="1400" b="0" i="0">
                <a:solidFill>
                  <a:srgbClr val="001F33"/>
                </a:solidFill>
                <a:latin typeface="+mn-lt"/>
                <a:cs typeface="Poppins Light" pitchFamily="2" charset="77"/>
              </a:defRPr>
            </a:lvl1pPr>
          </a:lstStyle>
          <a:p>
            <a:br>
              <a:rPr lang="da-DK" dirty="0"/>
            </a:br>
            <a:br>
              <a:rPr lang="da-DK" dirty="0"/>
            </a:br>
            <a:br>
              <a:rPr lang="da-DK" dirty="0"/>
            </a:br>
            <a:br>
              <a:rPr lang="da-DK" dirty="0"/>
            </a:br>
            <a:br>
              <a:rPr lang="da-DK" dirty="0"/>
            </a:br>
            <a:r>
              <a:rPr lang="da-DK" dirty="0"/>
              <a:t>Her kan et billede indsættes. </a:t>
            </a:r>
            <a:br>
              <a:rPr lang="da-DK" dirty="0"/>
            </a:br>
            <a:r>
              <a:rPr lang="da-DK" dirty="0"/>
              <a:t>Klik på ikonet for at indsætte</a:t>
            </a:r>
          </a:p>
        </p:txBody>
      </p:sp>
      <p:grpSp>
        <p:nvGrpSpPr>
          <p:cNvPr id="8" name="Gruppe 7">
            <a:extLst>
              <a:ext uri="{FF2B5EF4-FFF2-40B4-BE49-F238E27FC236}">
                <a16:creationId xmlns:a16="http://schemas.microsoft.com/office/drawing/2014/main" id="{6EBC049B-18BD-14CC-84CA-BC0DE3288764}"/>
              </a:ext>
            </a:extLst>
          </p:cNvPr>
          <p:cNvGrpSpPr/>
          <p:nvPr userDrawn="1"/>
        </p:nvGrpSpPr>
        <p:grpSpPr>
          <a:xfrm>
            <a:off x="11136848" y="0"/>
            <a:ext cx="1059308" cy="6858000"/>
            <a:chOff x="4166282" y="0"/>
            <a:chExt cx="1059308" cy="6858000"/>
          </a:xfrm>
          <a:solidFill>
            <a:schemeClr val="tx1"/>
          </a:solidFill>
        </p:grpSpPr>
        <p:sp>
          <p:nvSpPr>
            <p:cNvPr id="9" name="Rektangel 8">
              <a:extLst>
                <a:ext uri="{FF2B5EF4-FFF2-40B4-BE49-F238E27FC236}">
                  <a16:creationId xmlns:a16="http://schemas.microsoft.com/office/drawing/2014/main" id="{B90A7BA6-FFFD-2DC3-4242-AF8664FB0AF0}"/>
                </a:ext>
              </a:extLst>
            </p:cNvPr>
            <p:cNvSpPr/>
            <p:nvPr userDrawn="1"/>
          </p:nvSpPr>
          <p:spPr>
            <a:xfrm>
              <a:off x="4530265" y="0"/>
              <a:ext cx="695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riangle 5">
              <a:extLst>
                <a:ext uri="{FF2B5EF4-FFF2-40B4-BE49-F238E27FC236}">
                  <a16:creationId xmlns:a16="http://schemas.microsoft.com/office/drawing/2014/main" id="{FC4D4499-6334-8815-9413-A0501FC84455}"/>
                </a:ext>
              </a:extLst>
            </p:cNvPr>
            <p:cNvSpPr/>
            <p:nvPr userDrawn="1"/>
          </p:nvSpPr>
          <p:spPr>
            <a:xfrm rot="16200000">
              <a:off x="3817772" y="3179623"/>
              <a:ext cx="1195771" cy="4987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grpSp>
    </p:spTree>
    <p:extLst>
      <p:ext uri="{BB962C8B-B14F-4D97-AF65-F5344CB8AC3E}">
        <p14:creationId xmlns:p14="http://schemas.microsoft.com/office/powerpoint/2010/main" val="9642920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 Tre billeder (centreret)">
    <p:bg>
      <p:bgPr>
        <a:solidFill>
          <a:schemeClr val="bg1"/>
        </a:solidFill>
        <a:effectLst/>
      </p:bgPr>
    </p:bg>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35A8C7D6-6C86-C425-0BE6-54148442493D}"/>
              </a:ext>
            </a:extLst>
          </p:cNvPr>
          <p:cNvSpPr>
            <a:spLocks noGrp="1"/>
          </p:cNvSpPr>
          <p:nvPr>
            <p:ph type="pic" sz="quarter" idx="15" hasCustomPrompt="1"/>
          </p:nvPr>
        </p:nvSpPr>
        <p:spPr>
          <a:xfrm>
            <a:off x="993240" y="977900"/>
            <a:ext cx="3352265" cy="2392024"/>
          </a:xfrm>
          <a:solidFill>
            <a:schemeClr val="bg1">
              <a:alpha val="30000"/>
            </a:schemeClr>
          </a:solidFill>
        </p:spPr>
        <p:txBody>
          <a:bodyPr anchor="ctr" anchorCtr="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001F33"/>
                </a:solidFill>
                <a:latin typeface="+mn-lt"/>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da-DK" dirty="0"/>
            </a:br>
            <a:br>
              <a:rPr lang="da-DK" dirty="0"/>
            </a:br>
            <a:br>
              <a:rPr lang="da-DK" dirty="0"/>
            </a:br>
            <a:endParaRPr lang="da-DK" dirty="0"/>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dirty="0"/>
              <a:t>Her kan et billede indsættes. </a:t>
            </a:r>
            <a:br>
              <a:rPr lang="da-DK" dirty="0"/>
            </a:br>
            <a:r>
              <a:rPr lang="da-DK" dirty="0"/>
              <a:t>Klik på ikonet for at indsætte</a:t>
            </a:r>
          </a:p>
        </p:txBody>
      </p:sp>
      <p:sp>
        <p:nvSpPr>
          <p:cNvPr id="4" name="Picture Placeholder 9">
            <a:extLst>
              <a:ext uri="{FF2B5EF4-FFF2-40B4-BE49-F238E27FC236}">
                <a16:creationId xmlns:a16="http://schemas.microsoft.com/office/drawing/2014/main" id="{5117A3E4-33CB-9BC4-8E3B-3700700FAF13}"/>
              </a:ext>
            </a:extLst>
          </p:cNvPr>
          <p:cNvSpPr>
            <a:spLocks noGrp="1"/>
          </p:cNvSpPr>
          <p:nvPr>
            <p:ph type="pic" sz="quarter" idx="16" hasCustomPrompt="1"/>
          </p:nvPr>
        </p:nvSpPr>
        <p:spPr>
          <a:xfrm>
            <a:off x="993240" y="3488076"/>
            <a:ext cx="3352265" cy="2392024"/>
          </a:xfrm>
          <a:solidFill>
            <a:schemeClr val="bg1">
              <a:alpha val="30000"/>
            </a:schemeClr>
          </a:solidFill>
        </p:spPr>
        <p:txBody>
          <a:bodyPr anchor="ctr" anchorCtr="0"/>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400" b="0" i="0">
                <a:solidFill>
                  <a:srgbClr val="001F33"/>
                </a:solidFill>
                <a:latin typeface="+mn-lt"/>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da-DK" dirty="0"/>
            </a:br>
            <a:br>
              <a:rPr lang="da-DK" dirty="0"/>
            </a:br>
            <a:br>
              <a:rPr lang="da-DK" dirty="0"/>
            </a:br>
            <a:br>
              <a:rPr lang="da-DK" dirty="0"/>
            </a:br>
            <a:br>
              <a:rPr lang="da-DK" dirty="0"/>
            </a:br>
            <a:br>
              <a:rPr lang="da-DK" dirty="0"/>
            </a:br>
            <a:r>
              <a:rPr lang="da-DK" dirty="0"/>
              <a:t>Her kan et billede indsættes. </a:t>
            </a:r>
            <a:br>
              <a:rPr lang="da-DK" dirty="0"/>
            </a:br>
            <a:r>
              <a:rPr lang="da-DK" dirty="0"/>
              <a:t>Klik på ikonet for at indsætte</a:t>
            </a:r>
          </a:p>
          <a:p>
            <a:endParaRPr lang="da-DK" dirty="0"/>
          </a:p>
        </p:txBody>
      </p:sp>
      <p:sp>
        <p:nvSpPr>
          <p:cNvPr id="5" name="Picture Placeholder 9">
            <a:extLst>
              <a:ext uri="{FF2B5EF4-FFF2-40B4-BE49-F238E27FC236}">
                <a16:creationId xmlns:a16="http://schemas.microsoft.com/office/drawing/2014/main" id="{FAE63FE9-6F24-10FD-9E25-0A3D56D2BFCE}"/>
              </a:ext>
            </a:extLst>
          </p:cNvPr>
          <p:cNvSpPr>
            <a:spLocks noGrp="1"/>
          </p:cNvSpPr>
          <p:nvPr>
            <p:ph type="pic" sz="quarter" idx="13" hasCustomPrompt="1"/>
          </p:nvPr>
        </p:nvSpPr>
        <p:spPr>
          <a:xfrm>
            <a:off x="4466690" y="977900"/>
            <a:ext cx="6199188" cy="4902200"/>
          </a:xfrm>
          <a:solidFill>
            <a:schemeClr val="bg1">
              <a:alpha val="30000"/>
            </a:schemeClr>
          </a:solidFill>
        </p:spPr>
        <p:txBody>
          <a:bodyPr anchor="ctr" anchorCtr="0"/>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400" b="0" i="0">
                <a:solidFill>
                  <a:srgbClr val="001F33"/>
                </a:solidFill>
                <a:latin typeface="+mn-lt"/>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da-DK" dirty="0"/>
            </a:br>
            <a:br>
              <a:rPr lang="da-DK" dirty="0"/>
            </a:br>
            <a:br>
              <a:rPr lang="da-DK" dirty="0"/>
            </a:br>
            <a:br>
              <a:rPr lang="da-DK" dirty="0"/>
            </a:br>
            <a:br>
              <a:rPr lang="da-DK" dirty="0"/>
            </a:br>
            <a:br>
              <a:rPr lang="da-DK" dirty="0"/>
            </a:br>
            <a:r>
              <a:rPr lang="da-DK" dirty="0"/>
              <a:t>Her kan et billede indsættes. </a:t>
            </a:r>
            <a:br>
              <a:rPr lang="da-DK" dirty="0"/>
            </a:br>
            <a:r>
              <a:rPr lang="da-DK" dirty="0"/>
              <a:t>Klik på ikonet for at indsætte</a:t>
            </a:r>
          </a:p>
          <a:p>
            <a:endParaRPr lang="da-DK" dirty="0"/>
          </a:p>
        </p:txBody>
      </p:sp>
      <p:grpSp>
        <p:nvGrpSpPr>
          <p:cNvPr id="6" name="Gruppe 5">
            <a:extLst>
              <a:ext uri="{FF2B5EF4-FFF2-40B4-BE49-F238E27FC236}">
                <a16:creationId xmlns:a16="http://schemas.microsoft.com/office/drawing/2014/main" id="{6EBC049B-18BD-14CC-84CA-BC0DE3288764}"/>
              </a:ext>
            </a:extLst>
          </p:cNvPr>
          <p:cNvGrpSpPr/>
          <p:nvPr userDrawn="1"/>
        </p:nvGrpSpPr>
        <p:grpSpPr>
          <a:xfrm>
            <a:off x="11136848" y="0"/>
            <a:ext cx="1059308" cy="6858000"/>
            <a:chOff x="4166282" y="0"/>
            <a:chExt cx="1059308" cy="6858000"/>
          </a:xfrm>
          <a:solidFill>
            <a:schemeClr val="tx1"/>
          </a:solidFill>
        </p:grpSpPr>
        <p:sp>
          <p:nvSpPr>
            <p:cNvPr id="8" name="Rektangel 7">
              <a:extLst>
                <a:ext uri="{FF2B5EF4-FFF2-40B4-BE49-F238E27FC236}">
                  <a16:creationId xmlns:a16="http://schemas.microsoft.com/office/drawing/2014/main" id="{B90A7BA6-FFFD-2DC3-4242-AF8664FB0AF0}"/>
                </a:ext>
              </a:extLst>
            </p:cNvPr>
            <p:cNvSpPr/>
            <p:nvPr userDrawn="1"/>
          </p:nvSpPr>
          <p:spPr>
            <a:xfrm>
              <a:off x="4530265" y="0"/>
              <a:ext cx="695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riangle 5">
              <a:extLst>
                <a:ext uri="{FF2B5EF4-FFF2-40B4-BE49-F238E27FC236}">
                  <a16:creationId xmlns:a16="http://schemas.microsoft.com/office/drawing/2014/main" id="{FC4D4499-6334-8815-9413-A0501FC84455}"/>
                </a:ext>
              </a:extLst>
            </p:cNvPr>
            <p:cNvSpPr/>
            <p:nvPr userDrawn="1"/>
          </p:nvSpPr>
          <p:spPr>
            <a:xfrm rot="16200000">
              <a:off x="3817772" y="3179623"/>
              <a:ext cx="1195771" cy="4987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grpSp>
    </p:spTree>
    <p:extLst>
      <p:ext uri="{BB962C8B-B14F-4D97-AF65-F5344CB8AC3E}">
        <p14:creationId xmlns:p14="http://schemas.microsoft.com/office/powerpoint/2010/main" val="35607265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 Graf + underoverskrift">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4A48383F-9142-4911-8250-F90D9AB078C7}"/>
              </a:ext>
            </a:extLst>
          </p:cNvPr>
          <p:cNvSpPr>
            <a:spLocks noGrp="1"/>
          </p:cNvSpPr>
          <p:nvPr>
            <p:ph type="title" hasCustomPrompt="1"/>
          </p:nvPr>
        </p:nvSpPr>
        <p:spPr>
          <a:xfrm>
            <a:off x="695324" y="613250"/>
            <a:ext cx="10801351" cy="900000"/>
          </a:xfrm>
          <a:prstGeom prst="rect">
            <a:avLst/>
          </a:prstGeom>
        </p:spPr>
        <p:txBody>
          <a:bodyPr vert="horz" lIns="0" tIns="0" rIns="0" bIns="0" rtlCol="0" anchor="t" anchorCtr="0">
            <a:noAutofit/>
          </a:bodyPr>
          <a:lstStyle>
            <a:lvl1pPr>
              <a:defRPr>
                <a:latin typeface="+mj-lt"/>
              </a:defRPr>
            </a:lvl1pPr>
          </a:lstStyle>
          <a:p>
            <a:r>
              <a:rPr lang="da-DK" dirty="0"/>
              <a:t>Her kan der stå en titel</a:t>
            </a:r>
          </a:p>
        </p:txBody>
      </p:sp>
      <p:sp>
        <p:nvSpPr>
          <p:cNvPr id="3" name="Text Placeholder 2">
            <a:extLst>
              <a:ext uri="{FF2B5EF4-FFF2-40B4-BE49-F238E27FC236}">
                <a16:creationId xmlns:a16="http://schemas.microsoft.com/office/drawing/2014/main" id="{E6514921-E199-419A-93C3-96319BF4754D}"/>
              </a:ext>
            </a:extLst>
          </p:cNvPr>
          <p:cNvSpPr>
            <a:spLocks noGrp="1"/>
          </p:cNvSpPr>
          <p:nvPr>
            <p:ph idx="23" hasCustomPrompt="1"/>
          </p:nvPr>
        </p:nvSpPr>
        <p:spPr>
          <a:xfrm>
            <a:off x="695324" y="2168525"/>
            <a:ext cx="10801351" cy="3960814"/>
          </a:xfrm>
          <a:prstGeom prst="rect">
            <a:avLst/>
          </a:prstGeom>
          <a:noFill/>
          <a:ln>
            <a:solidFill>
              <a:srgbClr val="052C43"/>
            </a:solidFill>
          </a:ln>
        </p:spPr>
        <p:txBody>
          <a:bodyPr vert="horz" lIns="0" tIns="0" rIns="0" bIns="0" rtlCol="0">
            <a:noAutofit/>
          </a:bodyPr>
          <a:lstStyle>
            <a:lvl1pPr marL="0" indent="0" algn="ctr">
              <a:lnSpc>
                <a:spcPct val="100000"/>
              </a:lnSpc>
              <a:spcBef>
                <a:spcPts val="0"/>
              </a:spcBef>
              <a:buFont typeface="Arial" panose="020B0604020202020204" pitchFamily="34" charset="0"/>
              <a:buNone/>
              <a:defRPr sz="1400" b="0" i="0">
                <a:solidFill>
                  <a:srgbClr val="001F33"/>
                </a:solidFill>
                <a:latin typeface="+mn-lt"/>
                <a:cs typeface="Poppins Light" pitchFamily="2" charset="77"/>
              </a:defRPr>
            </a:lvl1pPr>
          </a:lstStyle>
          <a:p>
            <a:pPr lvl="0"/>
            <a:br>
              <a:rPr lang="da-DK" dirty="0"/>
            </a:br>
            <a:br>
              <a:rPr lang="da-DK" dirty="0"/>
            </a:br>
            <a:br>
              <a:rPr lang="da-DK" dirty="0"/>
            </a:br>
            <a:br>
              <a:rPr lang="da-DK" dirty="0"/>
            </a:br>
            <a:r>
              <a:rPr lang="da-DK" dirty="0"/>
              <a:t>Her kan en graf indsættes. </a:t>
            </a:r>
            <a:br>
              <a:rPr lang="da-DK" dirty="0"/>
            </a:br>
            <a:r>
              <a:rPr lang="da-DK" dirty="0"/>
              <a:t>Klik på ikonet for at indsætte</a:t>
            </a:r>
            <a:endParaRPr lang="da-DK" noProof="0" dirty="0"/>
          </a:p>
        </p:txBody>
      </p:sp>
      <p:sp>
        <p:nvSpPr>
          <p:cNvPr id="5" name="Pladsholder til tekst 10">
            <a:extLst>
              <a:ext uri="{FF2B5EF4-FFF2-40B4-BE49-F238E27FC236}">
                <a16:creationId xmlns:a16="http://schemas.microsoft.com/office/drawing/2014/main" id="{8CD4BF81-0242-4C33-9E96-D5C269381F49}"/>
              </a:ext>
            </a:extLst>
          </p:cNvPr>
          <p:cNvSpPr>
            <a:spLocks noGrp="1"/>
          </p:cNvSpPr>
          <p:nvPr>
            <p:ph type="body" sz="quarter" idx="22" hasCustomPrompt="1"/>
          </p:nvPr>
        </p:nvSpPr>
        <p:spPr>
          <a:xfrm>
            <a:off x="695324" y="6193760"/>
            <a:ext cx="10801351" cy="178368"/>
          </a:xfrm>
          <a:prstGeom prst="rect">
            <a:avLst/>
          </a:prstGeom>
        </p:spPr>
        <p:txBody>
          <a:bodyPr tIns="10800">
            <a:noAutofit/>
          </a:bodyPr>
          <a:lstStyle>
            <a:lvl1pPr marL="0" indent="0">
              <a:spcAft>
                <a:spcPts val="0"/>
              </a:spcAft>
              <a:buNone/>
              <a:defRPr sz="1100" b="0" i="0">
                <a:solidFill>
                  <a:srgbClr val="001F33"/>
                </a:solidFill>
                <a:latin typeface="Segoe UI Semilight" panose="020B0402040204020203" pitchFamily="34" charset="0"/>
                <a:cs typeface="Segoe UI Semilight" panose="020B0402040204020203" pitchFamily="34" charset="0"/>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Her kan der tilføjes en kilde:</a:t>
            </a:r>
          </a:p>
        </p:txBody>
      </p:sp>
      <p:sp>
        <p:nvSpPr>
          <p:cNvPr id="11" name="Pladsholder til tekst 10">
            <a:extLst>
              <a:ext uri="{FF2B5EF4-FFF2-40B4-BE49-F238E27FC236}">
                <a16:creationId xmlns:a16="http://schemas.microsoft.com/office/drawing/2014/main" id="{973D2619-CD13-42BC-BA14-32C92F88EBA8}"/>
              </a:ext>
            </a:extLst>
          </p:cNvPr>
          <p:cNvSpPr>
            <a:spLocks noGrp="1"/>
          </p:cNvSpPr>
          <p:nvPr>
            <p:ph type="body" sz="quarter" idx="24" hasCustomPrompt="1"/>
          </p:nvPr>
        </p:nvSpPr>
        <p:spPr>
          <a:xfrm>
            <a:off x="695325" y="1808163"/>
            <a:ext cx="10801350" cy="295941"/>
          </a:xfrm>
        </p:spPr>
        <p:txBody>
          <a:bodyPr/>
          <a:lstStyle>
            <a:lvl1pPr marL="0" indent="0">
              <a:buNone/>
              <a:defRPr sz="1600">
                <a:latin typeface="+mj-lt"/>
                <a:cs typeface="Poppins SemiBold" panose="00000700000000000000" pitchFamily="2" charset="0"/>
              </a:defRPr>
            </a:lvl1pPr>
          </a:lstStyle>
          <a:p>
            <a:pPr lvl="0"/>
            <a:r>
              <a:rPr lang="da-DK" dirty="0"/>
              <a:t>Her kan der stå en titel på grafen</a:t>
            </a:r>
          </a:p>
        </p:txBody>
      </p:sp>
      <p:sp>
        <p:nvSpPr>
          <p:cNvPr id="4" name="Pladsholder til slidenummer 1">
            <a:extLst>
              <a:ext uri="{FF2B5EF4-FFF2-40B4-BE49-F238E27FC236}">
                <a16:creationId xmlns:a16="http://schemas.microsoft.com/office/drawing/2014/main" id="{E6A1D81A-72BF-CE29-6099-38C846D73DF0}"/>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1779284395"/>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 2/3 graf (venstrestillet) + indhold">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4A48383F-9142-4911-8250-F90D9AB078C7}"/>
              </a:ext>
            </a:extLst>
          </p:cNvPr>
          <p:cNvSpPr>
            <a:spLocks noGrp="1"/>
          </p:cNvSpPr>
          <p:nvPr>
            <p:ph type="title" hasCustomPrompt="1"/>
          </p:nvPr>
        </p:nvSpPr>
        <p:spPr>
          <a:xfrm>
            <a:off x="695324" y="613250"/>
            <a:ext cx="10801351" cy="900000"/>
          </a:xfrm>
          <a:prstGeom prst="rect">
            <a:avLst/>
          </a:prstGeom>
        </p:spPr>
        <p:txBody>
          <a:bodyPr vert="horz" lIns="0" tIns="0" rIns="0" bIns="0" rtlCol="0" anchor="t" anchorCtr="0">
            <a:noAutofit/>
          </a:bodyPr>
          <a:lstStyle>
            <a:lvl1pPr>
              <a:defRPr>
                <a:solidFill>
                  <a:schemeClr val="tx1"/>
                </a:solidFill>
              </a:defRPr>
            </a:lvl1pPr>
          </a:lstStyle>
          <a:p>
            <a:r>
              <a:rPr lang="da-DK" dirty="0"/>
              <a:t>Her kan der stå en titel</a:t>
            </a:r>
          </a:p>
        </p:txBody>
      </p:sp>
      <p:sp>
        <p:nvSpPr>
          <p:cNvPr id="3" name="Text Placeholder 2">
            <a:extLst>
              <a:ext uri="{FF2B5EF4-FFF2-40B4-BE49-F238E27FC236}">
                <a16:creationId xmlns:a16="http://schemas.microsoft.com/office/drawing/2014/main" id="{E6514921-E199-419A-93C3-96319BF4754D}"/>
              </a:ext>
            </a:extLst>
          </p:cNvPr>
          <p:cNvSpPr>
            <a:spLocks noGrp="1"/>
          </p:cNvSpPr>
          <p:nvPr>
            <p:ph idx="23" hasCustomPrompt="1"/>
          </p:nvPr>
        </p:nvSpPr>
        <p:spPr>
          <a:xfrm>
            <a:off x="695324" y="2168525"/>
            <a:ext cx="7092951" cy="3960814"/>
          </a:xfrm>
          <a:prstGeom prst="rect">
            <a:avLst/>
          </a:prstGeom>
          <a:noFill/>
          <a:ln>
            <a:solidFill>
              <a:srgbClr val="052C43"/>
            </a:solidFill>
          </a:ln>
        </p:spPr>
        <p:txBody>
          <a:bodyPr vert="horz" lIns="0" tIns="0" rIns="0" bIns="0" rtlCol="0">
            <a:noAutofit/>
          </a:bodyPr>
          <a:lstStyle>
            <a:lvl1pPr marL="0" indent="0" algn="ctr">
              <a:lnSpc>
                <a:spcPct val="100000"/>
              </a:lnSpc>
              <a:spcBef>
                <a:spcPts val="0"/>
              </a:spcBef>
              <a:buFont typeface="Arial" panose="020B0604020202020204" pitchFamily="34" charset="0"/>
              <a:buNone/>
              <a:defRPr sz="1400" b="0" i="0">
                <a:solidFill>
                  <a:srgbClr val="001F33"/>
                </a:solidFill>
                <a:latin typeface="+mn-lt"/>
                <a:cs typeface="Poppins Light" pitchFamily="2" charset="77"/>
              </a:defRPr>
            </a:lvl1pPr>
          </a:lstStyle>
          <a:p>
            <a:pPr lvl="0"/>
            <a:br>
              <a:rPr lang="da-DK" dirty="0"/>
            </a:br>
            <a:br>
              <a:rPr lang="da-DK" dirty="0"/>
            </a:br>
            <a:br>
              <a:rPr lang="da-DK" dirty="0"/>
            </a:br>
            <a:br>
              <a:rPr lang="da-DK" dirty="0"/>
            </a:br>
            <a:r>
              <a:rPr lang="da-DK" dirty="0"/>
              <a:t>Her kan en graf indsættes. </a:t>
            </a:r>
            <a:br>
              <a:rPr lang="da-DK" dirty="0"/>
            </a:br>
            <a:r>
              <a:rPr lang="da-DK" dirty="0"/>
              <a:t>Klik på ikonet for at indsætte</a:t>
            </a:r>
            <a:endParaRPr lang="da-DK" noProof="0" dirty="0"/>
          </a:p>
        </p:txBody>
      </p:sp>
      <p:sp>
        <p:nvSpPr>
          <p:cNvPr id="5" name="Pladsholder til tekst 10">
            <a:extLst>
              <a:ext uri="{FF2B5EF4-FFF2-40B4-BE49-F238E27FC236}">
                <a16:creationId xmlns:a16="http://schemas.microsoft.com/office/drawing/2014/main" id="{8CD4BF81-0242-4C33-9E96-D5C269381F49}"/>
              </a:ext>
            </a:extLst>
          </p:cNvPr>
          <p:cNvSpPr>
            <a:spLocks noGrp="1"/>
          </p:cNvSpPr>
          <p:nvPr>
            <p:ph type="body" sz="quarter" idx="22" hasCustomPrompt="1"/>
          </p:nvPr>
        </p:nvSpPr>
        <p:spPr>
          <a:xfrm>
            <a:off x="695324" y="6193760"/>
            <a:ext cx="7092951" cy="178368"/>
          </a:xfrm>
          <a:prstGeom prst="rect">
            <a:avLst/>
          </a:prstGeom>
        </p:spPr>
        <p:txBody>
          <a:bodyPr tIns="10800">
            <a:noAutofit/>
          </a:bodyPr>
          <a:lstStyle>
            <a:lvl1pPr marL="0" indent="0">
              <a:spcAft>
                <a:spcPts val="0"/>
              </a:spcAft>
              <a:buNone/>
              <a:defRPr sz="1100" b="0" i="0">
                <a:solidFill>
                  <a:srgbClr val="001F33"/>
                </a:solidFill>
                <a:latin typeface="Segoe UI Semilight" panose="020B0402040204020203" pitchFamily="34" charset="0"/>
                <a:cs typeface="Segoe UI Semilight" panose="020B0402040204020203" pitchFamily="34" charset="0"/>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Her kan der tilføjes en kilde:</a:t>
            </a:r>
          </a:p>
        </p:txBody>
      </p:sp>
      <p:sp>
        <p:nvSpPr>
          <p:cNvPr id="6" name="Pladsholder til tekst 2">
            <a:extLst>
              <a:ext uri="{FF2B5EF4-FFF2-40B4-BE49-F238E27FC236}">
                <a16:creationId xmlns:a16="http://schemas.microsoft.com/office/drawing/2014/main" id="{05491706-24D4-42EE-B1A5-3F882FE88B5F}"/>
              </a:ext>
            </a:extLst>
          </p:cNvPr>
          <p:cNvSpPr>
            <a:spLocks noGrp="1"/>
          </p:cNvSpPr>
          <p:nvPr>
            <p:ph idx="1" hasCustomPrompt="1"/>
          </p:nvPr>
        </p:nvSpPr>
        <p:spPr>
          <a:xfrm>
            <a:off x="8112125" y="2168525"/>
            <a:ext cx="3384549" cy="3960813"/>
          </a:xfrm>
          <a:prstGeom prst="rect">
            <a:avLst/>
          </a:prstGeom>
        </p:spPr>
        <p:txBody>
          <a:bodyPr vert="horz" lIns="91440" tIns="45720" rIns="91440" bIns="45720" rtlCol="0">
            <a:normAutofit/>
          </a:bodyPr>
          <a:lstStyle>
            <a:lvl1pPr marL="285750" indent="-285750">
              <a:buFont typeface="Arial" panose="020B0604020202020204" pitchFamily="34" charset="0"/>
              <a:buChar char="•"/>
              <a:defRPr sz="1600">
                <a:latin typeface="Segoe UI Semilight" panose="020B0402040204020203" pitchFamily="34" charset="0"/>
                <a:cs typeface="Segoe UI Semilight" panose="020B0402040204020203" pitchFamily="34" charset="0"/>
              </a:defRPr>
            </a:lvl1pPr>
          </a:lstStyle>
          <a:p>
            <a:pPr lvl="0"/>
            <a:r>
              <a:rPr lang="da-DK" dirty="0"/>
              <a:t>Her kan der stå en forklarende tekst</a:t>
            </a:r>
          </a:p>
        </p:txBody>
      </p:sp>
      <p:sp>
        <p:nvSpPr>
          <p:cNvPr id="7" name="Pladsholder til tekst 10">
            <a:extLst>
              <a:ext uri="{FF2B5EF4-FFF2-40B4-BE49-F238E27FC236}">
                <a16:creationId xmlns:a16="http://schemas.microsoft.com/office/drawing/2014/main" id="{56A1E4AF-041C-418D-86C3-769322523A07}"/>
              </a:ext>
            </a:extLst>
          </p:cNvPr>
          <p:cNvSpPr>
            <a:spLocks noGrp="1"/>
          </p:cNvSpPr>
          <p:nvPr>
            <p:ph type="body" sz="quarter" idx="24" hasCustomPrompt="1"/>
          </p:nvPr>
        </p:nvSpPr>
        <p:spPr>
          <a:xfrm>
            <a:off x="695325" y="1808163"/>
            <a:ext cx="7092950" cy="295941"/>
          </a:xfrm>
        </p:spPr>
        <p:txBody>
          <a:bodyPr/>
          <a:lstStyle>
            <a:lvl1pPr marL="0" indent="0">
              <a:buNone/>
              <a:defRPr sz="1600">
                <a:latin typeface="+mj-lt"/>
                <a:cs typeface="Poppins SemiBold" panose="00000700000000000000" pitchFamily="2" charset="0"/>
              </a:defRPr>
            </a:lvl1pPr>
          </a:lstStyle>
          <a:p>
            <a:pPr lvl="0"/>
            <a:r>
              <a:rPr lang="da-DK" dirty="0"/>
              <a:t>Her kan der stå en titel på grafen</a:t>
            </a:r>
          </a:p>
        </p:txBody>
      </p:sp>
      <p:sp>
        <p:nvSpPr>
          <p:cNvPr id="4" name="Pladsholder til slidenummer 1">
            <a:extLst>
              <a:ext uri="{FF2B5EF4-FFF2-40B4-BE49-F238E27FC236}">
                <a16:creationId xmlns:a16="http://schemas.microsoft.com/office/drawing/2014/main" id="{12DA01D7-9F6A-0F22-85E3-94C31A1E5FC0}"/>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2820200998"/>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 To grafer + underoverskrifter">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4A48383F-9142-4911-8250-F90D9AB078C7}"/>
              </a:ext>
            </a:extLst>
          </p:cNvPr>
          <p:cNvSpPr>
            <a:spLocks noGrp="1"/>
          </p:cNvSpPr>
          <p:nvPr>
            <p:ph type="title" hasCustomPrompt="1"/>
          </p:nvPr>
        </p:nvSpPr>
        <p:spPr>
          <a:xfrm>
            <a:off x="695324" y="613250"/>
            <a:ext cx="10801351" cy="900000"/>
          </a:xfrm>
          <a:prstGeom prst="rect">
            <a:avLst/>
          </a:prstGeom>
        </p:spPr>
        <p:txBody>
          <a:bodyPr vert="horz" lIns="0" tIns="0" rIns="0" bIns="0" rtlCol="0" anchor="t" anchorCtr="0">
            <a:noAutofit/>
          </a:bodyPr>
          <a:lstStyle>
            <a:lvl1pPr>
              <a:defRPr/>
            </a:lvl1pPr>
          </a:lstStyle>
          <a:p>
            <a:r>
              <a:rPr lang="da-DK" dirty="0"/>
              <a:t>Her kan der stå en titel</a:t>
            </a:r>
          </a:p>
        </p:txBody>
      </p:sp>
      <p:sp>
        <p:nvSpPr>
          <p:cNvPr id="9" name="Text Placeholder 2">
            <a:extLst>
              <a:ext uri="{FF2B5EF4-FFF2-40B4-BE49-F238E27FC236}">
                <a16:creationId xmlns:a16="http://schemas.microsoft.com/office/drawing/2014/main" id="{36E724CD-A780-4326-A692-90E046328CA7}"/>
              </a:ext>
            </a:extLst>
          </p:cNvPr>
          <p:cNvSpPr>
            <a:spLocks noGrp="1"/>
          </p:cNvSpPr>
          <p:nvPr>
            <p:ph idx="23" hasCustomPrompt="1"/>
          </p:nvPr>
        </p:nvSpPr>
        <p:spPr>
          <a:xfrm>
            <a:off x="695324" y="2168525"/>
            <a:ext cx="5221289" cy="3960814"/>
          </a:xfrm>
          <a:prstGeom prst="rect">
            <a:avLst/>
          </a:prstGeom>
          <a:noFill/>
          <a:ln>
            <a:solidFill>
              <a:srgbClr val="052C43"/>
            </a:solidFill>
          </a:ln>
        </p:spPr>
        <p:txBody>
          <a:bodyPr vert="horz" lIns="0" tIns="0" rIns="0" bIns="0" rtlCol="0">
            <a:noAutofit/>
          </a:bodyPr>
          <a:lstStyle>
            <a:lvl1pPr marL="0" indent="0" algn="ctr">
              <a:lnSpc>
                <a:spcPct val="100000"/>
              </a:lnSpc>
              <a:spcBef>
                <a:spcPts val="0"/>
              </a:spcBef>
              <a:buFont typeface="Arial" panose="020B0604020202020204" pitchFamily="34" charset="0"/>
              <a:buNone/>
              <a:defRPr sz="1400" b="0" i="0">
                <a:solidFill>
                  <a:srgbClr val="001F33"/>
                </a:solidFill>
                <a:latin typeface="+mn-lt"/>
                <a:cs typeface="Poppins Light" pitchFamily="2" charset="77"/>
              </a:defRPr>
            </a:lvl1pPr>
          </a:lstStyle>
          <a:p>
            <a:pPr lvl="0"/>
            <a:br>
              <a:rPr lang="da-DK" dirty="0"/>
            </a:br>
            <a:br>
              <a:rPr lang="da-DK" dirty="0"/>
            </a:br>
            <a:br>
              <a:rPr lang="da-DK" dirty="0"/>
            </a:br>
            <a:br>
              <a:rPr lang="da-DK" dirty="0"/>
            </a:br>
            <a:r>
              <a:rPr lang="da-DK" dirty="0"/>
              <a:t>Her kan en graf indsættes. </a:t>
            </a:r>
            <a:br>
              <a:rPr lang="da-DK" dirty="0"/>
            </a:br>
            <a:r>
              <a:rPr lang="da-DK" dirty="0"/>
              <a:t>Klik på ikonet for at indsætte</a:t>
            </a:r>
            <a:endParaRPr lang="da-DK" noProof="0" dirty="0"/>
          </a:p>
        </p:txBody>
      </p:sp>
      <p:sp>
        <p:nvSpPr>
          <p:cNvPr id="11" name="Pladsholder til tekst 10">
            <a:extLst>
              <a:ext uri="{FF2B5EF4-FFF2-40B4-BE49-F238E27FC236}">
                <a16:creationId xmlns:a16="http://schemas.microsoft.com/office/drawing/2014/main" id="{93467E65-02F0-4147-970F-ABDBA70275DA}"/>
              </a:ext>
            </a:extLst>
          </p:cNvPr>
          <p:cNvSpPr>
            <a:spLocks noGrp="1"/>
          </p:cNvSpPr>
          <p:nvPr>
            <p:ph type="body" sz="quarter" idx="22" hasCustomPrompt="1"/>
          </p:nvPr>
        </p:nvSpPr>
        <p:spPr>
          <a:xfrm>
            <a:off x="695324" y="6193760"/>
            <a:ext cx="5221289" cy="178368"/>
          </a:xfrm>
          <a:prstGeom prst="rect">
            <a:avLst/>
          </a:prstGeom>
        </p:spPr>
        <p:txBody>
          <a:bodyPr tIns="10800">
            <a:noAutofit/>
          </a:bodyPr>
          <a:lstStyle>
            <a:lvl1pPr marL="0" indent="0">
              <a:spcAft>
                <a:spcPts val="0"/>
              </a:spcAft>
              <a:buNone/>
              <a:defRPr sz="1100" b="0" i="0">
                <a:solidFill>
                  <a:srgbClr val="001F33"/>
                </a:solidFill>
                <a:latin typeface="Segoe UI Semilight" panose="020B0402040204020203" pitchFamily="34" charset="0"/>
                <a:cs typeface="Segoe UI Semilight" panose="020B0402040204020203" pitchFamily="34" charset="0"/>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Her kan der tilføjes en kilde:</a:t>
            </a:r>
          </a:p>
        </p:txBody>
      </p:sp>
      <p:sp>
        <p:nvSpPr>
          <p:cNvPr id="12" name="Text Placeholder 2">
            <a:extLst>
              <a:ext uri="{FF2B5EF4-FFF2-40B4-BE49-F238E27FC236}">
                <a16:creationId xmlns:a16="http://schemas.microsoft.com/office/drawing/2014/main" id="{C2A94F52-3F92-4105-A0F8-D0AA1F658587}"/>
              </a:ext>
            </a:extLst>
          </p:cNvPr>
          <p:cNvSpPr>
            <a:spLocks noGrp="1"/>
          </p:cNvSpPr>
          <p:nvPr>
            <p:ph idx="24" hasCustomPrompt="1"/>
          </p:nvPr>
        </p:nvSpPr>
        <p:spPr>
          <a:xfrm>
            <a:off x="6280152" y="2168524"/>
            <a:ext cx="5221289" cy="3960814"/>
          </a:xfrm>
          <a:prstGeom prst="rect">
            <a:avLst/>
          </a:prstGeom>
          <a:noFill/>
          <a:ln>
            <a:solidFill>
              <a:srgbClr val="052C43"/>
            </a:solidFill>
          </a:ln>
        </p:spPr>
        <p:txBody>
          <a:bodyPr vert="horz" lIns="0" tIns="0" rIns="0" bIns="0" rtlCol="0">
            <a:noAutofit/>
          </a:bodyPr>
          <a:lstStyle>
            <a:lvl1pPr marL="0" indent="0" algn="ctr">
              <a:lnSpc>
                <a:spcPct val="100000"/>
              </a:lnSpc>
              <a:spcBef>
                <a:spcPts val="0"/>
              </a:spcBef>
              <a:buFont typeface="Arial" panose="020B0604020202020204" pitchFamily="34" charset="0"/>
              <a:buNone/>
              <a:defRPr sz="1400" b="0" i="0">
                <a:solidFill>
                  <a:srgbClr val="001F33"/>
                </a:solidFill>
                <a:latin typeface="+mn-lt"/>
                <a:cs typeface="Poppins Light" pitchFamily="2" charset="77"/>
              </a:defRPr>
            </a:lvl1pPr>
          </a:lstStyle>
          <a:p>
            <a:pPr lvl="0"/>
            <a:br>
              <a:rPr lang="da-DK" dirty="0"/>
            </a:br>
            <a:br>
              <a:rPr lang="da-DK" dirty="0"/>
            </a:br>
            <a:br>
              <a:rPr lang="da-DK" dirty="0"/>
            </a:br>
            <a:br>
              <a:rPr lang="da-DK" dirty="0"/>
            </a:br>
            <a:r>
              <a:rPr lang="da-DK" dirty="0"/>
              <a:t>Her kan en graf indsættes. </a:t>
            </a:r>
            <a:br>
              <a:rPr lang="da-DK" dirty="0"/>
            </a:br>
            <a:r>
              <a:rPr lang="da-DK" dirty="0"/>
              <a:t>Klik på ikonet for at indsætte</a:t>
            </a:r>
            <a:endParaRPr lang="da-DK" noProof="0" dirty="0"/>
          </a:p>
        </p:txBody>
      </p:sp>
      <p:sp>
        <p:nvSpPr>
          <p:cNvPr id="14" name="Pladsholder til tekst 10">
            <a:extLst>
              <a:ext uri="{FF2B5EF4-FFF2-40B4-BE49-F238E27FC236}">
                <a16:creationId xmlns:a16="http://schemas.microsoft.com/office/drawing/2014/main" id="{3C1A3E1F-92C2-4CFF-A8C5-3B69DA42CBB0}"/>
              </a:ext>
            </a:extLst>
          </p:cNvPr>
          <p:cNvSpPr>
            <a:spLocks noGrp="1"/>
          </p:cNvSpPr>
          <p:nvPr>
            <p:ph type="body" sz="quarter" idx="26" hasCustomPrompt="1"/>
          </p:nvPr>
        </p:nvSpPr>
        <p:spPr>
          <a:xfrm>
            <a:off x="6280152" y="6193759"/>
            <a:ext cx="5221289" cy="178368"/>
          </a:xfrm>
          <a:prstGeom prst="rect">
            <a:avLst/>
          </a:prstGeom>
        </p:spPr>
        <p:txBody>
          <a:bodyPr tIns="10800">
            <a:noAutofit/>
          </a:bodyPr>
          <a:lstStyle>
            <a:lvl1pPr marL="0" indent="0">
              <a:spcAft>
                <a:spcPts val="0"/>
              </a:spcAft>
              <a:buNone/>
              <a:defRPr sz="1100" b="0" i="0">
                <a:solidFill>
                  <a:srgbClr val="001F33"/>
                </a:solidFill>
                <a:latin typeface="Segoe UI Semilight" panose="020B0402040204020203" pitchFamily="34" charset="0"/>
                <a:cs typeface="Segoe UI Semilight" panose="020B0402040204020203" pitchFamily="34" charset="0"/>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Her kan der tilføjes en kilde:</a:t>
            </a:r>
          </a:p>
        </p:txBody>
      </p:sp>
      <p:sp>
        <p:nvSpPr>
          <p:cNvPr id="15" name="Pladsholder til tekst 10">
            <a:extLst>
              <a:ext uri="{FF2B5EF4-FFF2-40B4-BE49-F238E27FC236}">
                <a16:creationId xmlns:a16="http://schemas.microsoft.com/office/drawing/2014/main" id="{3276A07A-0030-491F-AB32-5FEBB002B233}"/>
              </a:ext>
            </a:extLst>
          </p:cNvPr>
          <p:cNvSpPr>
            <a:spLocks noGrp="1"/>
          </p:cNvSpPr>
          <p:nvPr>
            <p:ph type="body" sz="quarter" idx="27" hasCustomPrompt="1"/>
          </p:nvPr>
        </p:nvSpPr>
        <p:spPr>
          <a:xfrm>
            <a:off x="695325" y="1808163"/>
            <a:ext cx="5221288" cy="295941"/>
          </a:xfrm>
        </p:spPr>
        <p:txBody>
          <a:bodyPr/>
          <a:lstStyle>
            <a:lvl1pPr marL="0" indent="0">
              <a:buNone/>
              <a:defRPr sz="1600">
                <a:latin typeface="+mj-lt"/>
                <a:cs typeface="Poppins SemiBold" panose="00000700000000000000" pitchFamily="2" charset="0"/>
              </a:defRPr>
            </a:lvl1pPr>
          </a:lstStyle>
          <a:p>
            <a:pPr lvl="0"/>
            <a:r>
              <a:rPr lang="da-DK" dirty="0"/>
              <a:t>Her kan der stå en titel på grafen</a:t>
            </a:r>
          </a:p>
        </p:txBody>
      </p:sp>
      <p:sp>
        <p:nvSpPr>
          <p:cNvPr id="16" name="Pladsholder til tekst 10">
            <a:extLst>
              <a:ext uri="{FF2B5EF4-FFF2-40B4-BE49-F238E27FC236}">
                <a16:creationId xmlns:a16="http://schemas.microsoft.com/office/drawing/2014/main" id="{8AC1C35D-858B-4B87-93D4-5E50906C8EDB}"/>
              </a:ext>
            </a:extLst>
          </p:cNvPr>
          <p:cNvSpPr>
            <a:spLocks noGrp="1"/>
          </p:cNvSpPr>
          <p:nvPr>
            <p:ph type="body" sz="quarter" idx="28" hasCustomPrompt="1"/>
          </p:nvPr>
        </p:nvSpPr>
        <p:spPr>
          <a:xfrm>
            <a:off x="6275387" y="1808163"/>
            <a:ext cx="5221288" cy="295941"/>
          </a:xfrm>
        </p:spPr>
        <p:txBody>
          <a:bodyPr/>
          <a:lstStyle>
            <a:lvl1pPr marL="0" indent="0">
              <a:buNone/>
              <a:defRPr sz="1600">
                <a:latin typeface="+mj-lt"/>
                <a:cs typeface="Poppins SemiBold" panose="00000700000000000000" pitchFamily="2" charset="0"/>
              </a:defRPr>
            </a:lvl1pPr>
          </a:lstStyle>
          <a:p>
            <a:pPr lvl="0"/>
            <a:r>
              <a:rPr lang="da-DK" dirty="0"/>
              <a:t>Her kan der stå en titel på grafen</a:t>
            </a:r>
          </a:p>
        </p:txBody>
      </p:sp>
      <p:sp>
        <p:nvSpPr>
          <p:cNvPr id="3" name="Pladsholder til slidenummer 1">
            <a:extLst>
              <a:ext uri="{FF2B5EF4-FFF2-40B4-BE49-F238E27FC236}">
                <a16:creationId xmlns:a16="http://schemas.microsoft.com/office/drawing/2014/main" id="{5712218D-5A2C-453C-D31D-321925A3A108}"/>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42632265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 Tre grafer + underoverskrifter">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4A48383F-9142-4911-8250-F90D9AB078C7}"/>
              </a:ext>
            </a:extLst>
          </p:cNvPr>
          <p:cNvSpPr>
            <a:spLocks noGrp="1"/>
          </p:cNvSpPr>
          <p:nvPr>
            <p:ph type="title" hasCustomPrompt="1"/>
          </p:nvPr>
        </p:nvSpPr>
        <p:spPr>
          <a:xfrm>
            <a:off x="695324" y="613250"/>
            <a:ext cx="10801351" cy="900000"/>
          </a:xfrm>
          <a:prstGeom prst="rect">
            <a:avLst/>
          </a:prstGeom>
        </p:spPr>
        <p:txBody>
          <a:bodyPr vert="horz" lIns="0" tIns="0" rIns="0" bIns="0" rtlCol="0" anchor="t" anchorCtr="0">
            <a:noAutofit/>
          </a:bodyPr>
          <a:lstStyle>
            <a:lvl1pPr>
              <a:defRPr/>
            </a:lvl1pPr>
          </a:lstStyle>
          <a:p>
            <a:r>
              <a:rPr lang="da-DK" dirty="0"/>
              <a:t>Her kan der stå en titel</a:t>
            </a:r>
          </a:p>
        </p:txBody>
      </p:sp>
      <p:sp>
        <p:nvSpPr>
          <p:cNvPr id="3" name="Text Placeholder 2">
            <a:extLst>
              <a:ext uri="{FF2B5EF4-FFF2-40B4-BE49-F238E27FC236}">
                <a16:creationId xmlns:a16="http://schemas.microsoft.com/office/drawing/2014/main" id="{E6514921-E199-419A-93C3-96319BF4754D}"/>
              </a:ext>
            </a:extLst>
          </p:cNvPr>
          <p:cNvSpPr>
            <a:spLocks noGrp="1"/>
          </p:cNvSpPr>
          <p:nvPr>
            <p:ph idx="23" hasCustomPrompt="1"/>
          </p:nvPr>
        </p:nvSpPr>
        <p:spPr>
          <a:xfrm>
            <a:off x="695324" y="2168525"/>
            <a:ext cx="3384551" cy="3960814"/>
          </a:xfrm>
          <a:prstGeom prst="rect">
            <a:avLst/>
          </a:prstGeom>
          <a:noFill/>
          <a:ln>
            <a:solidFill>
              <a:srgbClr val="052C43"/>
            </a:solidFill>
          </a:ln>
        </p:spPr>
        <p:txBody>
          <a:bodyPr vert="horz" lIns="0" tIns="0" rIns="0" bIns="0" rtlCol="0">
            <a:noAutofit/>
          </a:bodyPr>
          <a:lstStyle>
            <a:lvl1pPr marL="0" indent="0" algn="ctr">
              <a:lnSpc>
                <a:spcPct val="100000"/>
              </a:lnSpc>
              <a:spcBef>
                <a:spcPts val="0"/>
              </a:spcBef>
              <a:buFont typeface="Arial" panose="020B0604020202020204" pitchFamily="34" charset="0"/>
              <a:buNone/>
              <a:defRPr sz="1400" b="0" i="0">
                <a:solidFill>
                  <a:srgbClr val="001F33"/>
                </a:solidFill>
                <a:latin typeface="+mn-lt"/>
                <a:cs typeface="Poppins Light" pitchFamily="2" charset="77"/>
              </a:defRPr>
            </a:lvl1pPr>
          </a:lstStyle>
          <a:p>
            <a:pPr lvl="0"/>
            <a:br>
              <a:rPr lang="da-DK" dirty="0"/>
            </a:br>
            <a:br>
              <a:rPr lang="da-DK" dirty="0"/>
            </a:br>
            <a:br>
              <a:rPr lang="da-DK" dirty="0"/>
            </a:br>
            <a:br>
              <a:rPr lang="da-DK" dirty="0"/>
            </a:br>
            <a:r>
              <a:rPr lang="da-DK" dirty="0"/>
              <a:t>Her kan en graf indsættes. </a:t>
            </a:r>
            <a:br>
              <a:rPr lang="da-DK" dirty="0"/>
            </a:br>
            <a:r>
              <a:rPr lang="da-DK" dirty="0"/>
              <a:t>Klik på ikonet for at indsætte</a:t>
            </a:r>
            <a:endParaRPr lang="da-DK" noProof="0" dirty="0"/>
          </a:p>
        </p:txBody>
      </p:sp>
      <p:sp>
        <p:nvSpPr>
          <p:cNvPr id="5" name="Pladsholder til tekst 10">
            <a:extLst>
              <a:ext uri="{FF2B5EF4-FFF2-40B4-BE49-F238E27FC236}">
                <a16:creationId xmlns:a16="http://schemas.microsoft.com/office/drawing/2014/main" id="{8CD4BF81-0242-4C33-9E96-D5C269381F49}"/>
              </a:ext>
            </a:extLst>
          </p:cNvPr>
          <p:cNvSpPr>
            <a:spLocks noGrp="1"/>
          </p:cNvSpPr>
          <p:nvPr>
            <p:ph type="body" sz="quarter" idx="22" hasCustomPrompt="1"/>
          </p:nvPr>
        </p:nvSpPr>
        <p:spPr>
          <a:xfrm>
            <a:off x="695324" y="6193760"/>
            <a:ext cx="3384551" cy="178368"/>
          </a:xfrm>
          <a:prstGeom prst="rect">
            <a:avLst/>
          </a:prstGeom>
        </p:spPr>
        <p:txBody>
          <a:bodyPr tIns="10800">
            <a:noAutofit/>
          </a:bodyPr>
          <a:lstStyle>
            <a:lvl1pPr marL="0" indent="0">
              <a:spcAft>
                <a:spcPts val="0"/>
              </a:spcAft>
              <a:buNone/>
              <a:defRPr sz="1100" b="0" i="0">
                <a:solidFill>
                  <a:srgbClr val="001F33"/>
                </a:solidFill>
                <a:latin typeface="Segoe UI Semilight" panose="020B0402040204020203" pitchFamily="34" charset="0"/>
                <a:cs typeface="Segoe UI Semilight" panose="020B0402040204020203" pitchFamily="34" charset="0"/>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Her kan der tilføjes en kilde:</a:t>
            </a:r>
          </a:p>
        </p:txBody>
      </p:sp>
      <p:sp>
        <p:nvSpPr>
          <p:cNvPr id="6" name="Text Placeholder 2">
            <a:extLst>
              <a:ext uri="{FF2B5EF4-FFF2-40B4-BE49-F238E27FC236}">
                <a16:creationId xmlns:a16="http://schemas.microsoft.com/office/drawing/2014/main" id="{C96893B6-AA5D-4A42-AD12-D5206D14B8FA}"/>
              </a:ext>
            </a:extLst>
          </p:cNvPr>
          <p:cNvSpPr>
            <a:spLocks noGrp="1"/>
          </p:cNvSpPr>
          <p:nvPr>
            <p:ph idx="24" hasCustomPrompt="1"/>
          </p:nvPr>
        </p:nvSpPr>
        <p:spPr>
          <a:xfrm>
            <a:off x="4403724" y="2168525"/>
            <a:ext cx="3384551" cy="3960814"/>
          </a:xfrm>
          <a:prstGeom prst="rect">
            <a:avLst/>
          </a:prstGeom>
          <a:noFill/>
          <a:ln>
            <a:solidFill>
              <a:srgbClr val="052C43"/>
            </a:solidFill>
          </a:ln>
        </p:spPr>
        <p:txBody>
          <a:bodyPr vert="horz" lIns="0" tIns="0" rIns="0" bIns="0" rtlCol="0">
            <a:noAutofit/>
          </a:bodyPr>
          <a:lstStyle>
            <a:lvl1pPr marL="0" indent="0" algn="ctr">
              <a:lnSpc>
                <a:spcPct val="100000"/>
              </a:lnSpc>
              <a:spcBef>
                <a:spcPts val="0"/>
              </a:spcBef>
              <a:buFont typeface="Arial" panose="020B0604020202020204" pitchFamily="34" charset="0"/>
              <a:buNone/>
              <a:defRPr sz="1400" b="0" i="0">
                <a:solidFill>
                  <a:srgbClr val="001F33"/>
                </a:solidFill>
                <a:latin typeface="+mn-lt"/>
                <a:cs typeface="Poppins Light" pitchFamily="2" charset="77"/>
              </a:defRPr>
            </a:lvl1pPr>
          </a:lstStyle>
          <a:p>
            <a:pPr lvl="0"/>
            <a:br>
              <a:rPr lang="da-DK" dirty="0"/>
            </a:br>
            <a:br>
              <a:rPr lang="da-DK" dirty="0"/>
            </a:br>
            <a:br>
              <a:rPr lang="da-DK" dirty="0"/>
            </a:br>
            <a:br>
              <a:rPr lang="da-DK" dirty="0"/>
            </a:br>
            <a:r>
              <a:rPr lang="da-DK" dirty="0"/>
              <a:t>Her kan en graf indsættes. </a:t>
            </a:r>
            <a:br>
              <a:rPr lang="da-DK" dirty="0"/>
            </a:br>
            <a:r>
              <a:rPr lang="da-DK" dirty="0"/>
              <a:t>Klik på ikonet for at indsætte</a:t>
            </a:r>
            <a:endParaRPr lang="da-DK" noProof="0" dirty="0"/>
          </a:p>
        </p:txBody>
      </p:sp>
      <p:sp>
        <p:nvSpPr>
          <p:cNvPr id="8" name="Pladsholder til tekst 10">
            <a:extLst>
              <a:ext uri="{FF2B5EF4-FFF2-40B4-BE49-F238E27FC236}">
                <a16:creationId xmlns:a16="http://schemas.microsoft.com/office/drawing/2014/main" id="{8B9BCF0C-C5E6-4F02-B72A-7D27F0FDF20F}"/>
              </a:ext>
            </a:extLst>
          </p:cNvPr>
          <p:cNvSpPr>
            <a:spLocks noGrp="1"/>
          </p:cNvSpPr>
          <p:nvPr>
            <p:ph type="body" sz="quarter" idx="26" hasCustomPrompt="1"/>
          </p:nvPr>
        </p:nvSpPr>
        <p:spPr>
          <a:xfrm>
            <a:off x="4403724" y="6193760"/>
            <a:ext cx="3384551" cy="178368"/>
          </a:xfrm>
          <a:prstGeom prst="rect">
            <a:avLst/>
          </a:prstGeom>
        </p:spPr>
        <p:txBody>
          <a:bodyPr tIns="10800">
            <a:noAutofit/>
          </a:bodyPr>
          <a:lstStyle>
            <a:lvl1pPr marL="0" indent="0">
              <a:spcAft>
                <a:spcPts val="0"/>
              </a:spcAft>
              <a:buNone/>
              <a:defRPr sz="1100" b="0" i="0">
                <a:solidFill>
                  <a:srgbClr val="001F33"/>
                </a:solidFill>
                <a:latin typeface="Segoe UI Semilight" panose="020B0402040204020203" pitchFamily="34" charset="0"/>
                <a:cs typeface="Segoe UI Semilight" panose="020B0402040204020203" pitchFamily="34" charset="0"/>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Her kan der tilføjes en kilde:</a:t>
            </a:r>
          </a:p>
        </p:txBody>
      </p:sp>
      <p:sp>
        <p:nvSpPr>
          <p:cNvPr id="9" name="Text Placeholder 2">
            <a:extLst>
              <a:ext uri="{FF2B5EF4-FFF2-40B4-BE49-F238E27FC236}">
                <a16:creationId xmlns:a16="http://schemas.microsoft.com/office/drawing/2014/main" id="{6DC6E585-72C1-464E-AE24-5D5F78C8EFAE}"/>
              </a:ext>
            </a:extLst>
          </p:cNvPr>
          <p:cNvSpPr>
            <a:spLocks noGrp="1"/>
          </p:cNvSpPr>
          <p:nvPr>
            <p:ph idx="27" hasCustomPrompt="1"/>
          </p:nvPr>
        </p:nvSpPr>
        <p:spPr>
          <a:xfrm>
            <a:off x="8112124" y="2168525"/>
            <a:ext cx="3384551" cy="3960814"/>
          </a:xfrm>
          <a:prstGeom prst="rect">
            <a:avLst/>
          </a:prstGeom>
          <a:noFill/>
          <a:ln>
            <a:solidFill>
              <a:srgbClr val="052C43"/>
            </a:solidFill>
          </a:ln>
        </p:spPr>
        <p:txBody>
          <a:bodyPr vert="horz" lIns="0" tIns="0" rIns="0" bIns="0" rtlCol="0">
            <a:noAutofit/>
          </a:bodyPr>
          <a:lstStyle>
            <a:lvl1pPr marL="0" indent="0" algn="ctr">
              <a:lnSpc>
                <a:spcPct val="100000"/>
              </a:lnSpc>
              <a:spcBef>
                <a:spcPts val="0"/>
              </a:spcBef>
              <a:buFont typeface="Arial" panose="020B0604020202020204" pitchFamily="34" charset="0"/>
              <a:buNone/>
              <a:defRPr sz="1400" b="0" i="0">
                <a:solidFill>
                  <a:srgbClr val="001F33"/>
                </a:solidFill>
                <a:latin typeface="+mn-lt"/>
                <a:cs typeface="Poppins Light" pitchFamily="2" charset="77"/>
              </a:defRPr>
            </a:lvl1pPr>
          </a:lstStyle>
          <a:p>
            <a:pPr lvl="0"/>
            <a:br>
              <a:rPr lang="da-DK" dirty="0"/>
            </a:br>
            <a:br>
              <a:rPr lang="da-DK" dirty="0"/>
            </a:br>
            <a:br>
              <a:rPr lang="da-DK" dirty="0"/>
            </a:br>
            <a:br>
              <a:rPr lang="da-DK" dirty="0"/>
            </a:br>
            <a:r>
              <a:rPr lang="da-DK" dirty="0"/>
              <a:t>Her kan en graf indsættes. </a:t>
            </a:r>
            <a:br>
              <a:rPr lang="da-DK" dirty="0"/>
            </a:br>
            <a:r>
              <a:rPr lang="da-DK" dirty="0"/>
              <a:t>Klik på ikonet for at indsætte</a:t>
            </a:r>
            <a:endParaRPr lang="da-DK" noProof="0" dirty="0"/>
          </a:p>
        </p:txBody>
      </p:sp>
      <p:sp>
        <p:nvSpPr>
          <p:cNvPr id="11" name="Pladsholder til tekst 10">
            <a:extLst>
              <a:ext uri="{FF2B5EF4-FFF2-40B4-BE49-F238E27FC236}">
                <a16:creationId xmlns:a16="http://schemas.microsoft.com/office/drawing/2014/main" id="{974466EF-09D5-4F7A-BBF1-32D4F3FD9CBE}"/>
              </a:ext>
            </a:extLst>
          </p:cNvPr>
          <p:cNvSpPr>
            <a:spLocks noGrp="1"/>
          </p:cNvSpPr>
          <p:nvPr>
            <p:ph type="body" sz="quarter" idx="29" hasCustomPrompt="1"/>
          </p:nvPr>
        </p:nvSpPr>
        <p:spPr>
          <a:xfrm>
            <a:off x="8112124" y="6193760"/>
            <a:ext cx="3384551" cy="178368"/>
          </a:xfrm>
          <a:prstGeom prst="rect">
            <a:avLst/>
          </a:prstGeom>
        </p:spPr>
        <p:txBody>
          <a:bodyPr tIns="10800">
            <a:noAutofit/>
          </a:bodyPr>
          <a:lstStyle>
            <a:lvl1pPr marL="0" indent="0">
              <a:spcAft>
                <a:spcPts val="0"/>
              </a:spcAft>
              <a:buNone/>
              <a:defRPr sz="1100" b="0" i="0">
                <a:solidFill>
                  <a:srgbClr val="001F33"/>
                </a:solidFill>
                <a:latin typeface="Segoe UI Semilight" panose="020B0402040204020203" pitchFamily="34" charset="0"/>
                <a:cs typeface="Segoe UI Semilight" panose="020B0402040204020203" pitchFamily="34" charset="0"/>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Her kan der tilføjes en kilde:</a:t>
            </a:r>
          </a:p>
        </p:txBody>
      </p:sp>
      <p:sp>
        <p:nvSpPr>
          <p:cNvPr id="12" name="Pladsholder til tekst 10">
            <a:extLst>
              <a:ext uri="{FF2B5EF4-FFF2-40B4-BE49-F238E27FC236}">
                <a16:creationId xmlns:a16="http://schemas.microsoft.com/office/drawing/2014/main" id="{CFCF3737-7161-4498-A673-F502E3B67D26}"/>
              </a:ext>
            </a:extLst>
          </p:cNvPr>
          <p:cNvSpPr>
            <a:spLocks noGrp="1"/>
          </p:cNvSpPr>
          <p:nvPr>
            <p:ph type="body" sz="quarter" idx="30" hasCustomPrompt="1"/>
          </p:nvPr>
        </p:nvSpPr>
        <p:spPr>
          <a:xfrm>
            <a:off x="695325" y="1808163"/>
            <a:ext cx="3384550" cy="295941"/>
          </a:xfrm>
        </p:spPr>
        <p:txBody>
          <a:bodyPr/>
          <a:lstStyle>
            <a:lvl1pPr marL="0" indent="0">
              <a:buNone/>
              <a:defRPr sz="1600">
                <a:latin typeface="+mj-lt"/>
                <a:cs typeface="Poppins SemiBold" panose="00000700000000000000" pitchFamily="2" charset="0"/>
              </a:defRPr>
            </a:lvl1pPr>
          </a:lstStyle>
          <a:p>
            <a:pPr lvl="0"/>
            <a:r>
              <a:rPr lang="da-DK" dirty="0"/>
              <a:t>Her kan der stå en titel på grafen</a:t>
            </a:r>
          </a:p>
        </p:txBody>
      </p:sp>
      <p:sp>
        <p:nvSpPr>
          <p:cNvPr id="13" name="Pladsholder til tekst 10">
            <a:extLst>
              <a:ext uri="{FF2B5EF4-FFF2-40B4-BE49-F238E27FC236}">
                <a16:creationId xmlns:a16="http://schemas.microsoft.com/office/drawing/2014/main" id="{FBD0F7B5-6518-402A-91C0-4C03A9314260}"/>
              </a:ext>
            </a:extLst>
          </p:cNvPr>
          <p:cNvSpPr>
            <a:spLocks noGrp="1"/>
          </p:cNvSpPr>
          <p:nvPr>
            <p:ph type="body" sz="quarter" idx="28" hasCustomPrompt="1"/>
          </p:nvPr>
        </p:nvSpPr>
        <p:spPr>
          <a:xfrm>
            <a:off x="4403725" y="1808163"/>
            <a:ext cx="3384550" cy="295941"/>
          </a:xfrm>
        </p:spPr>
        <p:txBody>
          <a:bodyPr/>
          <a:lstStyle>
            <a:lvl1pPr marL="0" indent="0">
              <a:buNone/>
              <a:defRPr sz="1600">
                <a:latin typeface="+mj-lt"/>
                <a:cs typeface="Poppins SemiBold" panose="00000700000000000000" pitchFamily="2" charset="0"/>
              </a:defRPr>
            </a:lvl1pPr>
          </a:lstStyle>
          <a:p>
            <a:pPr lvl="0"/>
            <a:r>
              <a:rPr lang="da-DK" dirty="0"/>
              <a:t>Her kan der stå en titel på grafen</a:t>
            </a:r>
          </a:p>
        </p:txBody>
      </p:sp>
      <p:sp>
        <p:nvSpPr>
          <p:cNvPr id="14" name="Pladsholder til tekst 10">
            <a:extLst>
              <a:ext uri="{FF2B5EF4-FFF2-40B4-BE49-F238E27FC236}">
                <a16:creationId xmlns:a16="http://schemas.microsoft.com/office/drawing/2014/main" id="{FFD41A62-0E7D-46AF-AE8D-121CB751D508}"/>
              </a:ext>
            </a:extLst>
          </p:cNvPr>
          <p:cNvSpPr>
            <a:spLocks noGrp="1"/>
          </p:cNvSpPr>
          <p:nvPr>
            <p:ph type="body" sz="quarter" idx="31" hasCustomPrompt="1"/>
          </p:nvPr>
        </p:nvSpPr>
        <p:spPr>
          <a:xfrm>
            <a:off x="8112124" y="1808162"/>
            <a:ext cx="3384550" cy="295941"/>
          </a:xfrm>
        </p:spPr>
        <p:txBody>
          <a:bodyPr/>
          <a:lstStyle>
            <a:lvl1pPr marL="0" indent="0">
              <a:buNone/>
              <a:defRPr sz="1600">
                <a:latin typeface="+mj-lt"/>
                <a:cs typeface="Poppins SemiBold" panose="00000700000000000000" pitchFamily="2" charset="0"/>
              </a:defRPr>
            </a:lvl1pPr>
          </a:lstStyle>
          <a:p>
            <a:pPr lvl="0"/>
            <a:r>
              <a:rPr lang="da-DK" dirty="0"/>
              <a:t>Her kan der stå en titel på grafen</a:t>
            </a:r>
          </a:p>
        </p:txBody>
      </p:sp>
      <p:sp>
        <p:nvSpPr>
          <p:cNvPr id="4" name="Pladsholder til slidenummer 1">
            <a:extLst>
              <a:ext uri="{FF2B5EF4-FFF2-40B4-BE49-F238E27FC236}">
                <a16:creationId xmlns:a16="http://schemas.microsoft.com/office/drawing/2014/main" id="{C438D0DF-2AA5-E0A7-9353-CE1B69D714DB}"/>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3973398482"/>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 Graf (højrestillett) + indhold">
    <p:spTree>
      <p:nvGrpSpPr>
        <p:cNvPr id="1" name=""/>
        <p:cNvGrpSpPr/>
        <p:nvPr/>
      </p:nvGrpSpPr>
      <p:grpSpPr>
        <a:xfrm>
          <a:off x="0" y="0"/>
          <a:ext cx="0" cy="0"/>
          <a:chOff x="0" y="0"/>
          <a:chExt cx="0" cy="0"/>
        </a:xfrm>
      </p:grpSpPr>
      <p:sp>
        <p:nvSpPr>
          <p:cNvPr id="3" name="Pladsholder til tekst 6">
            <a:extLst>
              <a:ext uri="{FF2B5EF4-FFF2-40B4-BE49-F238E27FC236}">
                <a16:creationId xmlns:a16="http://schemas.microsoft.com/office/drawing/2014/main" id="{2794E278-B1AF-4565-958B-13433DD47AC9}"/>
              </a:ext>
            </a:extLst>
          </p:cNvPr>
          <p:cNvSpPr>
            <a:spLocks noGrp="1"/>
          </p:cNvSpPr>
          <p:nvPr>
            <p:ph type="body" sz="quarter" idx="10" hasCustomPrompt="1"/>
          </p:nvPr>
        </p:nvSpPr>
        <p:spPr>
          <a:xfrm>
            <a:off x="695325" y="1808163"/>
            <a:ext cx="5221288" cy="4314825"/>
          </a:xfrm>
          <a:prstGeom prst="rect">
            <a:avLst/>
          </a:prstGeom>
        </p:spPr>
        <p:txBody>
          <a:bodyPr>
            <a:normAutofit/>
          </a:bodyPr>
          <a:lstStyle>
            <a:lvl1pPr>
              <a:defRPr sz="1600"/>
            </a:lvl1pPr>
          </a:lstStyle>
          <a:p>
            <a:pPr lvl="0"/>
            <a:r>
              <a:rPr lang="da-DK" dirty="0"/>
              <a:t>Her kan der stå en forklarende tekst</a:t>
            </a:r>
          </a:p>
        </p:txBody>
      </p:sp>
      <p:sp>
        <p:nvSpPr>
          <p:cNvPr id="7" name="Text Placeholder 2">
            <a:extLst>
              <a:ext uri="{FF2B5EF4-FFF2-40B4-BE49-F238E27FC236}">
                <a16:creationId xmlns:a16="http://schemas.microsoft.com/office/drawing/2014/main" id="{1C8A402C-5185-436E-A31E-32ED71ADC7A3}"/>
              </a:ext>
            </a:extLst>
          </p:cNvPr>
          <p:cNvSpPr>
            <a:spLocks noGrp="1"/>
          </p:cNvSpPr>
          <p:nvPr>
            <p:ph idx="27" hasCustomPrompt="1"/>
          </p:nvPr>
        </p:nvSpPr>
        <p:spPr>
          <a:xfrm>
            <a:off x="6275388" y="1814514"/>
            <a:ext cx="5221287" cy="4314825"/>
          </a:xfrm>
          <a:prstGeom prst="rect">
            <a:avLst/>
          </a:prstGeom>
          <a:noFill/>
          <a:ln>
            <a:solidFill>
              <a:srgbClr val="052C43"/>
            </a:solidFill>
          </a:ln>
        </p:spPr>
        <p:txBody>
          <a:bodyPr vert="horz" lIns="0" tIns="0" rIns="0" bIns="0" rtlCol="0">
            <a:noAutofit/>
          </a:bodyPr>
          <a:lstStyle>
            <a:lvl1pPr marL="0" indent="0" algn="ctr">
              <a:lnSpc>
                <a:spcPct val="100000"/>
              </a:lnSpc>
              <a:spcBef>
                <a:spcPts val="0"/>
              </a:spcBef>
              <a:buFont typeface="Arial" panose="020B0604020202020204" pitchFamily="34" charset="0"/>
              <a:buNone/>
              <a:defRPr sz="1400" b="0" i="0">
                <a:solidFill>
                  <a:srgbClr val="001F33"/>
                </a:solidFill>
                <a:latin typeface="+mn-lt"/>
                <a:cs typeface="Poppins Light" pitchFamily="2" charset="77"/>
              </a:defRPr>
            </a:lvl1pPr>
          </a:lstStyle>
          <a:p>
            <a:pPr lvl="0"/>
            <a:br>
              <a:rPr lang="da-DK" dirty="0"/>
            </a:br>
            <a:br>
              <a:rPr lang="da-DK" dirty="0"/>
            </a:br>
            <a:br>
              <a:rPr lang="da-DK" dirty="0"/>
            </a:br>
            <a:br>
              <a:rPr lang="da-DK" dirty="0"/>
            </a:br>
            <a:r>
              <a:rPr lang="da-DK" dirty="0"/>
              <a:t>Her kan en graf indsættes. </a:t>
            </a:r>
            <a:br>
              <a:rPr lang="da-DK" dirty="0"/>
            </a:br>
            <a:r>
              <a:rPr lang="da-DK" dirty="0"/>
              <a:t>Klik på ikonet for at indsætte</a:t>
            </a:r>
            <a:endParaRPr lang="da-DK" noProof="0" dirty="0"/>
          </a:p>
        </p:txBody>
      </p:sp>
      <p:sp>
        <p:nvSpPr>
          <p:cNvPr id="8" name="Title Placeholder 6">
            <a:extLst>
              <a:ext uri="{FF2B5EF4-FFF2-40B4-BE49-F238E27FC236}">
                <a16:creationId xmlns:a16="http://schemas.microsoft.com/office/drawing/2014/main" id="{9C213168-3248-41BC-A2C5-D23DA84DAB37}"/>
              </a:ext>
            </a:extLst>
          </p:cNvPr>
          <p:cNvSpPr>
            <a:spLocks noGrp="1"/>
          </p:cNvSpPr>
          <p:nvPr>
            <p:ph type="title" hasCustomPrompt="1"/>
          </p:nvPr>
        </p:nvSpPr>
        <p:spPr>
          <a:xfrm>
            <a:off x="695324" y="613250"/>
            <a:ext cx="10801351" cy="900000"/>
          </a:xfrm>
          <a:prstGeom prst="rect">
            <a:avLst/>
          </a:prstGeom>
        </p:spPr>
        <p:txBody>
          <a:bodyPr vert="horz" lIns="0" tIns="0" rIns="0" bIns="0" rtlCol="0" anchor="t" anchorCtr="0">
            <a:noAutofit/>
          </a:bodyPr>
          <a:lstStyle>
            <a:lvl1pPr>
              <a:defRPr/>
            </a:lvl1pPr>
          </a:lstStyle>
          <a:p>
            <a:r>
              <a:rPr lang="da-DK" dirty="0"/>
              <a:t>Her kan der stå en titel</a:t>
            </a:r>
          </a:p>
        </p:txBody>
      </p:sp>
      <p:sp>
        <p:nvSpPr>
          <p:cNvPr id="9" name="Pladsholder til tekst 10">
            <a:extLst>
              <a:ext uri="{FF2B5EF4-FFF2-40B4-BE49-F238E27FC236}">
                <a16:creationId xmlns:a16="http://schemas.microsoft.com/office/drawing/2014/main" id="{2A55F48E-4EF4-45DC-8A2D-021C075EB831}"/>
              </a:ext>
            </a:extLst>
          </p:cNvPr>
          <p:cNvSpPr>
            <a:spLocks noGrp="1"/>
          </p:cNvSpPr>
          <p:nvPr>
            <p:ph type="body" sz="quarter" idx="26" hasCustomPrompt="1"/>
          </p:nvPr>
        </p:nvSpPr>
        <p:spPr>
          <a:xfrm>
            <a:off x="6280152" y="6193759"/>
            <a:ext cx="5221289" cy="178368"/>
          </a:xfrm>
          <a:prstGeom prst="rect">
            <a:avLst/>
          </a:prstGeom>
        </p:spPr>
        <p:txBody>
          <a:bodyPr tIns="10800">
            <a:noAutofit/>
          </a:bodyPr>
          <a:lstStyle>
            <a:lvl1pPr marL="0" indent="0">
              <a:spcAft>
                <a:spcPts val="0"/>
              </a:spcAft>
              <a:buNone/>
              <a:defRPr sz="1100" b="0" i="0">
                <a:solidFill>
                  <a:srgbClr val="001F33"/>
                </a:solidFill>
                <a:latin typeface="Segoe UI Semilight" panose="020B0402040204020203" pitchFamily="34" charset="0"/>
                <a:cs typeface="Segoe UI Semilight" panose="020B0402040204020203" pitchFamily="34" charset="0"/>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Her kan der tilføjes en kilde:</a:t>
            </a:r>
          </a:p>
        </p:txBody>
      </p:sp>
      <p:sp>
        <p:nvSpPr>
          <p:cNvPr id="2" name="Pladsholder til slidenummer 1">
            <a:extLst>
              <a:ext uri="{FF2B5EF4-FFF2-40B4-BE49-F238E27FC236}">
                <a16:creationId xmlns:a16="http://schemas.microsoft.com/office/drawing/2014/main" id="{109785DC-5213-EEA5-F5DC-DF717B85B4F5}"/>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78228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Agenda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ladsholder til billede 13">
            <a:extLst>
              <a:ext uri="{FF2B5EF4-FFF2-40B4-BE49-F238E27FC236}">
                <a16:creationId xmlns:a16="http://schemas.microsoft.com/office/drawing/2014/main" id="{8F8B2708-B32F-1E45-8BD5-BE29A5B5A79A}"/>
              </a:ext>
            </a:extLst>
          </p:cNvPr>
          <p:cNvSpPr>
            <a:spLocks noGrp="1"/>
          </p:cNvSpPr>
          <p:nvPr>
            <p:ph type="pic" sz="quarter" idx="16"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accent4"/>
          </a:solidFill>
        </p:spPr>
        <p:txBody>
          <a:bodyPr wrap="square">
            <a:noAutofit/>
          </a:bodyPr>
          <a:lstStyle>
            <a:lvl1pPr marL="0" indent="0">
              <a:buNone/>
              <a:defRPr sz="100"/>
            </a:lvl1pPr>
          </a:lstStyle>
          <a:p>
            <a:r>
              <a:rPr lang="da-DK" dirty="0"/>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p:nvPr>
        </p:nvSpPr>
        <p:spPr>
          <a:xfrm>
            <a:off x="911225" y="369793"/>
            <a:ext cx="9316508" cy="1081007"/>
          </a:xfrm>
        </p:spPr>
        <p:txBody>
          <a:bodyPr/>
          <a:lstStyle>
            <a:lvl1pPr>
              <a:defRPr>
                <a:solidFill>
                  <a:schemeClr val="bg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p>
            <a:fld id="{91A1DBEB-857E-451A-BA15-BCBFE074FAF9}"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9" name="Pladsholder til tekst 8">
            <a:extLst>
              <a:ext uri="{FF2B5EF4-FFF2-40B4-BE49-F238E27FC236}">
                <a16:creationId xmlns:a16="http://schemas.microsoft.com/office/drawing/2014/main" id="{FE42E476-32ED-1546-BCB8-C7CFBC8205B8}"/>
              </a:ext>
            </a:extLst>
          </p:cNvPr>
          <p:cNvSpPr>
            <a:spLocks noGrp="1"/>
          </p:cNvSpPr>
          <p:nvPr>
            <p:ph type="body" sz="quarter" idx="13"/>
          </p:nvPr>
        </p:nvSpPr>
        <p:spPr>
          <a:xfrm>
            <a:off x="911225" y="1881187"/>
            <a:ext cx="9000000" cy="4392613"/>
          </a:xfrm>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da-DK"/>
              <a:t>Klik for at redigere teksttypografierne i masteren</a:t>
            </a:r>
          </a:p>
        </p:txBody>
      </p:sp>
      <p:pic>
        <p:nvPicPr>
          <p:cNvPr id="10" name="Billed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16849864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 Graf (venstrestillet) + indhold">
    <p:spTree>
      <p:nvGrpSpPr>
        <p:cNvPr id="1" name=""/>
        <p:cNvGrpSpPr/>
        <p:nvPr/>
      </p:nvGrpSpPr>
      <p:grpSpPr>
        <a:xfrm>
          <a:off x="0" y="0"/>
          <a:ext cx="0" cy="0"/>
          <a:chOff x="0" y="0"/>
          <a:chExt cx="0" cy="0"/>
        </a:xfrm>
      </p:grpSpPr>
      <p:sp>
        <p:nvSpPr>
          <p:cNvPr id="5" name="Title Placeholder 6">
            <a:extLst>
              <a:ext uri="{FF2B5EF4-FFF2-40B4-BE49-F238E27FC236}">
                <a16:creationId xmlns:a16="http://schemas.microsoft.com/office/drawing/2014/main" id="{7A48C175-6E36-4612-BEDD-8C80CFF67970}"/>
              </a:ext>
            </a:extLst>
          </p:cNvPr>
          <p:cNvSpPr>
            <a:spLocks noGrp="1"/>
          </p:cNvSpPr>
          <p:nvPr>
            <p:ph type="title" hasCustomPrompt="1"/>
          </p:nvPr>
        </p:nvSpPr>
        <p:spPr>
          <a:xfrm>
            <a:off x="695324" y="613250"/>
            <a:ext cx="10801351" cy="900000"/>
          </a:xfrm>
          <a:prstGeom prst="rect">
            <a:avLst/>
          </a:prstGeom>
        </p:spPr>
        <p:txBody>
          <a:bodyPr vert="horz" lIns="0" tIns="0" rIns="0" bIns="0" rtlCol="0" anchor="t" anchorCtr="0">
            <a:noAutofit/>
          </a:bodyPr>
          <a:lstStyle>
            <a:lvl1pPr>
              <a:defRPr/>
            </a:lvl1pPr>
          </a:lstStyle>
          <a:p>
            <a:r>
              <a:rPr lang="da-DK" dirty="0"/>
              <a:t>Her kan der stå en titel</a:t>
            </a:r>
          </a:p>
        </p:txBody>
      </p:sp>
      <p:sp>
        <p:nvSpPr>
          <p:cNvPr id="6" name="Text Placeholder 2">
            <a:extLst>
              <a:ext uri="{FF2B5EF4-FFF2-40B4-BE49-F238E27FC236}">
                <a16:creationId xmlns:a16="http://schemas.microsoft.com/office/drawing/2014/main" id="{9D92F66D-4CDD-4932-A875-C60231CE2FFD}"/>
              </a:ext>
            </a:extLst>
          </p:cNvPr>
          <p:cNvSpPr>
            <a:spLocks noGrp="1"/>
          </p:cNvSpPr>
          <p:nvPr>
            <p:ph idx="27" hasCustomPrompt="1"/>
          </p:nvPr>
        </p:nvSpPr>
        <p:spPr>
          <a:xfrm>
            <a:off x="695324" y="1814514"/>
            <a:ext cx="5221287" cy="4314825"/>
          </a:xfrm>
          <a:prstGeom prst="rect">
            <a:avLst/>
          </a:prstGeom>
          <a:noFill/>
          <a:ln>
            <a:solidFill>
              <a:srgbClr val="052C43"/>
            </a:solidFill>
          </a:ln>
        </p:spPr>
        <p:txBody>
          <a:bodyPr vert="horz" lIns="0" tIns="0" rIns="0" bIns="0" rtlCol="0">
            <a:noAutofit/>
          </a:bodyPr>
          <a:lstStyle>
            <a:lvl1pPr marL="0" indent="0" algn="ctr">
              <a:lnSpc>
                <a:spcPct val="100000"/>
              </a:lnSpc>
              <a:spcBef>
                <a:spcPts val="0"/>
              </a:spcBef>
              <a:buFont typeface="Arial" panose="020B0604020202020204" pitchFamily="34" charset="0"/>
              <a:buNone/>
              <a:defRPr sz="1400" b="0" i="0">
                <a:solidFill>
                  <a:srgbClr val="001F33"/>
                </a:solidFill>
                <a:latin typeface="+mn-lt"/>
                <a:cs typeface="Poppins Light" pitchFamily="2" charset="77"/>
              </a:defRPr>
            </a:lvl1pPr>
          </a:lstStyle>
          <a:p>
            <a:pPr lvl="0"/>
            <a:br>
              <a:rPr lang="da-DK" dirty="0"/>
            </a:br>
            <a:br>
              <a:rPr lang="da-DK" dirty="0"/>
            </a:br>
            <a:br>
              <a:rPr lang="da-DK" dirty="0"/>
            </a:br>
            <a:br>
              <a:rPr lang="da-DK" dirty="0"/>
            </a:br>
            <a:r>
              <a:rPr lang="da-DK" dirty="0"/>
              <a:t>Her kan en graf indsættes. </a:t>
            </a:r>
            <a:br>
              <a:rPr lang="da-DK" dirty="0"/>
            </a:br>
            <a:r>
              <a:rPr lang="da-DK" dirty="0"/>
              <a:t>Klik på ikonet for at indsætte</a:t>
            </a:r>
            <a:endParaRPr lang="da-DK" noProof="0" dirty="0"/>
          </a:p>
        </p:txBody>
      </p:sp>
      <p:sp>
        <p:nvSpPr>
          <p:cNvPr id="7" name="Pladsholder til tekst 10">
            <a:extLst>
              <a:ext uri="{FF2B5EF4-FFF2-40B4-BE49-F238E27FC236}">
                <a16:creationId xmlns:a16="http://schemas.microsoft.com/office/drawing/2014/main" id="{F640CE00-BCD7-4250-A76B-F3D4A741FD0E}"/>
              </a:ext>
            </a:extLst>
          </p:cNvPr>
          <p:cNvSpPr>
            <a:spLocks noGrp="1"/>
          </p:cNvSpPr>
          <p:nvPr>
            <p:ph type="body" sz="quarter" idx="26" hasCustomPrompt="1"/>
          </p:nvPr>
        </p:nvSpPr>
        <p:spPr>
          <a:xfrm>
            <a:off x="700088" y="6193759"/>
            <a:ext cx="5221289" cy="178368"/>
          </a:xfrm>
          <a:prstGeom prst="rect">
            <a:avLst/>
          </a:prstGeom>
        </p:spPr>
        <p:txBody>
          <a:bodyPr tIns="10800">
            <a:noAutofit/>
          </a:bodyPr>
          <a:lstStyle>
            <a:lvl1pPr marL="0" indent="0">
              <a:spcAft>
                <a:spcPts val="0"/>
              </a:spcAft>
              <a:buNone/>
              <a:defRPr sz="1100" b="0" i="0">
                <a:solidFill>
                  <a:srgbClr val="001F33"/>
                </a:solidFill>
                <a:latin typeface="Segoe UI Semilight" panose="020B0402040204020203" pitchFamily="34" charset="0"/>
                <a:cs typeface="Segoe UI Semilight" panose="020B0402040204020203" pitchFamily="34" charset="0"/>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Her kan der tilføjes en kilde:</a:t>
            </a:r>
          </a:p>
        </p:txBody>
      </p:sp>
      <p:sp>
        <p:nvSpPr>
          <p:cNvPr id="8" name="Pladsholder til tekst 6">
            <a:extLst>
              <a:ext uri="{FF2B5EF4-FFF2-40B4-BE49-F238E27FC236}">
                <a16:creationId xmlns:a16="http://schemas.microsoft.com/office/drawing/2014/main" id="{6FCF7B4D-25AA-4803-BA5E-594D1F6CC7A4}"/>
              </a:ext>
            </a:extLst>
          </p:cNvPr>
          <p:cNvSpPr>
            <a:spLocks noGrp="1"/>
          </p:cNvSpPr>
          <p:nvPr>
            <p:ph type="body" sz="quarter" idx="10" hasCustomPrompt="1"/>
          </p:nvPr>
        </p:nvSpPr>
        <p:spPr>
          <a:xfrm>
            <a:off x="6275391" y="1808163"/>
            <a:ext cx="5221288" cy="4314825"/>
          </a:xfrm>
          <a:prstGeom prst="rect">
            <a:avLst/>
          </a:prstGeom>
        </p:spPr>
        <p:txBody>
          <a:bodyPr>
            <a:normAutofit/>
          </a:bodyPr>
          <a:lstStyle>
            <a:lvl1pPr>
              <a:defRPr sz="1600"/>
            </a:lvl1pPr>
          </a:lstStyle>
          <a:p>
            <a:pPr lvl="0"/>
            <a:r>
              <a:rPr lang="da-DK" dirty="0"/>
              <a:t>Her kan der stå en forklarende tekst</a:t>
            </a:r>
          </a:p>
        </p:txBody>
      </p:sp>
      <p:sp>
        <p:nvSpPr>
          <p:cNvPr id="2" name="Pladsholder til slidenummer 1">
            <a:extLst>
              <a:ext uri="{FF2B5EF4-FFF2-40B4-BE49-F238E27FC236}">
                <a16:creationId xmlns:a16="http://schemas.microsoft.com/office/drawing/2014/main" id="{9FCBF87F-A29E-AAF0-DF7E-A2C6EB0B9A4F}"/>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17674926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 Indhold + ikon (højrestille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EB7F79B-E2E8-4B8A-AE8F-34F8DE43647A}"/>
              </a:ext>
            </a:extLst>
          </p:cNvPr>
          <p:cNvSpPr/>
          <p:nvPr userDrawn="1"/>
        </p:nvSpPr>
        <p:spPr>
          <a:xfrm>
            <a:off x="6095112" y="0"/>
            <a:ext cx="6096888" cy="6858000"/>
          </a:xfrm>
          <a:prstGeom prst="rect">
            <a:avLst/>
          </a:prstGeom>
          <a:solidFill>
            <a:srgbClr val="00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nvGrpSpPr>
          <p:cNvPr id="8" name="Gruppe 7">
            <a:extLst>
              <a:ext uri="{FF2B5EF4-FFF2-40B4-BE49-F238E27FC236}">
                <a16:creationId xmlns:a16="http://schemas.microsoft.com/office/drawing/2014/main" id="{EBE58717-544C-47C9-AE33-FCC8C293667B}"/>
              </a:ext>
            </a:extLst>
          </p:cNvPr>
          <p:cNvGrpSpPr/>
          <p:nvPr userDrawn="1"/>
        </p:nvGrpSpPr>
        <p:grpSpPr>
          <a:xfrm rot="10800000">
            <a:off x="5402263" y="198782"/>
            <a:ext cx="1059308" cy="6460435"/>
            <a:chOff x="4166282" y="0"/>
            <a:chExt cx="1059308" cy="6858000"/>
          </a:xfrm>
          <a:solidFill>
            <a:schemeClr val="bg1"/>
          </a:solidFill>
        </p:grpSpPr>
        <p:sp>
          <p:nvSpPr>
            <p:cNvPr id="9" name="Rektangel 8">
              <a:extLst>
                <a:ext uri="{FF2B5EF4-FFF2-40B4-BE49-F238E27FC236}">
                  <a16:creationId xmlns:a16="http://schemas.microsoft.com/office/drawing/2014/main" id="{D86BAF18-C51C-442F-8BF8-BA02A4603EB9}"/>
                </a:ext>
              </a:extLst>
            </p:cNvPr>
            <p:cNvSpPr/>
            <p:nvPr userDrawn="1"/>
          </p:nvSpPr>
          <p:spPr>
            <a:xfrm>
              <a:off x="4530265" y="0"/>
              <a:ext cx="695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Triangle 5">
              <a:extLst>
                <a:ext uri="{FF2B5EF4-FFF2-40B4-BE49-F238E27FC236}">
                  <a16:creationId xmlns:a16="http://schemas.microsoft.com/office/drawing/2014/main" id="{0DF29426-2730-4CD3-90D4-CFDCD76A7E40}"/>
                </a:ext>
              </a:extLst>
            </p:cNvPr>
            <p:cNvSpPr/>
            <p:nvPr userDrawn="1"/>
          </p:nvSpPr>
          <p:spPr>
            <a:xfrm rot="16200000">
              <a:off x="3817772" y="3179623"/>
              <a:ext cx="1195771" cy="4987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grpSp>
      <p:sp>
        <p:nvSpPr>
          <p:cNvPr id="11" name="Pladsholder til tekst 6">
            <a:extLst>
              <a:ext uri="{FF2B5EF4-FFF2-40B4-BE49-F238E27FC236}">
                <a16:creationId xmlns:a16="http://schemas.microsoft.com/office/drawing/2014/main" id="{7F6ABD92-D91A-4818-8447-BE43B4FECA06}"/>
              </a:ext>
            </a:extLst>
          </p:cNvPr>
          <p:cNvSpPr>
            <a:spLocks noGrp="1"/>
          </p:cNvSpPr>
          <p:nvPr>
            <p:ph type="body" sz="quarter" idx="10" hasCustomPrompt="1"/>
          </p:nvPr>
        </p:nvSpPr>
        <p:spPr>
          <a:xfrm>
            <a:off x="695325" y="1808163"/>
            <a:ext cx="4679950" cy="4314825"/>
          </a:xfrm>
          <a:prstGeom prst="rect">
            <a:avLst/>
          </a:prstGeom>
        </p:spPr>
        <p:txBody>
          <a:bodyPr>
            <a:normAutofit/>
          </a:bodyPr>
          <a:lstStyle>
            <a:lvl1pPr marL="285750" indent="-285750" algn="l">
              <a:buFont typeface="Arial" panose="020B0604020202020204" pitchFamily="34" charset="0"/>
              <a:buChar char="•"/>
              <a:defRPr sz="1600"/>
            </a:lvl1pPr>
          </a:lstStyle>
          <a:p>
            <a:pPr lvl="0"/>
            <a:r>
              <a:rPr lang="da-DK" dirty="0"/>
              <a:t>Her kan der stå en forklarende tekst</a:t>
            </a:r>
          </a:p>
        </p:txBody>
      </p:sp>
      <p:sp>
        <p:nvSpPr>
          <p:cNvPr id="12" name="Title Placeholder 6">
            <a:extLst>
              <a:ext uri="{FF2B5EF4-FFF2-40B4-BE49-F238E27FC236}">
                <a16:creationId xmlns:a16="http://schemas.microsoft.com/office/drawing/2014/main" id="{E711AE31-C311-405D-88BE-B53560EC79DE}"/>
              </a:ext>
            </a:extLst>
          </p:cNvPr>
          <p:cNvSpPr>
            <a:spLocks noGrp="1"/>
          </p:cNvSpPr>
          <p:nvPr>
            <p:ph type="title" hasCustomPrompt="1"/>
          </p:nvPr>
        </p:nvSpPr>
        <p:spPr>
          <a:xfrm>
            <a:off x="695325" y="613250"/>
            <a:ext cx="4679950" cy="900000"/>
          </a:xfrm>
          <a:prstGeom prst="rect">
            <a:avLst/>
          </a:prstGeom>
        </p:spPr>
        <p:txBody>
          <a:bodyPr vert="horz" lIns="0" tIns="0" rIns="0" bIns="0" rtlCol="0" anchor="t" anchorCtr="0">
            <a:noAutofit/>
          </a:bodyPr>
          <a:lstStyle>
            <a:lvl1pPr>
              <a:defRPr/>
            </a:lvl1pPr>
          </a:lstStyle>
          <a:p>
            <a:r>
              <a:rPr lang="da-DK" dirty="0"/>
              <a:t>Her kan der stå en titel på to linjer</a:t>
            </a:r>
          </a:p>
        </p:txBody>
      </p:sp>
      <p:sp>
        <p:nvSpPr>
          <p:cNvPr id="13" name="Pladsholder til indhold 2">
            <a:extLst>
              <a:ext uri="{FF2B5EF4-FFF2-40B4-BE49-F238E27FC236}">
                <a16:creationId xmlns:a16="http://schemas.microsoft.com/office/drawing/2014/main" id="{9DF734AE-C2B8-4554-B3B1-DB6512E65E6D}"/>
              </a:ext>
            </a:extLst>
          </p:cNvPr>
          <p:cNvSpPr>
            <a:spLocks noGrp="1"/>
          </p:cNvSpPr>
          <p:nvPr>
            <p:ph sz="quarter" idx="41" hasCustomPrompt="1"/>
          </p:nvPr>
        </p:nvSpPr>
        <p:spPr>
          <a:xfrm>
            <a:off x="7293769" y="1808163"/>
            <a:ext cx="3702050" cy="3702050"/>
          </a:xfrm>
        </p:spPr>
        <p:txBody>
          <a:bodyPr/>
          <a:lstStyle>
            <a:lvl1pPr marL="0" indent="0" algn="ctr">
              <a:spcBef>
                <a:spcPts val="0"/>
              </a:spcBef>
              <a:buFontTx/>
              <a:buNone/>
              <a:defRPr sz="1400" b="0" i="0">
                <a:solidFill>
                  <a:schemeClr val="bg1"/>
                </a:solidFill>
                <a:latin typeface="+mn-lt"/>
                <a:cs typeface="Poppins Light" pitchFamily="2" charset="77"/>
              </a:defRPr>
            </a:lvl1pPr>
            <a:lvl2pPr marL="457200" indent="0">
              <a:buFontTx/>
              <a:buNone/>
              <a:defRPr/>
            </a:lvl2pPr>
            <a:lvl3pPr marL="914400" indent="0">
              <a:buFontTx/>
              <a:buNone/>
              <a:defRPr/>
            </a:lvl3pPr>
            <a:lvl4pPr>
              <a:buFontTx/>
              <a:buNone/>
              <a:defRPr/>
            </a:lvl4pPr>
            <a:lvl5pPr>
              <a:buFontTx/>
              <a:buNone/>
              <a:defRPr/>
            </a:lvl5pPr>
          </a:lstStyle>
          <a:p>
            <a:pPr lvl="0"/>
            <a:br>
              <a:rPr lang="da-DK" dirty="0"/>
            </a:br>
            <a:br>
              <a:rPr lang="da-DK" dirty="0"/>
            </a:br>
            <a:br>
              <a:rPr lang="da-DK" dirty="0"/>
            </a:br>
            <a:br>
              <a:rPr lang="da-DK" dirty="0"/>
            </a:br>
            <a:r>
              <a:rPr lang="da-DK" dirty="0"/>
              <a:t>Her kan et ikon eller en graf indsættes. </a:t>
            </a:r>
            <a:br>
              <a:rPr lang="da-DK" dirty="0"/>
            </a:br>
            <a:r>
              <a:rPr lang="da-DK" dirty="0"/>
              <a:t>Klik på ikonet for at indsætte</a:t>
            </a:r>
          </a:p>
        </p:txBody>
      </p:sp>
      <p:sp>
        <p:nvSpPr>
          <p:cNvPr id="14" name="Pladsholder til slidenummer 1">
            <a:extLst>
              <a:ext uri="{FF2B5EF4-FFF2-40B4-BE49-F238E27FC236}">
                <a16:creationId xmlns:a16="http://schemas.microsoft.com/office/drawing/2014/main" id="{5370070A-4779-43D2-86E4-96F9DE0933D5}"/>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bg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3964010591"/>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 Indhold + ikon (venstrestille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0C8DD87F-CB60-49DC-8079-60B86DBB1FBB}"/>
              </a:ext>
            </a:extLst>
          </p:cNvPr>
          <p:cNvSpPr/>
          <p:nvPr userDrawn="1"/>
        </p:nvSpPr>
        <p:spPr>
          <a:xfrm>
            <a:off x="0" y="0"/>
            <a:ext cx="6096000" cy="6858000"/>
          </a:xfrm>
          <a:prstGeom prst="rect">
            <a:avLst/>
          </a:prstGeom>
          <a:solidFill>
            <a:srgbClr val="00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nvGrpSpPr>
          <p:cNvPr id="8" name="Gruppe 7">
            <a:extLst>
              <a:ext uri="{FF2B5EF4-FFF2-40B4-BE49-F238E27FC236}">
                <a16:creationId xmlns:a16="http://schemas.microsoft.com/office/drawing/2014/main" id="{DA7FD12A-CF10-4AF5-A23E-C2EAB7F07197}"/>
              </a:ext>
            </a:extLst>
          </p:cNvPr>
          <p:cNvGrpSpPr/>
          <p:nvPr userDrawn="1"/>
        </p:nvGrpSpPr>
        <p:grpSpPr>
          <a:xfrm rot="10800000">
            <a:off x="5372967" y="198782"/>
            <a:ext cx="1059308" cy="6460435"/>
            <a:chOff x="4166282" y="0"/>
            <a:chExt cx="1059308" cy="6858000"/>
          </a:xfrm>
          <a:solidFill>
            <a:srgbClr val="001F32"/>
          </a:solidFill>
        </p:grpSpPr>
        <p:sp>
          <p:nvSpPr>
            <p:cNvPr id="9" name="Rektangel 8">
              <a:extLst>
                <a:ext uri="{FF2B5EF4-FFF2-40B4-BE49-F238E27FC236}">
                  <a16:creationId xmlns:a16="http://schemas.microsoft.com/office/drawing/2014/main" id="{A9AE1855-4C37-43E5-9C86-39A4F2D6BE0F}"/>
                </a:ext>
              </a:extLst>
            </p:cNvPr>
            <p:cNvSpPr/>
            <p:nvPr userDrawn="1"/>
          </p:nvSpPr>
          <p:spPr>
            <a:xfrm>
              <a:off x="4530265" y="0"/>
              <a:ext cx="695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Triangle 5">
              <a:extLst>
                <a:ext uri="{FF2B5EF4-FFF2-40B4-BE49-F238E27FC236}">
                  <a16:creationId xmlns:a16="http://schemas.microsoft.com/office/drawing/2014/main" id="{6DD5E827-0641-49DC-942B-992D7098FA0C}"/>
                </a:ext>
              </a:extLst>
            </p:cNvPr>
            <p:cNvSpPr/>
            <p:nvPr userDrawn="1"/>
          </p:nvSpPr>
          <p:spPr>
            <a:xfrm rot="16200000">
              <a:off x="3817772" y="3179623"/>
              <a:ext cx="1195771" cy="4987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grpSp>
      <p:sp>
        <p:nvSpPr>
          <p:cNvPr id="11" name="Title Placeholder 6">
            <a:extLst>
              <a:ext uri="{FF2B5EF4-FFF2-40B4-BE49-F238E27FC236}">
                <a16:creationId xmlns:a16="http://schemas.microsoft.com/office/drawing/2014/main" id="{28C38DC1-1A0B-45CA-BD3F-541D4C36F575}"/>
              </a:ext>
            </a:extLst>
          </p:cNvPr>
          <p:cNvSpPr>
            <a:spLocks noGrp="1"/>
          </p:cNvSpPr>
          <p:nvPr>
            <p:ph type="title" hasCustomPrompt="1"/>
          </p:nvPr>
        </p:nvSpPr>
        <p:spPr>
          <a:xfrm>
            <a:off x="6816726" y="613250"/>
            <a:ext cx="4679949" cy="900000"/>
          </a:xfrm>
          <a:prstGeom prst="rect">
            <a:avLst/>
          </a:prstGeom>
        </p:spPr>
        <p:txBody>
          <a:bodyPr vert="horz" lIns="0" tIns="0" rIns="0" bIns="0" rtlCol="0" anchor="t" anchorCtr="0">
            <a:noAutofit/>
          </a:bodyPr>
          <a:lstStyle>
            <a:lvl1pPr>
              <a:defRPr/>
            </a:lvl1pPr>
          </a:lstStyle>
          <a:p>
            <a:r>
              <a:rPr lang="da-DK" dirty="0"/>
              <a:t>Her kan der stå en titel på to linjer</a:t>
            </a:r>
          </a:p>
        </p:txBody>
      </p:sp>
      <p:sp>
        <p:nvSpPr>
          <p:cNvPr id="12" name="Pladsholder til tekst 6">
            <a:extLst>
              <a:ext uri="{FF2B5EF4-FFF2-40B4-BE49-F238E27FC236}">
                <a16:creationId xmlns:a16="http://schemas.microsoft.com/office/drawing/2014/main" id="{FA6075B2-6524-4A0B-AE73-DF4DF96D735A}"/>
              </a:ext>
            </a:extLst>
          </p:cNvPr>
          <p:cNvSpPr>
            <a:spLocks noGrp="1"/>
          </p:cNvSpPr>
          <p:nvPr>
            <p:ph type="body" sz="quarter" idx="10" hasCustomPrompt="1"/>
          </p:nvPr>
        </p:nvSpPr>
        <p:spPr>
          <a:xfrm>
            <a:off x="6816725" y="1808163"/>
            <a:ext cx="4679950" cy="4314825"/>
          </a:xfrm>
          <a:prstGeom prst="rect">
            <a:avLst/>
          </a:prstGeom>
        </p:spPr>
        <p:txBody>
          <a:bodyPr>
            <a:normAutofit/>
          </a:bodyPr>
          <a:lstStyle>
            <a:lvl1pPr algn="l">
              <a:defRPr sz="1600"/>
            </a:lvl1pPr>
          </a:lstStyle>
          <a:p>
            <a:pPr lvl="0"/>
            <a:r>
              <a:rPr lang="da-DK" dirty="0"/>
              <a:t>Her kan der stå en forklarende tekst</a:t>
            </a:r>
          </a:p>
        </p:txBody>
      </p:sp>
      <p:sp>
        <p:nvSpPr>
          <p:cNvPr id="13" name="Pladsholder til indhold 2">
            <a:extLst>
              <a:ext uri="{FF2B5EF4-FFF2-40B4-BE49-F238E27FC236}">
                <a16:creationId xmlns:a16="http://schemas.microsoft.com/office/drawing/2014/main" id="{90CF136B-FEBC-4ED9-8EC0-E5F63D62F145}"/>
              </a:ext>
            </a:extLst>
          </p:cNvPr>
          <p:cNvSpPr>
            <a:spLocks noGrp="1"/>
          </p:cNvSpPr>
          <p:nvPr>
            <p:ph sz="quarter" idx="41" hasCustomPrompt="1"/>
          </p:nvPr>
        </p:nvSpPr>
        <p:spPr>
          <a:xfrm>
            <a:off x="1196975" y="1808163"/>
            <a:ext cx="3702050" cy="3732717"/>
          </a:xfrm>
        </p:spPr>
        <p:txBody>
          <a:bodyPr/>
          <a:lstStyle>
            <a:lvl1pPr marL="0" indent="0" algn="ctr">
              <a:spcBef>
                <a:spcPts val="0"/>
              </a:spcBef>
              <a:buFontTx/>
              <a:buNone/>
              <a:defRPr sz="1400" b="0" i="0">
                <a:solidFill>
                  <a:schemeClr val="bg1"/>
                </a:solidFill>
                <a:latin typeface="+mn-lt"/>
                <a:cs typeface="Poppins Light" pitchFamily="2" charset="77"/>
              </a:defRPr>
            </a:lvl1pPr>
            <a:lvl2pPr marL="457200" indent="0">
              <a:buFontTx/>
              <a:buNone/>
              <a:defRPr/>
            </a:lvl2pPr>
            <a:lvl3pPr marL="914400" indent="0">
              <a:buFontTx/>
              <a:buNone/>
              <a:defRPr/>
            </a:lvl3pPr>
            <a:lvl4pPr>
              <a:buFontTx/>
              <a:buNone/>
              <a:defRPr/>
            </a:lvl4pPr>
            <a:lvl5pPr>
              <a:buFontTx/>
              <a:buNone/>
              <a:defRPr/>
            </a:lvl5pPr>
          </a:lstStyle>
          <a:p>
            <a:pPr lvl="0"/>
            <a:br>
              <a:rPr lang="da-DK" dirty="0"/>
            </a:br>
            <a:br>
              <a:rPr lang="da-DK" dirty="0"/>
            </a:br>
            <a:br>
              <a:rPr lang="da-DK" dirty="0"/>
            </a:br>
            <a:br>
              <a:rPr lang="da-DK" dirty="0"/>
            </a:br>
            <a:r>
              <a:rPr lang="da-DK" dirty="0"/>
              <a:t>Her kan et ikon eller en graf indsættes. </a:t>
            </a:r>
            <a:br>
              <a:rPr lang="da-DK" dirty="0"/>
            </a:br>
            <a:r>
              <a:rPr lang="da-DK" dirty="0"/>
              <a:t>Klik på ikonet for at indsætte</a:t>
            </a:r>
          </a:p>
        </p:txBody>
      </p:sp>
      <p:sp>
        <p:nvSpPr>
          <p:cNvPr id="14" name="Pladsholder til slidenummer 1">
            <a:extLst>
              <a:ext uri="{FF2B5EF4-FFF2-40B4-BE49-F238E27FC236}">
                <a16:creationId xmlns:a16="http://schemas.microsoft.com/office/drawing/2014/main" id="{04202DB5-0ECB-4478-8D76-9793D5ABEC7C}"/>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2574732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 Indhold + ikon (højrestille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EB7F79B-E2E8-4B8A-AE8F-34F8DE43647A}"/>
              </a:ext>
            </a:extLst>
          </p:cNvPr>
          <p:cNvSpPr/>
          <p:nvPr userDrawn="1"/>
        </p:nvSpPr>
        <p:spPr>
          <a:xfrm>
            <a:off x="6095112" y="0"/>
            <a:ext cx="6096888" cy="6858000"/>
          </a:xfrm>
          <a:prstGeom prst="rect">
            <a:avLst/>
          </a:pr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nvGrpSpPr>
          <p:cNvPr id="8" name="Gruppe 7">
            <a:extLst>
              <a:ext uri="{FF2B5EF4-FFF2-40B4-BE49-F238E27FC236}">
                <a16:creationId xmlns:a16="http://schemas.microsoft.com/office/drawing/2014/main" id="{EBE58717-544C-47C9-AE33-FCC8C293667B}"/>
              </a:ext>
            </a:extLst>
          </p:cNvPr>
          <p:cNvGrpSpPr/>
          <p:nvPr userDrawn="1"/>
        </p:nvGrpSpPr>
        <p:grpSpPr>
          <a:xfrm rot="10800000">
            <a:off x="5402263" y="198782"/>
            <a:ext cx="1059308" cy="6460435"/>
            <a:chOff x="4166282" y="0"/>
            <a:chExt cx="1059308" cy="6858000"/>
          </a:xfrm>
          <a:solidFill>
            <a:schemeClr val="bg1"/>
          </a:solidFill>
        </p:grpSpPr>
        <p:sp>
          <p:nvSpPr>
            <p:cNvPr id="9" name="Rektangel 8">
              <a:extLst>
                <a:ext uri="{FF2B5EF4-FFF2-40B4-BE49-F238E27FC236}">
                  <a16:creationId xmlns:a16="http://schemas.microsoft.com/office/drawing/2014/main" id="{D86BAF18-C51C-442F-8BF8-BA02A4603EB9}"/>
                </a:ext>
              </a:extLst>
            </p:cNvPr>
            <p:cNvSpPr/>
            <p:nvPr userDrawn="1"/>
          </p:nvSpPr>
          <p:spPr>
            <a:xfrm>
              <a:off x="4530265" y="0"/>
              <a:ext cx="695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Triangle 5">
              <a:extLst>
                <a:ext uri="{FF2B5EF4-FFF2-40B4-BE49-F238E27FC236}">
                  <a16:creationId xmlns:a16="http://schemas.microsoft.com/office/drawing/2014/main" id="{0DF29426-2730-4CD3-90D4-CFDCD76A7E40}"/>
                </a:ext>
              </a:extLst>
            </p:cNvPr>
            <p:cNvSpPr/>
            <p:nvPr userDrawn="1"/>
          </p:nvSpPr>
          <p:spPr>
            <a:xfrm rot="16200000">
              <a:off x="3817772" y="3179623"/>
              <a:ext cx="1195771" cy="4987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grpSp>
      <p:sp>
        <p:nvSpPr>
          <p:cNvPr id="3" name="Pladsholder til tekst 6">
            <a:extLst>
              <a:ext uri="{FF2B5EF4-FFF2-40B4-BE49-F238E27FC236}">
                <a16:creationId xmlns:a16="http://schemas.microsoft.com/office/drawing/2014/main" id="{2794E278-B1AF-4565-958B-13433DD47AC9}"/>
              </a:ext>
            </a:extLst>
          </p:cNvPr>
          <p:cNvSpPr>
            <a:spLocks noGrp="1"/>
          </p:cNvSpPr>
          <p:nvPr>
            <p:ph type="body" sz="quarter" idx="10" hasCustomPrompt="1"/>
          </p:nvPr>
        </p:nvSpPr>
        <p:spPr>
          <a:xfrm>
            <a:off x="695325" y="1808163"/>
            <a:ext cx="4679950" cy="4314825"/>
          </a:xfrm>
          <a:prstGeom prst="rect">
            <a:avLst/>
          </a:prstGeom>
        </p:spPr>
        <p:txBody>
          <a:bodyPr>
            <a:normAutofit/>
          </a:bodyPr>
          <a:lstStyle>
            <a:lvl1pPr marL="285750" indent="-285750" algn="l">
              <a:buFont typeface="Arial" panose="020B0604020202020204" pitchFamily="34" charset="0"/>
              <a:buChar char="•"/>
              <a:defRPr sz="1600"/>
            </a:lvl1pPr>
          </a:lstStyle>
          <a:p>
            <a:pPr lvl="0"/>
            <a:r>
              <a:rPr lang="da-DK" dirty="0"/>
              <a:t>Her kan der stå en forklarende tekst</a:t>
            </a:r>
          </a:p>
        </p:txBody>
      </p:sp>
      <p:sp>
        <p:nvSpPr>
          <p:cNvPr id="2" name="Title Placeholder 6">
            <a:extLst>
              <a:ext uri="{FF2B5EF4-FFF2-40B4-BE49-F238E27FC236}">
                <a16:creationId xmlns:a16="http://schemas.microsoft.com/office/drawing/2014/main" id="{9289D843-9487-45E8-B1AC-C9799EF59C0D}"/>
              </a:ext>
            </a:extLst>
          </p:cNvPr>
          <p:cNvSpPr>
            <a:spLocks noGrp="1"/>
          </p:cNvSpPr>
          <p:nvPr>
            <p:ph type="title" hasCustomPrompt="1"/>
          </p:nvPr>
        </p:nvSpPr>
        <p:spPr>
          <a:xfrm>
            <a:off x="695325" y="613250"/>
            <a:ext cx="4679950" cy="900000"/>
          </a:xfrm>
          <a:prstGeom prst="rect">
            <a:avLst/>
          </a:prstGeom>
        </p:spPr>
        <p:txBody>
          <a:bodyPr vert="horz" lIns="0" tIns="0" rIns="0" bIns="0" rtlCol="0" anchor="t" anchorCtr="0">
            <a:noAutofit/>
          </a:bodyPr>
          <a:lstStyle>
            <a:lvl1pPr>
              <a:defRPr/>
            </a:lvl1pPr>
          </a:lstStyle>
          <a:p>
            <a:r>
              <a:rPr lang="da-DK" dirty="0"/>
              <a:t>Her kan der stå en titel på to linjer</a:t>
            </a:r>
          </a:p>
        </p:txBody>
      </p:sp>
      <p:sp>
        <p:nvSpPr>
          <p:cNvPr id="11" name="Pladsholder til indhold 2">
            <a:extLst>
              <a:ext uri="{FF2B5EF4-FFF2-40B4-BE49-F238E27FC236}">
                <a16:creationId xmlns:a16="http://schemas.microsoft.com/office/drawing/2014/main" id="{24100FF2-A375-48E3-8F79-1DAEA6C73528}"/>
              </a:ext>
            </a:extLst>
          </p:cNvPr>
          <p:cNvSpPr>
            <a:spLocks noGrp="1"/>
          </p:cNvSpPr>
          <p:nvPr>
            <p:ph sz="quarter" idx="41" hasCustomPrompt="1"/>
          </p:nvPr>
        </p:nvSpPr>
        <p:spPr>
          <a:xfrm>
            <a:off x="7293769" y="1808163"/>
            <a:ext cx="3702050" cy="3702050"/>
          </a:xfrm>
        </p:spPr>
        <p:txBody>
          <a:bodyPr/>
          <a:lstStyle>
            <a:lvl1pPr marL="0" indent="0" algn="ctr">
              <a:spcBef>
                <a:spcPts val="0"/>
              </a:spcBef>
              <a:buFontTx/>
              <a:buNone/>
              <a:defRPr sz="1400" b="0" i="0">
                <a:solidFill>
                  <a:schemeClr val="tx1"/>
                </a:solidFill>
                <a:latin typeface="+mn-lt"/>
                <a:cs typeface="Poppins Light" pitchFamily="2" charset="77"/>
              </a:defRPr>
            </a:lvl1pPr>
            <a:lvl2pPr marL="457200" indent="0">
              <a:buFontTx/>
              <a:buNone/>
              <a:defRPr/>
            </a:lvl2pPr>
            <a:lvl3pPr marL="914400" indent="0">
              <a:buFontTx/>
              <a:buNone/>
              <a:defRPr/>
            </a:lvl3pPr>
            <a:lvl4pPr>
              <a:buFontTx/>
              <a:buNone/>
              <a:defRPr/>
            </a:lvl4pPr>
            <a:lvl5pPr>
              <a:buFontTx/>
              <a:buNone/>
              <a:defRPr/>
            </a:lvl5pPr>
          </a:lstStyle>
          <a:p>
            <a:pPr lvl="0"/>
            <a:br>
              <a:rPr lang="da-DK" dirty="0"/>
            </a:br>
            <a:br>
              <a:rPr lang="da-DK" dirty="0"/>
            </a:br>
            <a:br>
              <a:rPr lang="da-DK" dirty="0"/>
            </a:br>
            <a:br>
              <a:rPr lang="da-DK" dirty="0"/>
            </a:br>
            <a:r>
              <a:rPr lang="da-DK" dirty="0"/>
              <a:t>Her kan et ikon eller en graf indsættes. </a:t>
            </a:r>
            <a:br>
              <a:rPr lang="da-DK" dirty="0"/>
            </a:br>
            <a:r>
              <a:rPr lang="da-DK" dirty="0"/>
              <a:t>Klik på ikonet for at indsætte</a:t>
            </a:r>
          </a:p>
        </p:txBody>
      </p:sp>
      <p:sp>
        <p:nvSpPr>
          <p:cNvPr id="12" name="Pladsholder til slidenummer 1">
            <a:extLst>
              <a:ext uri="{FF2B5EF4-FFF2-40B4-BE49-F238E27FC236}">
                <a16:creationId xmlns:a16="http://schemas.microsoft.com/office/drawing/2014/main" id="{23AF986D-C8CE-408E-89CB-A748E590F554}"/>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2243526952"/>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 Indhold + ikon (venstrestillet)">
    <p:spTree>
      <p:nvGrpSpPr>
        <p:cNvPr id="1" name=""/>
        <p:cNvGrpSpPr/>
        <p:nvPr/>
      </p:nvGrpSpPr>
      <p:grpSpPr>
        <a:xfrm>
          <a:off x="0" y="0"/>
          <a:ext cx="0" cy="0"/>
          <a:chOff x="0" y="0"/>
          <a:chExt cx="0" cy="0"/>
        </a:xfrm>
      </p:grpSpPr>
      <p:sp>
        <p:nvSpPr>
          <p:cNvPr id="3" name="Title Placeholder 6">
            <a:extLst>
              <a:ext uri="{FF2B5EF4-FFF2-40B4-BE49-F238E27FC236}">
                <a16:creationId xmlns:a16="http://schemas.microsoft.com/office/drawing/2014/main" id="{AF6F6DDA-D411-447F-813C-D32A85749ABF}"/>
              </a:ext>
            </a:extLst>
          </p:cNvPr>
          <p:cNvSpPr>
            <a:spLocks noGrp="1"/>
          </p:cNvSpPr>
          <p:nvPr>
            <p:ph type="title" hasCustomPrompt="1"/>
          </p:nvPr>
        </p:nvSpPr>
        <p:spPr>
          <a:xfrm>
            <a:off x="6816726" y="613250"/>
            <a:ext cx="4679949" cy="900000"/>
          </a:xfrm>
          <a:prstGeom prst="rect">
            <a:avLst/>
          </a:prstGeom>
        </p:spPr>
        <p:txBody>
          <a:bodyPr vert="horz" lIns="0" tIns="0" rIns="0" bIns="0" rtlCol="0" anchor="t" anchorCtr="0">
            <a:noAutofit/>
          </a:bodyPr>
          <a:lstStyle>
            <a:lvl1pPr>
              <a:defRPr/>
            </a:lvl1pPr>
          </a:lstStyle>
          <a:p>
            <a:r>
              <a:rPr lang="da-DK" dirty="0"/>
              <a:t>Her kan der stå en titel på to linjer</a:t>
            </a:r>
          </a:p>
        </p:txBody>
      </p:sp>
      <p:sp>
        <p:nvSpPr>
          <p:cNvPr id="5" name="Pladsholder til tekst 6">
            <a:extLst>
              <a:ext uri="{FF2B5EF4-FFF2-40B4-BE49-F238E27FC236}">
                <a16:creationId xmlns:a16="http://schemas.microsoft.com/office/drawing/2014/main" id="{F1F53FBB-7B98-40BD-A668-6BAC9FA45224}"/>
              </a:ext>
            </a:extLst>
          </p:cNvPr>
          <p:cNvSpPr>
            <a:spLocks noGrp="1"/>
          </p:cNvSpPr>
          <p:nvPr>
            <p:ph type="body" sz="quarter" idx="10" hasCustomPrompt="1"/>
          </p:nvPr>
        </p:nvSpPr>
        <p:spPr>
          <a:xfrm>
            <a:off x="6816725" y="1808163"/>
            <a:ext cx="4679950" cy="4314825"/>
          </a:xfrm>
          <a:prstGeom prst="rect">
            <a:avLst/>
          </a:prstGeom>
        </p:spPr>
        <p:txBody>
          <a:bodyPr>
            <a:normAutofit/>
          </a:bodyPr>
          <a:lstStyle>
            <a:lvl1pPr algn="l">
              <a:defRPr sz="1600"/>
            </a:lvl1pPr>
          </a:lstStyle>
          <a:p>
            <a:pPr lvl="0"/>
            <a:r>
              <a:rPr lang="da-DK" dirty="0"/>
              <a:t>Her kan der stå en forklarende tekst</a:t>
            </a:r>
          </a:p>
        </p:txBody>
      </p:sp>
      <p:sp>
        <p:nvSpPr>
          <p:cNvPr id="6" name="Rektangel 5">
            <a:extLst>
              <a:ext uri="{FF2B5EF4-FFF2-40B4-BE49-F238E27FC236}">
                <a16:creationId xmlns:a16="http://schemas.microsoft.com/office/drawing/2014/main" id="{0C8DD87F-CB60-49DC-8079-60B86DBB1FBB}"/>
              </a:ext>
            </a:extLst>
          </p:cNvPr>
          <p:cNvSpPr/>
          <p:nvPr userDrawn="1"/>
        </p:nvSpPr>
        <p:spPr>
          <a:xfrm>
            <a:off x="0" y="0"/>
            <a:ext cx="6096000" cy="6858000"/>
          </a:xfrm>
          <a:prstGeom prst="rect">
            <a:avLst/>
          </a:pr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Pladsholder til indhold 2">
            <a:extLst>
              <a:ext uri="{FF2B5EF4-FFF2-40B4-BE49-F238E27FC236}">
                <a16:creationId xmlns:a16="http://schemas.microsoft.com/office/drawing/2014/main" id="{62FD78EA-50F3-4953-8AD4-31A249687A51}"/>
              </a:ext>
            </a:extLst>
          </p:cNvPr>
          <p:cNvSpPr>
            <a:spLocks noGrp="1"/>
          </p:cNvSpPr>
          <p:nvPr>
            <p:ph sz="quarter" idx="41" hasCustomPrompt="1"/>
          </p:nvPr>
        </p:nvSpPr>
        <p:spPr>
          <a:xfrm>
            <a:off x="1196975" y="1808163"/>
            <a:ext cx="3702050" cy="3732717"/>
          </a:xfrm>
        </p:spPr>
        <p:txBody>
          <a:bodyPr/>
          <a:lstStyle>
            <a:lvl1pPr marL="0" indent="0" algn="ctr">
              <a:spcBef>
                <a:spcPts val="0"/>
              </a:spcBef>
              <a:buFontTx/>
              <a:buNone/>
              <a:defRPr sz="1400" b="0" i="0">
                <a:solidFill>
                  <a:schemeClr val="tx1"/>
                </a:solidFill>
                <a:latin typeface="+mn-lt"/>
                <a:cs typeface="Poppins Light" pitchFamily="2" charset="77"/>
              </a:defRPr>
            </a:lvl1pPr>
            <a:lvl2pPr marL="457200" indent="0">
              <a:buFontTx/>
              <a:buNone/>
              <a:defRPr/>
            </a:lvl2pPr>
            <a:lvl3pPr marL="914400" indent="0">
              <a:buFontTx/>
              <a:buNone/>
              <a:defRPr/>
            </a:lvl3pPr>
            <a:lvl4pPr>
              <a:buFontTx/>
              <a:buNone/>
              <a:defRPr/>
            </a:lvl4pPr>
            <a:lvl5pPr>
              <a:buFontTx/>
              <a:buNone/>
              <a:defRPr/>
            </a:lvl5pPr>
          </a:lstStyle>
          <a:p>
            <a:pPr lvl="0"/>
            <a:br>
              <a:rPr lang="da-DK" dirty="0"/>
            </a:br>
            <a:br>
              <a:rPr lang="da-DK" dirty="0"/>
            </a:br>
            <a:br>
              <a:rPr lang="da-DK" dirty="0"/>
            </a:br>
            <a:br>
              <a:rPr lang="da-DK" dirty="0"/>
            </a:br>
            <a:r>
              <a:rPr lang="da-DK" dirty="0"/>
              <a:t>Her kan et ikon eller en graf indsættes. </a:t>
            </a:r>
            <a:br>
              <a:rPr lang="da-DK" dirty="0"/>
            </a:br>
            <a:r>
              <a:rPr lang="da-DK" dirty="0"/>
              <a:t>Klik på ikonet for at indsætte</a:t>
            </a:r>
          </a:p>
        </p:txBody>
      </p:sp>
      <p:grpSp>
        <p:nvGrpSpPr>
          <p:cNvPr id="8" name="Gruppe 7">
            <a:extLst>
              <a:ext uri="{FF2B5EF4-FFF2-40B4-BE49-F238E27FC236}">
                <a16:creationId xmlns:a16="http://schemas.microsoft.com/office/drawing/2014/main" id="{DA7FD12A-CF10-4AF5-A23E-C2EAB7F07197}"/>
              </a:ext>
            </a:extLst>
          </p:cNvPr>
          <p:cNvGrpSpPr/>
          <p:nvPr userDrawn="1"/>
        </p:nvGrpSpPr>
        <p:grpSpPr>
          <a:xfrm rot="10800000">
            <a:off x="5372967" y="198782"/>
            <a:ext cx="1059308" cy="6460435"/>
            <a:chOff x="4166282" y="0"/>
            <a:chExt cx="1059308" cy="6858000"/>
          </a:xfrm>
          <a:solidFill>
            <a:srgbClr val="D9F0FF"/>
          </a:solidFill>
        </p:grpSpPr>
        <p:sp>
          <p:nvSpPr>
            <p:cNvPr id="9" name="Rektangel 8">
              <a:extLst>
                <a:ext uri="{FF2B5EF4-FFF2-40B4-BE49-F238E27FC236}">
                  <a16:creationId xmlns:a16="http://schemas.microsoft.com/office/drawing/2014/main" id="{A9AE1855-4C37-43E5-9C86-39A4F2D6BE0F}"/>
                </a:ext>
              </a:extLst>
            </p:cNvPr>
            <p:cNvSpPr/>
            <p:nvPr userDrawn="1"/>
          </p:nvSpPr>
          <p:spPr>
            <a:xfrm>
              <a:off x="4530265" y="0"/>
              <a:ext cx="695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Triangle 5">
              <a:extLst>
                <a:ext uri="{FF2B5EF4-FFF2-40B4-BE49-F238E27FC236}">
                  <a16:creationId xmlns:a16="http://schemas.microsoft.com/office/drawing/2014/main" id="{6DD5E827-0641-49DC-942B-992D7098FA0C}"/>
                </a:ext>
              </a:extLst>
            </p:cNvPr>
            <p:cNvSpPr/>
            <p:nvPr userDrawn="1"/>
          </p:nvSpPr>
          <p:spPr>
            <a:xfrm rot="16200000">
              <a:off x="3817772" y="3179623"/>
              <a:ext cx="1195771" cy="4987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grpSp>
      <p:sp>
        <p:nvSpPr>
          <p:cNvPr id="11" name="Pladsholder til slidenummer 1">
            <a:extLst>
              <a:ext uri="{FF2B5EF4-FFF2-40B4-BE49-F238E27FC236}">
                <a16:creationId xmlns:a16="http://schemas.microsoft.com/office/drawing/2014/main" id="{62C54465-C077-4D1D-93AF-EC3A298D674F}"/>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32516163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E. Indhold + ikon (højrestille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EB7F79B-E2E8-4B8A-AE8F-34F8DE43647A}"/>
              </a:ext>
            </a:extLst>
          </p:cNvPr>
          <p:cNvSpPr/>
          <p:nvPr userDrawn="1"/>
        </p:nvSpPr>
        <p:spPr>
          <a:xfrm>
            <a:off x="6095112" y="0"/>
            <a:ext cx="6096888" cy="6858000"/>
          </a:xfrm>
          <a:prstGeom prst="rect">
            <a:avLst/>
          </a:prstGeom>
          <a:solidFill>
            <a:srgbClr val="EA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nvGrpSpPr>
          <p:cNvPr id="8" name="Gruppe 7">
            <a:extLst>
              <a:ext uri="{FF2B5EF4-FFF2-40B4-BE49-F238E27FC236}">
                <a16:creationId xmlns:a16="http://schemas.microsoft.com/office/drawing/2014/main" id="{EBE58717-544C-47C9-AE33-FCC8C293667B}"/>
              </a:ext>
            </a:extLst>
          </p:cNvPr>
          <p:cNvGrpSpPr/>
          <p:nvPr userDrawn="1"/>
        </p:nvGrpSpPr>
        <p:grpSpPr>
          <a:xfrm rot="10800000">
            <a:off x="5402263" y="198782"/>
            <a:ext cx="1059308" cy="6460435"/>
            <a:chOff x="4166282" y="0"/>
            <a:chExt cx="1059308" cy="6858000"/>
          </a:xfrm>
          <a:solidFill>
            <a:schemeClr val="bg1"/>
          </a:solidFill>
        </p:grpSpPr>
        <p:sp>
          <p:nvSpPr>
            <p:cNvPr id="9" name="Rektangel 8">
              <a:extLst>
                <a:ext uri="{FF2B5EF4-FFF2-40B4-BE49-F238E27FC236}">
                  <a16:creationId xmlns:a16="http://schemas.microsoft.com/office/drawing/2014/main" id="{D86BAF18-C51C-442F-8BF8-BA02A4603EB9}"/>
                </a:ext>
              </a:extLst>
            </p:cNvPr>
            <p:cNvSpPr/>
            <p:nvPr userDrawn="1"/>
          </p:nvSpPr>
          <p:spPr>
            <a:xfrm>
              <a:off x="4530265" y="0"/>
              <a:ext cx="695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Triangle 5">
              <a:extLst>
                <a:ext uri="{FF2B5EF4-FFF2-40B4-BE49-F238E27FC236}">
                  <a16:creationId xmlns:a16="http://schemas.microsoft.com/office/drawing/2014/main" id="{0DF29426-2730-4CD3-90D4-CFDCD76A7E40}"/>
                </a:ext>
              </a:extLst>
            </p:cNvPr>
            <p:cNvSpPr/>
            <p:nvPr userDrawn="1"/>
          </p:nvSpPr>
          <p:spPr>
            <a:xfrm rot="16200000">
              <a:off x="3817772" y="3179623"/>
              <a:ext cx="1195771" cy="4987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grpSp>
      <p:sp>
        <p:nvSpPr>
          <p:cNvPr id="3" name="Pladsholder til tekst 6">
            <a:extLst>
              <a:ext uri="{FF2B5EF4-FFF2-40B4-BE49-F238E27FC236}">
                <a16:creationId xmlns:a16="http://schemas.microsoft.com/office/drawing/2014/main" id="{2794E278-B1AF-4565-958B-13433DD47AC9}"/>
              </a:ext>
            </a:extLst>
          </p:cNvPr>
          <p:cNvSpPr>
            <a:spLocks noGrp="1"/>
          </p:cNvSpPr>
          <p:nvPr>
            <p:ph type="body" sz="quarter" idx="10" hasCustomPrompt="1"/>
          </p:nvPr>
        </p:nvSpPr>
        <p:spPr>
          <a:xfrm>
            <a:off x="695325" y="1808163"/>
            <a:ext cx="4679950" cy="4314825"/>
          </a:xfrm>
          <a:prstGeom prst="rect">
            <a:avLst/>
          </a:prstGeom>
        </p:spPr>
        <p:txBody>
          <a:bodyPr>
            <a:normAutofit/>
          </a:bodyPr>
          <a:lstStyle>
            <a:lvl1pPr marL="285750" indent="-285750" algn="l">
              <a:buFont typeface="Arial" panose="020B0604020202020204" pitchFamily="34" charset="0"/>
              <a:buChar char="•"/>
              <a:defRPr sz="1600"/>
            </a:lvl1pPr>
          </a:lstStyle>
          <a:p>
            <a:pPr lvl="0"/>
            <a:r>
              <a:rPr lang="da-DK" dirty="0"/>
              <a:t>Her kan der stå en forklarende tekst</a:t>
            </a:r>
          </a:p>
        </p:txBody>
      </p:sp>
      <p:sp>
        <p:nvSpPr>
          <p:cNvPr id="2" name="Title Placeholder 6">
            <a:extLst>
              <a:ext uri="{FF2B5EF4-FFF2-40B4-BE49-F238E27FC236}">
                <a16:creationId xmlns:a16="http://schemas.microsoft.com/office/drawing/2014/main" id="{9289D843-9487-45E8-B1AC-C9799EF59C0D}"/>
              </a:ext>
            </a:extLst>
          </p:cNvPr>
          <p:cNvSpPr>
            <a:spLocks noGrp="1"/>
          </p:cNvSpPr>
          <p:nvPr>
            <p:ph type="title" hasCustomPrompt="1"/>
          </p:nvPr>
        </p:nvSpPr>
        <p:spPr>
          <a:xfrm>
            <a:off x="695325" y="613250"/>
            <a:ext cx="4679950" cy="900000"/>
          </a:xfrm>
          <a:prstGeom prst="rect">
            <a:avLst/>
          </a:prstGeom>
        </p:spPr>
        <p:txBody>
          <a:bodyPr vert="horz" lIns="0" tIns="0" rIns="0" bIns="0" rtlCol="0" anchor="t" anchorCtr="0">
            <a:noAutofit/>
          </a:bodyPr>
          <a:lstStyle>
            <a:lvl1pPr>
              <a:defRPr/>
            </a:lvl1pPr>
          </a:lstStyle>
          <a:p>
            <a:r>
              <a:rPr lang="da-DK" dirty="0"/>
              <a:t>Her kan der stå en titel på to linjer</a:t>
            </a:r>
          </a:p>
        </p:txBody>
      </p:sp>
      <p:sp>
        <p:nvSpPr>
          <p:cNvPr id="12" name="Pladsholder til indhold 2">
            <a:extLst>
              <a:ext uri="{FF2B5EF4-FFF2-40B4-BE49-F238E27FC236}">
                <a16:creationId xmlns:a16="http://schemas.microsoft.com/office/drawing/2014/main" id="{5FFC4231-218A-4200-92C5-CB67F7EAEA96}"/>
              </a:ext>
            </a:extLst>
          </p:cNvPr>
          <p:cNvSpPr>
            <a:spLocks noGrp="1"/>
          </p:cNvSpPr>
          <p:nvPr>
            <p:ph sz="quarter" idx="41" hasCustomPrompt="1"/>
          </p:nvPr>
        </p:nvSpPr>
        <p:spPr>
          <a:xfrm>
            <a:off x="7293769" y="1808163"/>
            <a:ext cx="3702050" cy="3702050"/>
          </a:xfrm>
        </p:spPr>
        <p:txBody>
          <a:bodyPr/>
          <a:lstStyle>
            <a:lvl1pPr marL="0" indent="0" algn="ctr">
              <a:spcBef>
                <a:spcPts val="0"/>
              </a:spcBef>
              <a:buFontTx/>
              <a:buNone/>
              <a:defRPr sz="1400" b="0" i="0">
                <a:solidFill>
                  <a:schemeClr val="tx1"/>
                </a:solidFill>
                <a:latin typeface="+mn-lt"/>
                <a:cs typeface="Poppins Light" pitchFamily="2" charset="77"/>
              </a:defRPr>
            </a:lvl1pPr>
            <a:lvl2pPr marL="457200" indent="0">
              <a:buFontTx/>
              <a:buNone/>
              <a:defRPr/>
            </a:lvl2pPr>
            <a:lvl3pPr marL="914400" indent="0">
              <a:buFontTx/>
              <a:buNone/>
              <a:defRPr/>
            </a:lvl3pPr>
            <a:lvl4pPr>
              <a:buFontTx/>
              <a:buNone/>
              <a:defRPr/>
            </a:lvl4pPr>
            <a:lvl5pPr>
              <a:buFontTx/>
              <a:buNone/>
              <a:defRPr/>
            </a:lvl5pPr>
          </a:lstStyle>
          <a:p>
            <a:pPr lvl="0"/>
            <a:br>
              <a:rPr lang="da-DK" dirty="0"/>
            </a:br>
            <a:br>
              <a:rPr lang="da-DK" dirty="0"/>
            </a:br>
            <a:br>
              <a:rPr lang="da-DK" dirty="0"/>
            </a:br>
            <a:br>
              <a:rPr lang="da-DK" dirty="0"/>
            </a:br>
            <a:r>
              <a:rPr lang="da-DK" dirty="0"/>
              <a:t>Her kan et ikon eller en graf indsættes. </a:t>
            </a:r>
            <a:br>
              <a:rPr lang="da-DK" dirty="0"/>
            </a:br>
            <a:r>
              <a:rPr lang="da-DK" dirty="0"/>
              <a:t>Klik på ikonet for at indsætte</a:t>
            </a:r>
          </a:p>
        </p:txBody>
      </p:sp>
      <p:sp>
        <p:nvSpPr>
          <p:cNvPr id="11" name="Pladsholder til slidenummer 1">
            <a:extLst>
              <a:ext uri="{FF2B5EF4-FFF2-40B4-BE49-F238E27FC236}">
                <a16:creationId xmlns:a16="http://schemas.microsoft.com/office/drawing/2014/main" id="{EC8B5465-461F-4A35-A53B-601A634F83C3}"/>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269712961"/>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 Indhold + ikon (venstrestille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0C8DD87F-CB60-49DC-8079-60B86DBB1FBB}"/>
              </a:ext>
            </a:extLst>
          </p:cNvPr>
          <p:cNvSpPr/>
          <p:nvPr userDrawn="1"/>
        </p:nvSpPr>
        <p:spPr>
          <a:xfrm>
            <a:off x="0" y="0"/>
            <a:ext cx="6096000" cy="6858000"/>
          </a:xfrm>
          <a:prstGeom prst="rect">
            <a:avLst/>
          </a:prstGeom>
          <a:solidFill>
            <a:srgbClr val="EA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Pladsholder til indhold 2">
            <a:extLst>
              <a:ext uri="{FF2B5EF4-FFF2-40B4-BE49-F238E27FC236}">
                <a16:creationId xmlns:a16="http://schemas.microsoft.com/office/drawing/2014/main" id="{62FD78EA-50F3-4953-8AD4-31A249687A51}"/>
              </a:ext>
            </a:extLst>
          </p:cNvPr>
          <p:cNvSpPr>
            <a:spLocks noGrp="1"/>
          </p:cNvSpPr>
          <p:nvPr>
            <p:ph sz="quarter" idx="41" hasCustomPrompt="1"/>
          </p:nvPr>
        </p:nvSpPr>
        <p:spPr>
          <a:xfrm>
            <a:off x="7407275" y="1808163"/>
            <a:ext cx="3702050" cy="3732717"/>
          </a:xfrm>
        </p:spPr>
        <p:txBody>
          <a:bodyPr/>
          <a:lstStyle>
            <a:lvl1pPr marL="0" indent="0" algn="ctr">
              <a:spcBef>
                <a:spcPts val="0"/>
              </a:spcBef>
              <a:buFontTx/>
              <a:buNone/>
              <a:defRPr sz="1400" b="0" i="0">
                <a:solidFill>
                  <a:schemeClr val="tx1"/>
                </a:solidFill>
                <a:latin typeface="+mn-lt"/>
                <a:cs typeface="Poppins Light" pitchFamily="2" charset="77"/>
              </a:defRPr>
            </a:lvl1pPr>
            <a:lvl2pPr marL="457200" indent="0">
              <a:buFontTx/>
              <a:buNone/>
              <a:defRPr/>
            </a:lvl2pPr>
            <a:lvl3pPr marL="914400" indent="0">
              <a:buFontTx/>
              <a:buNone/>
              <a:defRPr/>
            </a:lvl3pPr>
            <a:lvl4pPr>
              <a:buFontTx/>
              <a:buNone/>
              <a:defRPr/>
            </a:lvl4pPr>
            <a:lvl5pPr>
              <a:buFontTx/>
              <a:buNone/>
              <a:defRPr/>
            </a:lvl5pPr>
          </a:lstStyle>
          <a:p>
            <a:pPr lvl="0"/>
            <a:br>
              <a:rPr lang="da-DK" dirty="0"/>
            </a:br>
            <a:br>
              <a:rPr lang="da-DK" dirty="0"/>
            </a:br>
            <a:br>
              <a:rPr lang="da-DK" dirty="0"/>
            </a:br>
            <a:br>
              <a:rPr lang="da-DK" dirty="0"/>
            </a:br>
            <a:r>
              <a:rPr lang="da-DK" dirty="0"/>
              <a:t>Her kan et ikon eller en graf indsættes. </a:t>
            </a:r>
            <a:br>
              <a:rPr lang="da-DK" dirty="0"/>
            </a:br>
            <a:r>
              <a:rPr lang="da-DK" dirty="0"/>
              <a:t>Klik på ikonet for at indsætte</a:t>
            </a:r>
          </a:p>
        </p:txBody>
      </p:sp>
      <p:grpSp>
        <p:nvGrpSpPr>
          <p:cNvPr id="8" name="Gruppe 7">
            <a:extLst>
              <a:ext uri="{FF2B5EF4-FFF2-40B4-BE49-F238E27FC236}">
                <a16:creationId xmlns:a16="http://schemas.microsoft.com/office/drawing/2014/main" id="{DA7FD12A-CF10-4AF5-A23E-C2EAB7F07197}"/>
              </a:ext>
            </a:extLst>
          </p:cNvPr>
          <p:cNvGrpSpPr/>
          <p:nvPr userDrawn="1"/>
        </p:nvGrpSpPr>
        <p:grpSpPr>
          <a:xfrm rot="10800000">
            <a:off x="5372967" y="198782"/>
            <a:ext cx="1059308" cy="6460435"/>
            <a:chOff x="4166282" y="0"/>
            <a:chExt cx="1059308" cy="6858000"/>
          </a:xfrm>
          <a:solidFill>
            <a:srgbClr val="EAF7FF"/>
          </a:solidFill>
        </p:grpSpPr>
        <p:sp>
          <p:nvSpPr>
            <p:cNvPr id="9" name="Rektangel 8">
              <a:extLst>
                <a:ext uri="{FF2B5EF4-FFF2-40B4-BE49-F238E27FC236}">
                  <a16:creationId xmlns:a16="http://schemas.microsoft.com/office/drawing/2014/main" id="{A9AE1855-4C37-43E5-9C86-39A4F2D6BE0F}"/>
                </a:ext>
              </a:extLst>
            </p:cNvPr>
            <p:cNvSpPr/>
            <p:nvPr userDrawn="1"/>
          </p:nvSpPr>
          <p:spPr>
            <a:xfrm>
              <a:off x="4530265" y="0"/>
              <a:ext cx="695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Triangle 5">
              <a:extLst>
                <a:ext uri="{FF2B5EF4-FFF2-40B4-BE49-F238E27FC236}">
                  <a16:creationId xmlns:a16="http://schemas.microsoft.com/office/drawing/2014/main" id="{6DD5E827-0641-49DC-942B-992D7098FA0C}"/>
                </a:ext>
              </a:extLst>
            </p:cNvPr>
            <p:cNvSpPr/>
            <p:nvPr userDrawn="1"/>
          </p:nvSpPr>
          <p:spPr>
            <a:xfrm rot="16200000">
              <a:off x="3817772" y="3179623"/>
              <a:ext cx="1195771" cy="4987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grpSp>
      <p:sp>
        <p:nvSpPr>
          <p:cNvPr id="15" name="Pladsholder til slidenummer 1">
            <a:extLst>
              <a:ext uri="{FF2B5EF4-FFF2-40B4-BE49-F238E27FC236}">
                <a16:creationId xmlns:a16="http://schemas.microsoft.com/office/drawing/2014/main" id="{3EEA810F-6AD8-49EF-A450-2C310A04E0CA}"/>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
        <p:nvSpPr>
          <p:cNvPr id="3" name="Title Placeholder 6">
            <a:extLst>
              <a:ext uri="{FF2B5EF4-FFF2-40B4-BE49-F238E27FC236}">
                <a16:creationId xmlns:a16="http://schemas.microsoft.com/office/drawing/2014/main" id="{AF6F6DDA-D411-447F-813C-D32A85749ABF}"/>
              </a:ext>
            </a:extLst>
          </p:cNvPr>
          <p:cNvSpPr>
            <a:spLocks noGrp="1"/>
          </p:cNvSpPr>
          <p:nvPr>
            <p:ph type="title" hasCustomPrompt="1"/>
          </p:nvPr>
        </p:nvSpPr>
        <p:spPr>
          <a:xfrm>
            <a:off x="693017" y="613250"/>
            <a:ext cx="4679949" cy="900000"/>
          </a:xfrm>
          <a:prstGeom prst="rect">
            <a:avLst/>
          </a:prstGeom>
        </p:spPr>
        <p:txBody>
          <a:bodyPr vert="horz" lIns="0" tIns="0" rIns="0" bIns="0" rtlCol="0" anchor="t" anchorCtr="0">
            <a:noAutofit/>
          </a:bodyPr>
          <a:lstStyle>
            <a:lvl1pPr>
              <a:defRPr/>
            </a:lvl1pPr>
          </a:lstStyle>
          <a:p>
            <a:r>
              <a:rPr lang="da-DK" dirty="0"/>
              <a:t>Her kan der stå en titel på to linjer</a:t>
            </a:r>
          </a:p>
        </p:txBody>
      </p:sp>
      <p:sp>
        <p:nvSpPr>
          <p:cNvPr id="5" name="Pladsholder til tekst 6">
            <a:extLst>
              <a:ext uri="{FF2B5EF4-FFF2-40B4-BE49-F238E27FC236}">
                <a16:creationId xmlns:a16="http://schemas.microsoft.com/office/drawing/2014/main" id="{F1F53FBB-7B98-40BD-A668-6BAC9FA45224}"/>
              </a:ext>
            </a:extLst>
          </p:cNvPr>
          <p:cNvSpPr>
            <a:spLocks noGrp="1"/>
          </p:cNvSpPr>
          <p:nvPr>
            <p:ph type="body" sz="quarter" idx="10" hasCustomPrompt="1"/>
          </p:nvPr>
        </p:nvSpPr>
        <p:spPr>
          <a:xfrm>
            <a:off x="693016" y="1808163"/>
            <a:ext cx="4679950" cy="4314825"/>
          </a:xfrm>
          <a:prstGeom prst="rect">
            <a:avLst/>
          </a:prstGeom>
        </p:spPr>
        <p:txBody>
          <a:bodyPr>
            <a:normAutofit/>
          </a:bodyPr>
          <a:lstStyle>
            <a:lvl1pPr algn="l">
              <a:defRPr sz="1600"/>
            </a:lvl1pPr>
          </a:lstStyle>
          <a:p>
            <a:pPr lvl="0"/>
            <a:r>
              <a:rPr lang="da-DK" dirty="0"/>
              <a:t>Her kan der stå en forklarende tekst</a:t>
            </a:r>
          </a:p>
        </p:txBody>
      </p:sp>
    </p:spTree>
    <p:extLst>
      <p:ext uri="{BB962C8B-B14F-4D97-AF65-F5344CB8AC3E}">
        <p14:creationId xmlns:p14="http://schemas.microsoft.com/office/powerpoint/2010/main" val="35338524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 Inhold + nøgletal (højrestille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EB7F79B-E2E8-4B8A-AE8F-34F8DE43647A}"/>
              </a:ext>
            </a:extLst>
          </p:cNvPr>
          <p:cNvSpPr/>
          <p:nvPr userDrawn="1"/>
        </p:nvSpPr>
        <p:spPr>
          <a:xfrm>
            <a:off x="6095112" y="0"/>
            <a:ext cx="6096888" cy="6858000"/>
          </a:xfrm>
          <a:prstGeom prst="rect">
            <a:avLst/>
          </a:prstGeom>
          <a:solidFill>
            <a:srgbClr val="00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nvGrpSpPr>
          <p:cNvPr id="8" name="Gruppe 7">
            <a:extLst>
              <a:ext uri="{FF2B5EF4-FFF2-40B4-BE49-F238E27FC236}">
                <a16:creationId xmlns:a16="http://schemas.microsoft.com/office/drawing/2014/main" id="{EBE58717-544C-47C9-AE33-FCC8C293667B}"/>
              </a:ext>
            </a:extLst>
          </p:cNvPr>
          <p:cNvGrpSpPr/>
          <p:nvPr userDrawn="1"/>
        </p:nvGrpSpPr>
        <p:grpSpPr>
          <a:xfrm rot="10800000">
            <a:off x="5402263" y="198782"/>
            <a:ext cx="1059308" cy="6460435"/>
            <a:chOff x="4166282" y="0"/>
            <a:chExt cx="1059308" cy="6858000"/>
          </a:xfrm>
          <a:solidFill>
            <a:schemeClr val="bg1"/>
          </a:solidFill>
        </p:grpSpPr>
        <p:sp>
          <p:nvSpPr>
            <p:cNvPr id="9" name="Rektangel 8">
              <a:extLst>
                <a:ext uri="{FF2B5EF4-FFF2-40B4-BE49-F238E27FC236}">
                  <a16:creationId xmlns:a16="http://schemas.microsoft.com/office/drawing/2014/main" id="{D86BAF18-C51C-442F-8BF8-BA02A4603EB9}"/>
                </a:ext>
              </a:extLst>
            </p:cNvPr>
            <p:cNvSpPr/>
            <p:nvPr userDrawn="1"/>
          </p:nvSpPr>
          <p:spPr>
            <a:xfrm>
              <a:off x="4530265" y="0"/>
              <a:ext cx="695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Triangle 5">
              <a:extLst>
                <a:ext uri="{FF2B5EF4-FFF2-40B4-BE49-F238E27FC236}">
                  <a16:creationId xmlns:a16="http://schemas.microsoft.com/office/drawing/2014/main" id="{0DF29426-2730-4CD3-90D4-CFDCD76A7E40}"/>
                </a:ext>
              </a:extLst>
            </p:cNvPr>
            <p:cNvSpPr/>
            <p:nvPr userDrawn="1"/>
          </p:nvSpPr>
          <p:spPr>
            <a:xfrm rot="16200000">
              <a:off x="3817772" y="3179623"/>
              <a:ext cx="1195771" cy="4987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grpSp>
      <p:sp>
        <p:nvSpPr>
          <p:cNvPr id="3" name="Pladsholder til tekst 6">
            <a:extLst>
              <a:ext uri="{FF2B5EF4-FFF2-40B4-BE49-F238E27FC236}">
                <a16:creationId xmlns:a16="http://schemas.microsoft.com/office/drawing/2014/main" id="{2794E278-B1AF-4565-958B-13433DD47AC9}"/>
              </a:ext>
            </a:extLst>
          </p:cNvPr>
          <p:cNvSpPr>
            <a:spLocks noGrp="1"/>
          </p:cNvSpPr>
          <p:nvPr>
            <p:ph type="body" sz="quarter" idx="10" hasCustomPrompt="1"/>
          </p:nvPr>
        </p:nvSpPr>
        <p:spPr>
          <a:xfrm>
            <a:off x="695325" y="1808163"/>
            <a:ext cx="4679950" cy="4314825"/>
          </a:xfrm>
          <a:prstGeom prst="rect">
            <a:avLst/>
          </a:prstGeom>
        </p:spPr>
        <p:txBody>
          <a:bodyPr>
            <a:normAutofit/>
          </a:bodyPr>
          <a:lstStyle>
            <a:lvl1pPr marL="285750" indent="-285750" algn="l">
              <a:buFont typeface="Arial" panose="020B0604020202020204" pitchFamily="34" charset="0"/>
              <a:buChar char="•"/>
              <a:defRPr sz="1600"/>
            </a:lvl1pPr>
          </a:lstStyle>
          <a:p>
            <a:pPr lvl="0"/>
            <a:r>
              <a:rPr lang="da-DK" dirty="0"/>
              <a:t>Her kan der stå en forklarende tekst</a:t>
            </a:r>
          </a:p>
        </p:txBody>
      </p:sp>
      <p:sp>
        <p:nvSpPr>
          <p:cNvPr id="2" name="Title Placeholder 6">
            <a:extLst>
              <a:ext uri="{FF2B5EF4-FFF2-40B4-BE49-F238E27FC236}">
                <a16:creationId xmlns:a16="http://schemas.microsoft.com/office/drawing/2014/main" id="{9289D843-9487-45E8-B1AC-C9799EF59C0D}"/>
              </a:ext>
            </a:extLst>
          </p:cNvPr>
          <p:cNvSpPr>
            <a:spLocks noGrp="1"/>
          </p:cNvSpPr>
          <p:nvPr>
            <p:ph type="title" hasCustomPrompt="1"/>
          </p:nvPr>
        </p:nvSpPr>
        <p:spPr>
          <a:xfrm>
            <a:off x="695325" y="613250"/>
            <a:ext cx="4679950" cy="900000"/>
          </a:xfrm>
          <a:prstGeom prst="rect">
            <a:avLst/>
          </a:prstGeom>
        </p:spPr>
        <p:txBody>
          <a:bodyPr vert="horz" lIns="0" tIns="0" rIns="0" bIns="0" rtlCol="0" anchor="t" anchorCtr="0">
            <a:noAutofit/>
          </a:bodyPr>
          <a:lstStyle>
            <a:lvl1pPr>
              <a:defRPr/>
            </a:lvl1pPr>
          </a:lstStyle>
          <a:p>
            <a:r>
              <a:rPr lang="da-DK" dirty="0"/>
              <a:t>Her kan der stå en titel på to linjer</a:t>
            </a:r>
          </a:p>
        </p:txBody>
      </p:sp>
      <p:sp>
        <p:nvSpPr>
          <p:cNvPr id="15" name="Pladsholder til tekst 10">
            <a:extLst>
              <a:ext uri="{FF2B5EF4-FFF2-40B4-BE49-F238E27FC236}">
                <a16:creationId xmlns:a16="http://schemas.microsoft.com/office/drawing/2014/main" id="{3BE3356D-E528-435B-ACC2-13CADFF096C1}"/>
              </a:ext>
            </a:extLst>
          </p:cNvPr>
          <p:cNvSpPr>
            <a:spLocks noGrp="1"/>
          </p:cNvSpPr>
          <p:nvPr>
            <p:ph type="body" sz="quarter" idx="33" hasCustomPrompt="1"/>
          </p:nvPr>
        </p:nvSpPr>
        <p:spPr>
          <a:xfrm>
            <a:off x="7788276" y="2693010"/>
            <a:ext cx="3703997" cy="1075861"/>
          </a:xfrm>
        </p:spPr>
        <p:txBody>
          <a:bodyPr tIns="10800">
            <a:noAutofit/>
          </a:bodyPr>
          <a:lstStyle>
            <a:lvl1pPr marL="0" indent="0" algn="l">
              <a:lnSpc>
                <a:spcPct val="100000"/>
              </a:lnSpc>
              <a:spcAft>
                <a:spcPts val="0"/>
              </a:spcAft>
              <a:buNone/>
              <a:defRPr sz="8000" b="1" i="0">
                <a:solidFill>
                  <a:schemeClr val="bg1"/>
                </a:solidFill>
                <a:latin typeface="+mj-lt"/>
                <a:cs typeface="Poppins ExtraBold" panose="00000900000000000000" pitchFamily="2" charset="0"/>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25 %</a:t>
            </a:r>
          </a:p>
        </p:txBody>
      </p:sp>
      <p:sp>
        <p:nvSpPr>
          <p:cNvPr id="16" name="Pladsholder til tekst 10">
            <a:extLst>
              <a:ext uri="{FF2B5EF4-FFF2-40B4-BE49-F238E27FC236}">
                <a16:creationId xmlns:a16="http://schemas.microsoft.com/office/drawing/2014/main" id="{D6CA8B7E-3B7F-47CF-97DE-84C1E4A77DBE}"/>
              </a:ext>
            </a:extLst>
          </p:cNvPr>
          <p:cNvSpPr>
            <a:spLocks noGrp="1"/>
          </p:cNvSpPr>
          <p:nvPr>
            <p:ph type="body" sz="quarter" idx="37" hasCustomPrompt="1"/>
          </p:nvPr>
        </p:nvSpPr>
        <p:spPr>
          <a:xfrm>
            <a:off x="7788276" y="3785600"/>
            <a:ext cx="3703998" cy="441442"/>
          </a:xfrm>
        </p:spPr>
        <p:txBody>
          <a:bodyPr tIns="1080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a:solidFill>
                  <a:schemeClr val="bg1"/>
                </a:solidFill>
                <a:latin typeface="Segoe UI Semilight" panose="020B0402040204020203" pitchFamily="34" charset="0"/>
                <a:cs typeface="Segoe UI Semilight" panose="020B0402040204020203" pitchFamily="34" charset="0"/>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Her kan der stå en tekst på to linjer</a:t>
            </a:r>
          </a:p>
        </p:txBody>
      </p:sp>
      <p:sp>
        <p:nvSpPr>
          <p:cNvPr id="17" name="Pladsholder til tekst 10">
            <a:extLst>
              <a:ext uri="{FF2B5EF4-FFF2-40B4-BE49-F238E27FC236}">
                <a16:creationId xmlns:a16="http://schemas.microsoft.com/office/drawing/2014/main" id="{C79354F8-BBEE-41FF-B345-49BF8878B276}"/>
              </a:ext>
            </a:extLst>
          </p:cNvPr>
          <p:cNvSpPr>
            <a:spLocks noGrp="1"/>
          </p:cNvSpPr>
          <p:nvPr>
            <p:ph type="body" sz="quarter" idx="38" hasCustomPrompt="1"/>
          </p:nvPr>
        </p:nvSpPr>
        <p:spPr>
          <a:xfrm>
            <a:off x="7788275" y="4595537"/>
            <a:ext cx="3703997" cy="1075861"/>
          </a:xfrm>
        </p:spPr>
        <p:txBody>
          <a:bodyPr tIns="10800">
            <a:noAutofit/>
          </a:bodyPr>
          <a:lstStyle>
            <a:lvl1pPr marL="0" indent="0" algn="l">
              <a:lnSpc>
                <a:spcPct val="100000"/>
              </a:lnSpc>
              <a:spcAft>
                <a:spcPts val="0"/>
              </a:spcAft>
              <a:buNone/>
              <a:defRPr sz="8000" b="1" i="0" u="none">
                <a:solidFill>
                  <a:schemeClr val="bg1"/>
                </a:solidFill>
                <a:latin typeface="+mj-lt"/>
                <a:cs typeface="Poppins Black" pitchFamily="2" charset="77"/>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50 %</a:t>
            </a:r>
          </a:p>
        </p:txBody>
      </p:sp>
      <p:sp>
        <p:nvSpPr>
          <p:cNvPr id="18" name="Pladsholder til tekst 10">
            <a:extLst>
              <a:ext uri="{FF2B5EF4-FFF2-40B4-BE49-F238E27FC236}">
                <a16:creationId xmlns:a16="http://schemas.microsoft.com/office/drawing/2014/main" id="{83301FA1-1951-4FC5-8E45-64F2BE4521D4}"/>
              </a:ext>
            </a:extLst>
          </p:cNvPr>
          <p:cNvSpPr>
            <a:spLocks noGrp="1"/>
          </p:cNvSpPr>
          <p:nvPr>
            <p:ph type="body" sz="quarter" idx="39" hasCustomPrompt="1"/>
          </p:nvPr>
        </p:nvSpPr>
        <p:spPr>
          <a:xfrm>
            <a:off x="7788275" y="5688127"/>
            <a:ext cx="3703998" cy="441442"/>
          </a:xfrm>
        </p:spPr>
        <p:txBody>
          <a:bodyPr tIns="1080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a:solidFill>
                  <a:schemeClr val="bg1"/>
                </a:solidFill>
                <a:latin typeface="Segoe UI Semilight" panose="020B0402040204020203" pitchFamily="34" charset="0"/>
                <a:cs typeface="Segoe UI Semilight" panose="020B0402040204020203" pitchFamily="34" charset="0"/>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Her kan der stå en tekst på to linjer</a:t>
            </a:r>
          </a:p>
        </p:txBody>
      </p:sp>
      <p:sp>
        <p:nvSpPr>
          <p:cNvPr id="19" name="Pladsholder til slidenummer 1">
            <a:extLst>
              <a:ext uri="{FF2B5EF4-FFF2-40B4-BE49-F238E27FC236}">
                <a16:creationId xmlns:a16="http://schemas.microsoft.com/office/drawing/2014/main" id="{F4394E07-72A6-45CE-8A3F-E9BB76A5B300}"/>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bg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3986276578"/>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 Inhold + nøgletal (venstrestillet)">
    <p:spTree>
      <p:nvGrpSpPr>
        <p:cNvPr id="1" name=""/>
        <p:cNvGrpSpPr/>
        <p:nvPr/>
      </p:nvGrpSpPr>
      <p:grpSpPr>
        <a:xfrm>
          <a:off x="0" y="0"/>
          <a:ext cx="0" cy="0"/>
          <a:chOff x="0" y="0"/>
          <a:chExt cx="0" cy="0"/>
        </a:xfrm>
      </p:grpSpPr>
      <p:sp>
        <p:nvSpPr>
          <p:cNvPr id="3" name="Title Placeholder 6">
            <a:extLst>
              <a:ext uri="{FF2B5EF4-FFF2-40B4-BE49-F238E27FC236}">
                <a16:creationId xmlns:a16="http://schemas.microsoft.com/office/drawing/2014/main" id="{AF6F6DDA-D411-447F-813C-D32A85749ABF}"/>
              </a:ext>
            </a:extLst>
          </p:cNvPr>
          <p:cNvSpPr>
            <a:spLocks noGrp="1"/>
          </p:cNvSpPr>
          <p:nvPr>
            <p:ph type="title" hasCustomPrompt="1"/>
          </p:nvPr>
        </p:nvSpPr>
        <p:spPr>
          <a:xfrm>
            <a:off x="6816726" y="613250"/>
            <a:ext cx="4679949" cy="900000"/>
          </a:xfrm>
          <a:prstGeom prst="rect">
            <a:avLst/>
          </a:prstGeom>
        </p:spPr>
        <p:txBody>
          <a:bodyPr vert="horz" lIns="0" tIns="0" rIns="0" bIns="0" rtlCol="0" anchor="t" anchorCtr="0">
            <a:noAutofit/>
          </a:bodyPr>
          <a:lstStyle>
            <a:lvl1pPr>
              <a:defRPr/>
            </a:lvl1pPr>
          </a:lstStyle>
          <a:p>
            <a:r>
              <a:rPr lang="da-DK" dirty="0"/>
              <a:t>Her kan der stå en titel på to linjer</a:t>
            </a:r>
          </a:p>
        </p:txBody>
      </p:sp>
      <p:sp>
        <p:nvSpPr>
          <p:cNvPr id="5" name="Pladsholder til tekst 6">
            <a:extLst>
              <a:ext uri="{FF2B5EF4-FFF2-40B4-BE49-F238E27FC236}">
                <a16:creationId xmlns:a16="http://schemas.microsoft.com/office/drawing/2014/main" id="{F1F53FBB-7B98-40BD-A668-6BAC9FA45224}"/>
              </a:ext>
            </a:extLst>
          </p:cNvPr>
          <p:cNvSpPr>
            <a:spLocks noGrp="1"/>
          </p:cNvSpPr>
          <p:nvPr>
            <p:ph type="body" sz="quarter" idx="10" hasCustomPrompt="1"/>
          </p:nvPr>
        </p:nvSpPr>
        <p:spPr>
          <a:xfrm>
            <a:off x="6816725" y="1808163"/>
            <a:ext cx="4679950" cy="4314825"/>
          </a:xfrm>
          <a:prstGeom prst="rect">
            <a:avLst/>
          </a:prstGeom>
        </p:spPr>
        <p:txBody>
          <a:bodyPr>
            <a:normAutofit/>
          </a:bodyPr>
          <a:lstStyle>
            <a:lvl1pPr algn="l">
              <a:defRPr sz="1600"/>
            </a:lvl1pPr>
          </a:lstStyle>
          <a:p>
            <a:pPr lvl="0"/>
            <a:r>
              <a:rPr lang="da-DK" dirty="0"/>
              <a:t>Her kan der stå en forklarende tekst</a:t>
            </a:r>
          </a:p>
        </p:txBody>
      </p:sp>
      <p:sp>
        <p:nvSpPr>
          <p:cNvPr id="6" name="Rektangel 5">
            <a:extLst>
              <a:ext uri="{FF2B5EF4-FFF2-40B4-BE49-F238E27FC236}">
                <a16:creationId xmlns:a16="http://schemas.microsoft.com/office/drawing/2014/main" id="{0C8DD87F-CB60-49DC-8079-60B86DBB1FBB}"/>
              </a:ext>
            </a:extLst>
          </p:cNvPr>
          <p:cNvSpPr/>
          <p:nvPr userDrawn="1"/>
        </p:nvSpPr>
        <p:spPr>
          <a:xfrm>
            <a:off x="0" y="0"/>
            <a:ext cx="3756025" cy="6858000"/>
          </a:xfrm>
          <a:prstGeom prst="rect">
            <a:avLst/>
          </a:prstGeom>
          <a:solidFill>
            <a:srgbClr val="00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nvGrpSpPr>
          <p:cNvPr id="8" name="Gruppe 7">
            <a:extLst>
              <a:ext uri="{FF2B5EF4-FFF2-40B4-BE49-F238E27FC236}">
                <a16:creationId xmlns:a16="http://schemas.microsoft.com/office/drawing/2014/main" id="{DA7FD12A-CF10-4AF5-A23E-C2EAB7F07197}"/>
              </a:ext>
            </a:extLst>
          </p:cNvPr>
          <p:cNvGrpSpPr/>
          <p:nvPr userDrawn="1"/>
        </p:nvGrpSpPr>
        <p:grpSpPr>
          <a:xfrm rot="10800000">
            <a:off x="3058392" y="198782"/>
            <a:ext cx="1059308" cy="6460435"/>
            <a:chOff x="4166282" y="0"/>
            <a:chExt cx="1059308" cy="6858000"/>
          </a:xfrm>
          <a:solidFill>
            <a:srgbClr val="001F32"/>
          </a:solidFill>
        </p:grpSpPr>
        <p:sp>
          <p:nvSpPr>
            <p:cNvPr id="9" name="Rektangel 8">
              <a:extLst>
                <a:ext uri="{FF2B5EF4-FFF2-40B4-BE49-F238E27FC236}">
                  <a16:creationId xmlns:a16="http://schemas.microsoft.com/office/drawing/2014/main" id="{A9AE1855-4C37-43E5-9C86-39A4F2D6BE0F}"/>
                </a:ext>
              </a:extLst>
            </p:cNvPr>
            <p:cNvSpPr/>
            <p:nvPr userDrawn="1"/>
          </p:nvSpPr>
          <p:spPr>
            <a:xfrm>
              <a:off x="4530265" y="0"/>
              <a:ext cx="695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Triangle 5">
              <a:extLst>
                <a:ext uri="{FF2B5EF4-FFF2-40B4-BE49-F238E27FC236}">
                  <a16:creationId xmlns:a16="http://schemas.microsoft.com/office/drawing/2014/main" id="{6DD5E827-0641-49DC-942B-992D7098FA0C}"/>
                </a:ext>
              </a:extLst>
            </p:cNvPr>
            <p:cNvSpPr/>
            <p:nvPr userDrawn="1"/>
          </p:nvSpPr>
          <p:spPr>
            <a:xfrm rot="16200000">
              <a:off x="3817772" y="3179623"/>
              <a:ext cx="1195771" cy="4987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grpSp>
      <p:sp>
        <p:nvSpPr>
          <p:cNvPr id="15" name="Pladsholder til tekst 10">
            <a:extLst>
              <a:ext uri="{FF2B5EF4-FFF2-40B4-BE49-F238E27FC236}">
                <a16:creationId xmlns:a16="http://schemas.microsoft.com/office/drawing/2014/main" id="{9C7A6CE0-65DF-4782-B5CE-4B8FA1B0C598}"/>
              </a:ext>
            </a:extLst>
          </p:cNvPr>
          <p:cNvSpPr>
            <a:spLocks noGrp="1"/>
          </p:cNvSpPr>
          <p:nvPr>
            <p:ph type="body" sz="quarter" idx="33" hasCustomPrompt="1"/>
          </p:nvPr>
        </p:nvSpPr>
        <p:spPr>
          <a:xfrm>
            <a:off x="699184" y="2693010"/>
            <a:ext cx="3703997" cy="1075861"/>
          </a:xfrm>
        </p:spPr>
        <p:txBody>
          <a:bodyPr tIns="10800">
            <a:noAutofit/>
          </a:bodyPr>
          <a:lstStyle>
            <a:lvl1pPr marL="0" indent="0" algn="l">
              <a:lnSpc>
                <a:spcPct val="100000"/>
              </a:lnSpc>
              <a:spcAft>
                <a:spcPts val="0"/>
              </a:spcAft>
              <a:buNone/>
              <a:defRPr sz="8000" b="1" i="0">
                <a:solidFill>
                  <a:schemeClr val="bg1"/>
                </a:solidFill>
                <a:latin typeface="+mj-lt"/>
                <a:cs typeface="Poppins ExtraBold" panose="00000900000000000000" pitchFamily="2" charset="0"/>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25 %</a:t>
            </a:r>
          </a:p>
        </p:txBody>
      </p:sp>
      <p:sp>
        <p:nvSpPr>
          <p:cNvPr id="16" name="Pladsholder til tekst 10">
            <a:extLst>
              <a:ext uri="{FF2B5EF4-FFF2-40B4-BE49-F238E27FC236}">
                <a16:creationId xmlns:a16="http://schemas.microsoft.com/office/drawing/2014/main" id="{323B4B7C-121E-4235-8EB1-57F2C03AA00B}"/>
              </a:ext>
            </a:extLst>
          </p:cNvPr>
          <p:cNvSpPr>
            <a:spLocks noGrp="1"/>
          </p:cNvSpPr>
          <p:nvPr>
            <p:ph type="body" sz="quarter" idx="37" hasCustomPrompt="1"/>
          </p:nvPr>
        </p:nvSpPr>
        <p:spPr>
          <a:xfrm>
            <a:off x="699184" y="3785600"/>
            <a:ext cx="3703998" cy="441442"/>
          </a:xfrm>
        </p:spPr>
        <p:txBody>
          <a:bodyPr tIns="1080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a:solidFill>
                  <a:schemeClr val="bg1"/>
                </a:solidFill>
                <a:latin typeface="Segoe UI Semilight" panose="020B0402040204020203" pitchFamily="34" charset="0"/>
                <a:cs typeface="Segoe UI Semilight" panose="020B0402040204020203" pitchFamily="34" charset="0"/>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Her kan der stå en tekst på to linjer</a:t>
            </a:r>
          </a:p>
        </p:txBody>
      </p:sp>
      <p:sp>
        <p:nvSpPr>
          <p:cNvPr id="17" name="Pladsholder til tekst 10">
            <a:extLst>
              <a:ext uri="{FF2B5EF4-FFF2-40B4-BE49-F238E27FC236}">
                <a16:creationId xmlns:a16="http://schemas.microsoft.com/office/drawing/2014/main" id="{2799EB61-1C5E-40C5-A325-5C2E0DF0F9D0}"/>
              </a:ext>
            </a:extLst>
          </p:cNvPr>
          <p:cNvSpPr>
            <a:spLocks noGrp="1"/>
          </p:cNvSpPr>
          <p:nvPr>
            <p:ph type="body" sz="quarter" idx="38" hasCustomPrompt="1"/>
          </p:nvPr>
        </p:nvSpPr>
        <p:spPr>
          <a:xfrm>
            <a:off x="699183" y="4595537"/>
            <a:ext cx="3703997" cy="1075861"/>
          </a:xfrm>
        </p:spPr>
        <p:txBody>
          <a:bodyPr tIns="10800">
            <a:noAutofit/>
          </a:bodyPr>
          <a:lstStyle>
            <a:lvl1pPr marL="0" indent="0" algn="l">
              <a:lnSpc>
                <a:spcPct val="100000"/>
              </a:lnSpc>
              <a:spcAft>
                <a:spcPts val="0"/>
              </a:spcAft>
              <a:buNone/>
              <a:defRPr sz="8000" b="1" i="0" u="none">
                <a:solidFill>
                  <a:schemeClr val="bg1"/>
                </a:solidFill>
                <a:latin typeface="+mj-lt"/>
                <a:cs typeface="Poppins ExtraBold" panose="00000900000000000000" pitchFamily="2" charset="0"/>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50 %</a:t>
            </a:r>
          </a:p>
        </p:txBody>
      </p:sp>
      <p:sp>
        <p:nvSpPr>
          <p:cNvPr id="18" name="Pladsholder til tekst 10">
            <a:extLst>
              <a:ext uri="{FF2B5EF4-FFF2-40B4-BE49-F238E27FC236}">
                <a16:creationId xmlns:a16="http://schemas.microsoft.com/office/drawing/2014/main" id="{986287E6-DA8A-46C6-8162-0642FF7FECAD}"/>
              </a:ext>
            </a:extLst>
          </p:cNvPr>
          <p:cNvSpPr>
            <a:spLocks noGrp="1"/>
          </p:cNvSpPr>
          <p:nvPr>
            <p:ph type="body" sz="quarter" idx="39" hasCustomPrompt="1"/>
          </p:nvPr>
        </p:nvSpPr>
        <p:spPr>
          <a:xfrm>
            <a:off x="699183" y="5688127"/>
            <a:ext cx="3703998" cy="441442"/>
          </a:xfrm>
        </p:spPr>
        <p:txBody>
          <a:bodyPr tIns="1080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a:solidFill>
                  <a:schemeClr val="bg1"/>
                </a:solidFill>
                <a:latin typeface="Segoe UI Semilight" panose="020B0402040204020203" pitchFamily="34" charset="0"/>
                <a:cs typeface="Segoe UI Semilight" panose="020B0402040204020203" pitchFamily="34" charset="0"/>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Her kan der stå en tekst på to linjer</a:t>
            </a:r>
          </a:p>
        </p:txBody>
      </p:sp>
      <p:sp>
        <p:nvSpPr>
          <p:cNvPr id="19" name="Pladsholder til slidenummer 1">
            <a:extLst>
              <a:ext uri="{FF2B5EF4-FFF2-40B4-BE49-F238E27FC236}">
                <a16:creationId xmlns:a16="http://schemas.microsoft.com/office/drawing/2014/main" id="{C15EA3FD-2638-4713-A431-48ABC70663CC}"/>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25071390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 Inhold + nøgletal (højrestille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EB7F79B-E2E8-4B8A-AE8F-34F8DE43647A}"/>
              </a:ext>
            </a:extLst>
          </p:cNvPr>
          <p:cNvSpPr/>
          <p:nvPr userDrawn="1"/>
        </p:nvSpPr>
        <p:spPr>
          <a:xfrm>
            <a:off x="6095112" y="0"/>
            <a:ext cx="6096888" cy="6858000"/>
          </a:xfrm>
          <a:prstGeom prst="rect">
            <a:avLst/>
          </a:pr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nvGrpSpPr>
          <p:cNvPr id="8" name="Gruppe 7">
            <a:extLst>
              <a:ext uri="{FF2B5EF4-FFF2-40B4-BE49-F238E27FC236}">
                <a16:creationId xmlns:a16="http://schemas.microsoft.com/office/drawing/2014/main" id="{EBE58717-544C-47C9-AE33-FCC8C293667B}"/>
              </a:ext>
            </a:extLst>
          </p:cNvPr>
          <p:cNvGrpSpPr/>
          <p:nvPr userDrawn="1"/>
        </p:nvGrpSpPr>
        <p:grpSpPr>
          <a:xfrm rot="10800000">
            <a:off x="5402263" y="198782"/>
            <a:ext cx="1059308" cy="6460435"/>
            <a:chOff x="4166282" y="0"/>
            <a:chExt cx="1059308" cy="6858000"/>
          </a:xfrm>
          <a:solidFill>
            <a:schemeClr val="bg1"/>
          </a:solidFill>
        </p:grpSpPr>
        <p:sp>
          <p:nvSpPr>
            <p:cNvPr id="9" name="Rektangel 8">
              <a:extLst>
                <a:ext uri="{FF2B5EF4-FFF2-40B4-BE49-F238E27FC236}">
                  <a16:creationId xmlns:a16="http://schemas.microsoft.com/office/drawing/2014/main" id="{D86BAF18-C51C-442F-8BF8-BA02A4603EB9}"/>
                </a:ext>
              </a:extLst>
            </p:cNvPr>
            <p:cNvSpPr/>
            <p:nvPr userDrawn="1"/>
          </p:nvSpPr>
          <p:spPr>
            <a:xfrm>
              <a:off x="4530265" y="0"/>
              <a:ext cx="695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Triangle 5">
              <a:extLst>
                <a:ext uri="{FF2B5EF4-FFF2-40B4-BE49-F238E27FC236}">
                  <a16:creationId xmlns:a16="http://schemas.microsoft.com/office/drawing/2014/main" id="{0DF29426-2730-4CD3-90D4-CFDCD76A7E40}"/>
                </a:ext>
              </a:extLst>
            </p:cNvPr>
            <p:cNvSpPr/>
            <p:nvPr userDrawn="1"/>
          </p:nvSpPr>
          <p:spPr>
            <a:xfrm rot="16200000">
              <a:off x="3817772" y="3179623"/>
              <a:ext cx="1195771" cy="4987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grpSp>
      <p:sp>
        <p:nvSpPr>
          <p:cNvPr id="3" name="Pladsholder til tekst 6">
            <a:extLst>
              <a:ext uri="{FF2B5EF4-FFF2-40B4-BE49-F238E27FC236}">
                <a16:creationId xmlns:a16="http://schemas.microsoft.com/office/drawing/2014/main" id="{2794E278-B1AF-4565-958B-13433DD47AC9}"/>
              </a:ext>
            </a:extLst>
          </p:cNvPr>
          <p:cNvSpPr>
            <a:spLocks noGrp="1"/>
          </p:cNvSpPr>
          <p:nvPr>
            <p:ph type="body" sz="quarter" idx="10" hasCustomPrompt="1"/>
          </p:nvPr>
        </p:nvSpPr>
        <p:spPr>
          <a:xfrm>
            <a:off x="695325" y="1808163"/>
            <a:ext cx="4679950" cy="4314825"/>
          </a:xfrm>
          <a:prstGeom prst="rect">
            <a:avLst/>
          </a:prstGeom>
        </p:spPr>
        <p:txBody>
          <a:bodyPr>
            <a:normAutofit/>
          </a:bodyPr>
          <a:lstStyle>
            <a:lvl1pPr marL="285750" indent="-285750" algn="l">
              <a:buFont typeface="Arial" panose="020B0604020202020204" pitchFamily="34" charset="0"/>
              <a:buChar char="•"/>
              <a:defRPr sz="1600"/>
            </a:lvl1pPr>
          </a:lstStyle>
          <a:p>
            <a:pPr lvl="0"/>
            <a:r>
              <a:rPr lang="da-DK" dirty="0"/>
              <a:t>Her kan der stå en forklarende tekst</a:t>
            </a:r>
          </a:p>
        </p:txBody>
      </p:sp>
      <p:sp>
        <p:nvSpPr>
          <p:cNvPr id="2" name="Title Placeholder 6">
            <a:extLst>
              <a:ext uri="{FF2B5EF4-FFF2-40B4-BE49-F238E27FC236}">
                <a16:creationId xmlns:a16="http://schemas.microsoft.com/office/drawing/2014/main" id="{9289D843-9487-45E8-B1AC-C9799EF59C0D}"/>
              </a:ext>
            </a:extLst>
          </p:cNvPr>
          <p:cNvSpPr>
            <a:spLocks noGrp="1"/>
          </p:cNvSpPr>
          <p:nvPr>
            <p:ph type="title" hasCustomPrompt="1"/>
          </p:nvPr>
        </p:nvSpPr>
        <p:spPr>
          <a:xfrm>
            <a:off x="695325" y="613250"/>
            <a:ext cx="4679950" cy="900000"/>
          </a:xfrm>
          <a:prstGeom prst="rect">
            <a:avLst/>
          </a:prstGeom>
        </p:spPr>
        <p:txBody>
          <a:bodyPr vert="horz" lIns="0" tIns="0" rIns="0" bIns="0" rtlCol="0" anchor="t" anchorCtr="0">
            <a:noAutofit/>
          </a:bodyPr>
          <a:lstStyle>
            <a:lvl1pPr>
              <a:defRPr/>
            </a:lvl1pPr>
          </a:lstStyle>
          <a:p>
            <a:r>
              <a:rPr lang="da-DK" dirty="0"/>
              <a:t>Her kan der stå en titel på to linjer</a:t>
            </a:r>
          </a:p>
        </p:txBody>
      </p:sp>
      <p:sp>
        <p:nvSpPr>
          <p:cNvPr id="11" name="Pladsholder til tekst 10">
            <a:extLst>
              <a:ext uri="{FF2B5EF4-FFF2-40B4-BE49-F238E27FC236}">
                <a16:creationId xmlns:a16="http://schemas.microsoft.com/office/drawing/2014/main" id="{F287B60D-76D0-47EB-8DB9-E9A8568044A6}"/>
              </a:ext>
            </a:extLst>
          </p:cNvPr>
          <p:cNvSpPr>
            <a:spLocks noGrp="1"/>
          </p:cNvSpPr>
          <p:nvPr>
            <p:ph type="body" sz="quarter" idx="33" hasCustomPrompt="1"/>
          </p:nvPr>
        </p:nvSpPr>
        <p:spPr>
          <a:xfrm>
            <a:off x="7788276" y="2693010"/>
            <a:ext cx="3703997" cy="1075861"/>
          </a:xfrm>
        </p:spPr>
        <p:txBody>
          <a:bodyPr tIns="10800">
            <a:noAutofit/>
          </a:bodyPr>
          <a:lstStyle>
            <a:lvl1pPr marL="0" indent="0" algn="l">
              <a:lnSpc>
                <a:spcPct val="100000"/>
              </a:lnSpc>
              <a:spcAft>
                <a:spcPts val="0"/>
              </a:spcAft>
              <a:buNone/>
              <a:defRPr sz="8000" b="1" i="0">
                <a:solidFill>
                  <a:schemeClr val="tx1"/>
                </a:solidFill>
                <a:latin typeface="+mj-lt"/>
                <a:cs typeface="Poppins ExtraBold" panose="00000900000000000000" pitchFamily="2" charset="0"/>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25 %</a:t>
            </a:r>
          </a:p>
        </p:txBody>
      </p:sp>
      <p:sp>
        <p:nvSpPr>
          <p:cNvPr id="12" name="Pladsholder til tekst 10">
            <a:extLst>
              <a:ext uri="{FF2B5EF4-FFF2-40B4-BE49-F238E27FC236}">
                <a16:creationId xmlns:a16="http://schemas.microsoft.com/office/drawing/2014/main" id="{DD59546A-506F-47AD-9D3B-C383C017287C}"/>
              </a:ext>
            </a:extLst>
          </p:cNvPr>
          <p:cNvSpPr>
            <a:spLocks noGrp="1"/>
          </p:cNvSpPr>
          <p:nvPr>
            <p:ph type="body" sz="quarter" idx="37" hasCustomPrompt="1"/>
          </p:nvPr>
        </p:nvSpPr>
        <p:spPr>
          <a:xfrm>
            <a:off x="7788276" y="3785600"/>
            <a:ext cx="3703998" cy="441442"/>
          </a:xfrm>
        </p:spPr>
        <p:txBody>
          <a:bodyPr tIns="1080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a:solidFill>
                  <a:schemeClr val="tx1"/>
                </a:solidFill>
                <a:latin typeface="Segoe UI Semilight" panose="020B0402040204020203" pitchFamily="34" charset="0"/>
                <a:cs typeface="Segoe UI Semilight" panose="020B0402040204020203" pitchFamily="34" charset="0"/>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Her kan der stå en tekst på to linjer</a:t>
            </a:r>
          </a:p>
        </p:txBody>
      </p:sp>
      <p:sp>
        <p:nvSpPr>
          <p:cNvPr id="13" name="Pladsholder til tekst 10">
            <a:extLst>
              <a:ext uri="{FF2B5EF4-FFF2-40B4-BE49-F238E27FC236}">
                <a16:creationId xmlns:a16="http://schemas.microsoft.com/office/drawing/2014/main" id="{F4AB1A48-70A2-4A5D-8E40-5A181E0C4DFD}"/>
              </a:ext>
            </a:extLst>
          </p:cNvPr>
          <p:cNvSpPr>
            <a:spLocks noGrp="1"/>
          </p:cNvSpPr>
          <p:nvPr>
            <p:ph type="body" sz="quarter" idx="38" hasCustomPrompt="1"/>
          </p:nvPr>
        </p:nvSpPr>
        <p:spPr>
          <a:xfrm>
            <a:off x="7788275" y="4595537"/>
            <a:ext cx="3703997" cy="1075861"/>
          </a:xfrm>
        </p:spPr>
        <p:txBody>
          <a:bodyPr tIns="10800">
            <a:noAutofit/>
          </a:bodyPr>
          <a:lstStyle>
            <a:lvl1pPr marL="0" indent="0" algn="l">
              <a:lnSpc>
                <a:spcPct val="100000"/>
              </a:lnSpc>
              <a:spcAft>
                <a:spcPts val="0"/>
              </a:spcAft>
              <a:buNone/>
              <a:defRPr sz="8000" b="1" i="0" u="none">
                <a:solidFill>
                  <a:schemeClr val="tx1"/>
                </a:solidFill>
                <a:latin typeface="+mj-lt"/>
                <a:cs typeface="Poppins Black" pitchFamily="2" charset="77"/>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50 %</a:t>
            </a:r>
          </a:p>
        </p:txBody>
      </p:sp>
      <p:sp>
        <p:nvSpPr>
          <p:cNvPr id="14" name="Pladsholder til tekst 10">
            <a:extLst>
              <a:ext uri="{FF2B5EF4-FFF2-40B4-BE49-F238E27FC236}">
                <a16:creationId xmlns:a16="http://schemas.microsoft.com/office/drawing/2014/main" id="{30252D26-01EE-4790-A011-B15F06A5FE77}"/>
              </a:ext>
            </a:extLst>
          </p:cNvPr>
          <p:cNvSpPr>
            <a:spLocks noGrp="1"/>
          </p:cNvSpPr>
          <p:nvPr>
            <p:ph type="body" sz="quarter" idx="39" hasCustomPrompt="1"/>
          </p:nvPr>
        </p:nvSpPr>
        <p:spPr>
          <a:xfrm>
            <a:off x="7788275" y="5688127"/>
            <a:ext cx="3703998" cy="441442"/>
          </a:xfrm>
        </p:spPr>
        <p:txBody>
          <a:bodyPr tIns="1080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a:solidFill>
                  <a:schemeClr val="tx1"/>
                </a:solidFill>
                <a:latin typeface="Segoe UI Semilight" panose="020B0402040204020203" pitchFamily="34" charset="0"/>
                <a:cs typeface="Segoe UI Semilight" panose="020B0402040204020203" pitchFamily="34" charset="0"/>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Her kan der stå en tekst på to linjer</a:t>
            </a:r>
          </a:p>
        </p:txBody>
      </p:sp>
      <p:sp>
        <p:nvSpPr>
          <p:cNvPr id="15" name="Pladsholder til slidenummer 1">
            <a:extLst>
              <a:ext uri="{FF2B5EF4-FFF2-40B4-BE49-F238E27FC236}">
                <a16:creationId xmlns:a16="http://schemas.microsoft.com/office/drawing/2014/main" id="{C5AA3539-5991-4A64-866A-EA2B68204063}"/>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288810178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multife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p:txBody>
          <a:bodyPr/>
          <a:lstStyle/>
          <a:p>
            <a:r>
              <a:rPr lang="da-DK" dirty="0"/>
              <a:t>Klik her for at tilføje en overskrift</a:t>
            </a:r>
          </a:p>
        </p:txBody>
      </p:sp>
      <p:sp>
        <p:nvSpPr>
          <p:cNvPr id="3" name="Pladsholder til indhold 2">
            <a:extLst>
              <a:ext uri="{FF2B5EF4-FFF2-40B4-BE49-F238E27FC236}">
                <a16:creationId xmlns:a16="http://schemas.microsoft.com/office/drawing/2014/main" id="{683B8803-CE71-9F46-9964-C10DBEF63E7D}"/>
              </a:ext>
            </a:extLst>
          </p:cNvPr>
          <p:cNvSpPr>
            <a:spLocks noGrp="1"/>
          </p:cNvSpPr>
          <p:nvPr>
            <p:ph idx="1"/>
          </p:nvPr>
        </p:nvSpPr>
        <p:spPr>
          <a:xfrm>
            <a:off x="911225" y="1881187"/>
            <a:ext cx="9000000" cy="439261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68320031-357C-45E4-A312-3B4B3BB4F5FF}"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a:xfrm>
            <a:off x="150471" y="6534000"/>
            <a:ext cx="360000" cy="324000"/>
          </a:xfrm>
        </p:spPr>
        <p:txBody>
          <a:bodyPr/>
          <a:lstStyle/>
          <a:p>
            <a:fld id="{50DEC214-4A26-8544-86E4-D5810B015655}" type="slidenum">
              <a:rPr lang="da-DK" smtClean="0"/>
              <a:t>‹nr.›</a:t>
            </a:fld>
            <a:endParaRPr lang="da-DK" dirty="0"/>
          </a:p>
        </p:txBody>
      </p:sp>
    </p:spTree>
    <p:extLst>
      <p:ext uri="{BB962C8B-B14F-4D97-AF65-F5344CB8AC3E}">
        <p14:creationId xmlns:p14="http://schemas.microsoft.com/office/powerpoint/2010/main" val="7089369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 Inhold + nøgletal (venstrestillet)">
    <p:spTree>
      <p:nvGrpSpPr>
        <p:cNvPr id="1" name=""/>
        <p:cNvGrpSpPr/>
        <p:nvPr/>
      </p:nvGrpSpPr>
      <p:grpSpPr>
        <a:xfrm>
          <a:off x="0" y="0"/>
          <a:ext cx="0" cy="0"/>
          <a:chOff x="0" y="0"/>
          <a:chExt cx="0" cy="0"/>
        </a:xfrm>
      </p:grpSpPr>
      <p:sp>
        <p:nvSpPr>
          <p:cNvPr id="3" name="Title Placeholder 6">
            <a:extLst>
              <a:ext uri="{FF2B5EF4-FFF2-40B4-BE49-F238E27FC236}">
                <a16:creationId xmlns:a16="http://schemas.microsoft.com/office/drawing/2014/main" id="{AF6F6DDA-D411-447F-813C-D32A85749ABF}"/>
              </a:ext>
            </a:extLst>
          </p:cNvPr>
          <p:cNvSpPr>
            <a:spLocks noGrp="1"/>
          </p:cNvSpPr>
          <p:nvPr>
            <p:ph type="title" hasCustomPrompt="1"/>
          </p:nvPr>
        </p:nvSpPr>
        <p:spPr>
          <a:xfrm>
            <a:off x="6816726" y="613250"/>
            <a:ext cx="4679949" cy="900000"/>
          </a:xfrm>
          <a:prstGeom prst="rect">
            <a:avLst/>
          </a:prstGeom>
        </p:spPr>
        <p:txBody>
          <a:bodyPr vert="horz" lIns="0" tIns="0" rIns="0" bIns="0" rtlCol="0" anchor="t" anchorCtr="0">
            <a:noAutofit/>
          </a:bodyPr>
          <a:lstStyle>
            <a:lvl1pPr>
              <a:defRPr/>
            </a:lvl1pPr>
          </a:lstStyle>
          <a:p>
            <a:r>
              <a:rPr lang="da-DK" dirty="0"/>
              <a:t>Her kan der stå en titel på to linjer</a:t>
            </a:r>
          </a:p>
        </p:txBody>
      </p:sp>
      <p:sp>
        <p:nvSpPr>
          <p:cNvPr id="5" name="Pladsholder til tekst 6">
            <a:extLst>
              <a:ext uri="{FF2B5EF4-FFF2-40B4-BE49-F238E27FC236}">
                <a16:creationId xmlns:a16="http://schemas.microsoft.com/office/drawing/2014/main" id="{F1F53FBB-7B98-40BD-A668-6BAC9FA45224}"/>
              </a:ext>
            </a:extLst>
          </p:cNvPr>
          <p:cNvSpPr>
            <a:spLocks noGrp="1"/>
          </p:cNvSpPr>
          <p:nvPr>
            <p:ph type="body" sz="quarter" idx="10" hasCustomPrompt="1"/>
          </p:nvPr>
        </p:nvSpPr>
        <p:spPr>
          <a:xfrm>
            <a:off x="6816725" y="1808163"/>
            <a:ext cx="4679950" cy="4314825"/>
          </a:xfrm>
          <a:prstGeom prst="rect">
            <a:avLst/>
          </a:prstGeom>
        </p:spPr>
        <p:txBody>
          <a:bodyPr>
            <a:normAutofit/>
          </a:bodyPr>
          <a:lstStyle>
            <a:lvl1pPr algn="l">
              <a:defRPr sz="1600"/>
            </a:lvl1pPr>
          </a:lstStyle>
          <a:p>
            <a:pPr lvl="0"/>
            <a:r>
              <a:rPr lang="da-DK" dirty="0"/>
              <a:t>Her kan der stå en forklarende tekst</a:t>
            </a:r>
          </a:p>
        </p:txBody>
      </p:sp>
      <p:sp>
        <p:nvSpPr>
          <p:cNvPr id="6" name="Rektangel 5">
            <a:extLst>
              <a:ext uri="{FF2B5EF4-FFF2-40B4-BE49-F238E27FC236}">
                <a16:creationId xmlns:a16="http://schemas.microsoft.com/office/drawing/2014/main" id="{0C8DD87F-CB60-49DC-8079-60B86DBB1FBB}"/>
              </a:ext>
            </a:extLst>
          </p:cNvPr>
          <p:cNvSpPr/>
          <p:nvPr userDrawn="1"/>
        </p:nvSpPr>
        <p:spPr>
          <a:xfrm>
            <a:off x="0" y="0"/>
            <a:ext cx="6096000" cy="6858000"/>
          </a:xfrm>
          <a:prstGeom prst="rect">
            <a:avLst/>
          </a:pr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nvGrpSpPr>
          <p:cNvPr id="8" name="Gruppe 7">
            <a:extLst>
              <a:ext uri="{FF2B5EF4-FFF2-40B4-BE49-F238E27FC236}">
                <a16:creationId xmlns:a16="http://schemas.microsoft.com/office/drawing/2014/main" id="{DA7FD12A-CF10-4AF5-A23E-C2EAB7F07197}"/>
              </a:ext>
            </a:extLst>
          </p:cNvPr>
          <p:cNvGrpSpPr/>
          <p:nvPr userDrawn="1"/>
        </p:nvGrpSpPr>
        <p:grpSpPr>
          <a:xfrm rot="10800000">
            <a:off x="5372967" y="198782"/>
            <a:ext cx="1059308" cy="6460435"/>
            <a:chOff x="4166282" y="0"/>
            <a:chExt cx="1059308" cy="6858000"/>
          </a:xfrm>
          <a:solidFill>
            <a:srgbClr val="D9F0FF"/>
          </a:solidFill>
        </p:grpSpPr>
        <p:sp>
          <p:nvSpPr>
            <p:cNvPr id="9" name="Rektangel 8">
              <a:extLst>
                <a:ext uri="{FF2B5EF4-FFF2-40B4-BE49-F238E27FC236}">
                  <a16:creationId xmlns:a16="http://schemas.microsoft.com/office/drawing/2014/main" id="{A9AE1855-4C37-43E5-9C86-39A4F2D6BE0F}"/>
                </a:ext>
              </a:extLst>
            </p:cNvPr>
            <p:cNvSpPr/>
            <p:nvPr userDrawn="1"/>
          </p:nvSpPr>
          <p:spPr>
            <a:xfrm>
              <a:off x="4530265" y="0"/>
              <a:ext cx="695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Triangle 5">
              <a:extLst>
                <a:ext uri="{FF2B5EF4-FFF2-40B4-BE49-F238E27FC236}">
                  <a16:creationId xmlns:a16="http://schemas.microsoft.com/office/drawing/2014/main" id="{6DD5E827-0641-49DC-942B-992D7098FA0C}"/>
                </a:ext>
              </a:extLst>
            </p:cNvPr>
            <p:cNvSpPr/>
            <p:nvPr userDrawn="1"/>
          </p:nvSpPr>
          <p:spPr>
            <a:xfrm rot="16200000">
              <a:off x="3817772" y="3179623"/>
              <a:ext cx="1195771" cy="4987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grpSp>
      <p:sp>
        <p:nvSpPr>
          <p:cNvPr id="11" name="Pladsholder til tekst 10">
            <a:extLst>
              <a:ext uri="{FF2B5EF4-FFF2-40B4-BE49-F238E27FC236}">
                <a16:creationId xmlns:a16="http://schemas.microsoft.com/office/drawing/2014/main" id="{E1421FC2-E586-4BBE-9C1A-4D729720E287}"/>
              </a:ext>
            </a:extLst>
          </p:cNvPr>
          <p:cNvSpPr>
            <a:spLocks noGrp="1"/>
          </p:cNvSpPr>
          <p:nvPr>
            <p:ph type="body" sz="quarter" idx="33" hasCustomPrompt="1"/>
          </p:nvPr>
        </p:nvSpPr>
        <p:spPr>
          <a:xfrm>
            <a:off x="699184" y="2693010"/>
            <a:ext cx="3703997" cy="1075861"/>
          </a:xfrm>
        </p:spPr>
        <p:txBody>
          <a:bodyPr tIns="10800">
            <a:noAutofit/>
          </a:bodyPr>
          <a:lstStyle>
            <a:lvl1pPr marL="0" indent="0" algn="l">
              <a:lnSpc>
                <a:spcPct val="100000"/>
              </a:lnSpc>
              <a:spcAft>
                <a:spcPts val="0"/>
              </a:spcAft>
              <a:buNone/>
              <a:defRPr sz="8000" b="1" i="0">
                <a:solidFill>
                  <a:schemeClr val="tx1"/>
                </a:solidFill>
                <a:latin typeface="+mj-lt"/>
                <a:cs typeface="Poppins ExtraBold" panose="00000900000000000000" pitchFamily="2" charset="0"/>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25 %</a:t>
            </a:r>
          </a:p>
        </p:txBody>
      </p:sp>
      <p:sp>
        <p:nvSpPr>
          <p:cNvPr id="12" name="Pladsholder til tekst 10">
            <a:extLst>
              <a:ext uri="{FF2B5EF4-FFF2-40B4-BE49-F238E27FC236}">
                <a16:creationId xmlns:a16="http://schemas.microsoft.com/office/drawing/2014/main" id="{40661F9B-33E2-4A41-8A3F-FBCB02D63411}"/>
              </a:ext>
            </a:extLst>
          </p:cNvPr>
          <p:cNvSpPr>
            <a:spLocks noGrp="1"/>
          </p:cNvSpPr>
          <p:nvPr>
            <p:ph type="body" sz="quarter" idx="37" hasCustomPrompt="1"/>
          </p:nvPr>
        </p:nvSpPr>
        <p:spPr>
          <a:xfrm>
            <a:off x="699184" y="3785600"/>
            <a:ext cx="3703998" cy="441442"/>
          </a:xfrm>
        </p:spPr>
        <p:txBody>
          <a:bodyPr tIns="1080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a:solidFill>
                  <a:srgbClr val="001F32"/>
                </a:solidFill>
                <a:latin typeface="Segoe UI Semilight" panose="020B0402040204020203" pitchFamily="34" charset="0"/>
                <a:cs typeface="Segoe UI Semilight" panose="020B0402040204020203" pitchFamily="34" charset="0"/>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Her kan der stå en tekst på to linjer</a:t>
            </a:r>
          </a:p>
        </p:txBody>
      </p:sp>
      <p:sp>
        <p:nvSpPr>
          <p:cNvPr id="13" name="Pladsholder til tekst 10">
            <a:extLst>
              <a:ext uri="{FF2B5EF4-FFF2-40B4-BE49-F238E27FC236}">
                <a16:creationId xmlns:a16="http://schemas.microsoft.com/office/drawing/2014/main" id="{518FC0C1-34D3-471B-9DA9-9AEF2E34B45A}"/>
              </a:ext>
            </a:extLst>
          </p:cNvPr>
          <p:cNvSpPr>
            <a:spLocks noGrp="1"/>
          </p:cNvSpPr>
          <p:nvPr>
            <p:ph type="body" sz="quarter" idx="38" hasCustomPrompt="1"/>
          </p:nvPr>
        </p:nvSpPr>
        <p:spPr>
          <a:xfrm>
            <a:off x="699183" y="4595537"/>
            <a:ext cx="3703997" cy="1075861"/>
          </a:xfrm>
        </p:spPr>
        <p:txBody>
          <a:bodyPr tIns="10800">
            <a:noAutofit/>
          </a:bodyPr>
          <a:lstStyle>
            <a:lvl1pPr marL="0" indent="0" algn="l">
              <a:lnSpc>
                <a:spcPct val="100000"/>
              </a:lnSpc>
              <a:spcAft>
                <a:spcPts val="0"/>
              </a:spcAft>
              <a:buNone/>
              <a:defRPr sz="8000" b="1" i="0" u="none">
                <a:solidFill>
                  <a:schemeClr val="tx1"/>
                </a:solidFill>
                <a:latin typeface="+mj-lt"/>
                <a:cs typeface="Poppins ExtraBold" panose="00000900000000000000" pitchFamily="2" charset="0"/>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50 %</a:t>
            </a:r>
          </a:p>
        </p:txBody>
      </p:sp>
      <p:sp>
        <p:nvSpPr>
          <p:cNvPr id="14" name="Pladsholder til tekst 10">
            <a:extLst>
              <a:ext uri="{FF2B5EF4-FFF2-40B4-BE49-F238E27FC236}">
                <a16:creationId xmlns:a16="http://schemas.microsoft.com/office/drawing/2014/main" id="{04EE7517-B6B5-4BB9-9C70-000499790EA3}"/>
              </a:ext>
            </a:extLst>
          </p:cNvPr>
          <p:cNvSpPr>
            <a:spLocks noGrp="1"/>
          </p:cNvSpPr>
          <p:nvPr>
            <p:ph type="body" sz="quarter" idx="39" hasCustomPrompt="1"/>
          </p:nvPr>
        </p:nvSpPr>
        <p:spPr>
          <a:xfrm>
            <a:off x="699183" y="5688127"/>
            <a:ext cx="3703998" cy="441442"/>
          </a:xfrm>
        </p:spPr>
        <p:txBody>
          <a:bodyPr tIns="1080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a:solidFill>
                  <a:srgbClr val="001F32"/>
                </a:solidFill>
                <a:latin typeface="Segoe UI Semilight" panose="020B0402040204020203" pitchFamily="34" charset="0"/>
                <a:cs typeface="Segoe UI Semilight" panose="020B0402040204020203" pitchFamily="34" charset="0"/>
              </a:defRPr>
            </a:lvl1pPr>
            <a:lvl2pPr marL="0" indent="0">
              <a:buNone/>
              <a:defRPr sz="1200">
                <a:latin typeface="+mj-lt"/>
              </a:defRPr>
            </a:lvl2pPr>
            <a:lvl3pPr marL="0" indent="0">
              <a:buNone/>
              <a:defRPr sz="1200">
                <a:latin typeface="+mj-lt"/>
              </a:defRPr>
            </a:lvl3pPr>
            <a:lvl4pPr marL="0" indent="0">
              <a:buNone/>
              <a:defRPr sz="1200">
                <a:latin typeface="+mj-lt"/>
              </a:defRPr>
            </a:lvl4pPr>
            <a:lvl5pPr marL="0" indent="0">
              <a:buNone/>
              <a:defRPr sz="1200">
                <a:latin typeface="+mj-lt"/>
              </a:defRPr>
            </a:lvl5pPr>
          </a:lstStyle>
          <a:p>
            <a:pPr lvl="0"/>
            <a:r>
              <a:rPr lang="da-DK" dirty="0"/>
              <a:t>Her kan der stå en tekst på to linjer</a:t>
            </a:r>
          </a:p>
        </p:txBody>
      </p:sp>
      <p:sp>
        <p:nvSpPr>
          <p:cNvPr id="16" name="Pladsholder til slidenummer 1">
            <a:extLst>
              <a:ext uri="{FF2B5EF4-FFF2-40B4-BE49-F238E27FC236}">
                <a16:creationId xmlns:a16="http://schemas.microsoft.com/office/drawing/2014/main" id="{EC5C2B3F-1167-48ED-97C2-8B9432EC5CAB}"/>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36726512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 Indhold*2 på farvet 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EB7F79B-E2E8-4B8A-AE8F-34F8DE43647A}"/>
              </a:ext>
            </a:extLst>
          </p:cNvPr>
          <p:cNvSpPr/>
          <p:nvPr userDrawn="1"/>
        </p:nvSpPr>
        <p:spPr>
          <a:xfrm>
            <a:off x="6095112" y="0"/>
            <a:ext cx="6096888" cy="6858000"/>
          </a:xfrm>
          <a:prstGeom prst="rect">
            <a:avLst/>
          </a:prstGeom>
          <a:solidFill>
            <a:srgbClr val="00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nvGrpSpPr>
          <p:cNvPr id="8" name="Gruppe 7">
            <a:extLst>
              <a:ext uri="{FF2B5EF4-FFF2-40B4-BE49-F238E27FC236}">
                <a16:creationId xmlns:a16="http://schemas.microsoft.com/office/drawing/2014/main" id="{EBE58717-544C-47C9-AE33-FCC8C293667B}"/>
              </a:ext>
            </a:extLst>
          </p:cNvPr>
          <p:cNvGrpSpPr/>
          <p:nvPr userDrawn="1"/>
        </p:nvGrpSpPr>
        <p:grpSpPr>
          <a:xfrm rot="10800000">
            <a:off x="5402263" y="198782"/>
            <a:ext cx="1059308" cy="6460435"/>
            <a:chOff x="4166282" y="0"/>
            <a:chExt cx="1059308" cy="6858000"/>
          </a:xfrm>
          <a:solidFill>
            <a:schemeClr val="bg1"/>
          </a:solidFill>
        </p:grpSpPr>
        <p:sp>
          <p:nvSpPr>
            <p:cNvPr id="9" name="Rektangel 8">
              <a:extLst>
                <a:ext uri="{FF2B5EF4-FFF2-40B4-BE49-F238E27FC236}">
                  <a16:creationId xmlns:a16="http://schemas.microsoft.com/office/drawing/2014/main" id="{D86BAF18-C51C-442F-8BF8-BA02A4603EB9}"/>
                </a:ext>
              </a:extLst>
            </p:cNvPr>
            <p:cNvSpPr/>
            <p:nvPr userDrawn="1"/>
          </p:nvSpPr>
          <p:spPr>
            <a:xfrm>
              <a:off x="4530265" y="0"/>
              <a:ext cx="695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Triangle 5">
              <a:extLst>
                <a:ext uri="{FF2B5EF4-FFF2-40B4-BE49-F238E27FC236}">
                  <a16:creationId xmlns:a16="http://schemas.microsoft.com/office/drawing/2014/main" id="{0DF29426-2730-4CD3-90D4-CFDCD76A7E40}"/>
                </a:ext>
              </a:extLst>
            </p:cNvPr>
            <p:cNvSpPr/>
            <p:nvPr userDrawn="1"/>
          </p:nvSpPr>
          <p:spPr>
            <a:xfrm rot="16200000">
              <a:off x="3817772" y="3179623"/>
              <a:ext cx="1195771" cy="4987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grpSp>
      <p:sp>
        <p:nvSpPr>
          <p:cNvPr id="3" name="Pladsholder til tekst 6">
            <a:extLst>
              <a:ext uri="{FF2B5EF4-FFF2-40B4-BE49-F238E27FC236}">
                <a16:creationId xmlns:a16="http://schemas.microsoft.com/office/drawing/2014/main" id="{2794E278-B1AF-4565-958B-13433DD47AC9}"/>
              </a:ext>
            </a:extLst>
          </p:cNvPr>
          <p:cNvSpPr>
            <a:spLocks noGrp="1"/>
          </p:cNvSpPr>
          <p:nvPr>
            <p:ph type="body" sz="quarter" idx="10" hasCustomPrompt="1"/>
          </p:nvPr>
        </p:nvSpPr>
        <p:spPr>
          <a:xfrm>
            <a:off x="695325" y="1808163"/>
            <a:ext cx="4679950" cy="4314825"/>
          </a:xfrm>
          <a:prstGeom prst="rect">
            <a:avLst/>
          </a:prstGeom>
        </p:spPr>
        <p:txBody>
          <a:bodyPr>
            <a:normAutofit/>
          </a:bodyPr>
          <a:lstStyle>
            <a:lvl1pPr marL="285750" indent="-285750" algn="l">
              <a:buFont typeface="Arial" panose="020B0604020202020204" pitchFamily="34" charset="0"/>
              <a:buChar char="•"/>
              <a:defRPr sz="1600"/>
            </a:lvl1pPr>
          </a:lstStyle>
          <a:p>
            <a:pPr lvl="0"/>
            <a:r>
              <a:rPr lang="da-DK" dirty="0"/>
              <a:t>Her kan der stå en forklarende tekst</a:t>
            </a:r>
          </a:p>
        </p:txBody>
      </p:sp>
      <p:sp>
        <p:nvSpPr>
          <p:cNvPr id="2" name="Title Placeholder 6">
            <a:extLst>
              <a:ext uri="{FF2B5EF4-FFF2-40B4-BE49-F238E27FC236}">
                <a16:creationId xmlns:a16="http://schemas.microsoft.com/office/drawing/2014/main" id="{9289D843-9487-45E8-B1AC-C9799EF59C0D}"/>
              </a:ext>
            </a:extLst>
          </p:cNvPr>
          <p:cNvSpPr>
            <a:spLocks noGrp="1"/>
          </p:cNvSpPr>
          <p:nvPr>
            <p:ph type="title" hasCustomPrompt="1"/>
          </p:nvPr>
        </p:nvSpPr>
        <p:spPr>
          <a:xfrm>
            <a:off x="695325" y="613250"/>
            <a:ext cx="4679950" cy="900000"/>
          </a:xfrm>
          <a:prstGeom prst="rect">
            <a:avLst/>
          </a:prstGeom>
        </p:spPr>
        <p:txBody>
          <a:bodyPr vert="horz" lIns="0" tIns="0" rIns="0" bIns="0" rtlCol="0" anchor="t" anchorCtr="0">
            <a:noAutofit/>
          </a:bodyPr>
          <a:lstStyle>
            <a:lvl1pPr>
              <a:defRPr/>
            </a:lvl1pPr>
          </a:lstStyle>
          <a:p>
            <a:r>
              <a:rPr lang="da-DK" dirty="0"/>
              <a:t>Her kan der stå en titel på to linjer</a:t>
            </a:r>
          </a:p>
        </p:txBody>
      </p:sp>
      <p:sp>
        <p:nvSpPr>
          <p:cNvPr id="15" name="Pladsholder til tekst 6">
            <a:extLst>
              <a:ext uri="{FF2B5EF4-FFF2-40B4-BE49-F238E27FC236}">
                <a16:creationId xmlns:a16="http://schemas.microsoft.com/office/drawing/2014/main" id="{997866C2-218B-46B1-9192-0A519B54EFD4}"/>
              </a:ext>
            </a:extLst>
          </p:cNvPr>
          <p:cNvSpPr>
            <a:spLocks noGrp="1"/>
          </p:cNvSpPr>
          <p:nvPr>
            <p:ph type="body" sz="quarter" idx="11" hasCustomPrompt="1"/>
          </p:nvPr>
        </p:nvSpPr>
        <p:spPr>
          <a:xfrm>
            <a:off x="6816725" y="613251"/>
            <a:ext cx="4679950" cy="5509738"/>
          </a:xfrm>
          <a:prstGeom prst="rect">
            <a:avLst/>
          </a:prstGeom>
        </p:spPr>
        <p:txBody>
          <a:bodyPr>
            <a:normAutofit/>
          </a:bodyPr>
          <a:lstStyle>
            <a:lvl1pPr algn="l">
              <a:defRPr sz="1600">
                <a:solidFill>
                  <a:schemeClr val="bg1"/>
                </a:solidFill>
              </a:defRPr>
            </a:lvl1pPr>
          </a:lstStyle>
          <a:p>
            <a:pPr lvl="0"/>
            <a:r>
              <a:rPr lang="da-DK" dirty="0"/>
              <a:t>Her kan der stå en forklarende tekst</a:t>
            </a:r>
          </a:p>
        </p:txBody>
      </p:sp>
      <p:sp>
        <p:nvSpPr>
          <p:cNvPr id="11" name="Pladsholder til slidenummer 1">
            <a:extLst>
              <a:ext uri="{FF2B5EF4-FFF2-40B4-BE49-F238E27FC236}">
                <a16:creationId xmlns:a16="http://schemas.microsoft.com/office/drawing/2014/main" id="{EF09A680-698B-4751-915E-7BA76D242BA1}"/>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bg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2296157530"/>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 Indhold*2 på farvet bg">
    <p:spTree>
      <p:nvGrpSpPr>
        <p:cNvPr id="1" name=""/>
        <p:cNvGrpSpPr/>
        <p:nvPr/>
      </p:nvGrpSpPr>
      <p:grpSpPr>
        <a:xfrm>
          <a:off x="0" y="0"/>
          <a:ext cx="0" cy="0"/>
          <a:chOff x="0" y="0"/>
          <a:chExt cx="0" cy="0"/>
        </a:xfrm>
      </p:grpSpPr>
      <p:sp>
        <p:nvSpPr>
          <p:cNvPr id="5" name="Pladsholder til tekst 6">
            <a:extLst>
              <a:ext uri="{FF2B5EF4-FFF2-40B4-BE49-F238E27FC236}">
                <a16:creationId xmlns:a16="http://schemas.microsoft.com/office/drawing/2014/main" id="{F1F53FBB-7B98-40BD-A668-6BAC9FA45224}"/>
              </a:ext>
            </a:extLst>
          </p:cNvPr>
          <p:cNvSpPr>
            <a:spLocks noGrp="1"/>
          </p:cNvSpPr>
          <p:nvPr>
            <p:ph type="body" sz="quarter" idx="10" hasCustomPrompt="1"/>
          </p:nvPr>
        </p:nvSpPr>
        <p:spPr>
          <a:xfrm>
            <a:off x="6816725" y="613251"/>
            <a:ext cx="4679950" cy="5509738"/>
          </a:xfrm>
          <a:prstGeom prst="rect">
            <a:avLst/>
          </a:prstGeom>
        </p:spPr>
        <p:txBody>
          <a:bodyPr>
            <a:normAutofit/>
          </a:bodyPr>
          <a:lstStyle>
            <a:lvl1pPr algn="l">
              <a:defRPr sz="1600"/>
            </a:lvl1pPr>
          </a:lstStyle>
          <a:p>
            <a:pPr lvl="0"/>
            <a:r>
              <a:rPr lang="da-DK" dirty="0"/>
              <a:t>Her kan der stå en forklarende tekst</a:t>
            </a:r>
          </a:p>
        </p:txBody>
      </p:sp>
      <p:sp>
        <p:nvSpPr>
          <p:cNvPr id="6" name="Rektangel 5">
            <a:extLst>
              <a:ext uri="{FF2B5EF4-FFF2-40B4-BE49-F238E27FC236}">
                <a16:creationId xmlns:a16="http://schemas.microsoft.com/office/drawing/2014/main" id="{0C8DD87F-CB60-49DC-8079-60B86DBB1FBB}"/>
              </a:ext>
            </a:extLst>
          </p:cNvPr>
          <p:cNvSpPr/>
          <p:nvPr userDrawn="1"/>
        </p:nvSpPr>
        <p:spPr>
          <a:xfrm>
            <a:off x="0" y="0"/>
            <a:ext cx="6096000" cy="6858000"/>
          </a:xfrm>
          <a:prstGeom prst="rect">
            <a:avLst/>
          </a:prstGeom>
          <a:solidFill>
            <a:srgbClr val="00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nvGrpSpPr>
          <p:cNvPr id="8" name="Gruppe 7">
            <a:extLst>
              <a:ext uri="{FF2B5EF4-FFF2-40B4-BE49-F238E27FC236}">
                <a16:creationId xmlns:a16="http://schemas.microsoft.com/office/drawing/2014/main" id="{DA7FD12A-CF10-4AF5-A23E-C2EAB7F07197}"/>
              </a:ext>
            </a:extLst>
          </p:cNvPr>
          <p:cNvGrpSpPr/>
          <p:nvPr userDrawn="1"/>
        </p:nvGrpSpPr>
        <p:grpSpPr>
          <a:xfrm rot="10800000">
            <a:off x="5372967" y="198782"/>
            <a:ext cx="1059308" cy="6460435"/>
            <a:chOff x="4166282" y="0"/>
            <a:chExt cx="1059308" cy="6858000"/>
          </a:xfrm>
          <a:solidFill>
            <a:srgbClr val="001F32"/>
          </a:solidFill>
        </p:grpSpPr>
        <p:sp>
          <p:nvSpPr>
            <p:cNvPr id="9" name="Rektangel 8">
              <a:extLst>
                <a:ext uri="{FF2B5EF4-FFF2-40B4-BE49-F238E27FC236}">
                  <a16:creationId xmlns:a16="http://schemas.microsoft.com/office/drawing/2014/main" id="{A9AE1855-4C37-43E5-9C86-39A4F2D6BE0F}"/>
                </a:ext>
              </a:extLst>
            </p:cNvPr>
            <p:cNvSpPr/>
            <p:nvPr userDrawn="1"/>
          </p:nvSpPr>
          <p:spPr>
            <a:xfrm>
              <a:off x="4530265" y="0"/>
              <a:ext cx="695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Triangle 5">
              <a:extLst>
                <a:ext uri="{FF2B5EF4-FFF2-40B4-BE49-F238E27FC236}">
                  <a16:creationId xmlns:a16="http://schemas.microsoft.com/office/drawing/2014/main" id="{6DD5E827-0641-49DC-942B-992D7098FA0C}"/>
                </a:ext>
              </a:extLst>
            </p:cNvPr>
            <p:cNvSpPr/>
            <p:nvPr userDrawn="1"/>
          </p:nvSpPr>
          <p:spPr>
            <a:xfrm rot="16200000">
              <a:off x="3817772" y="3179623"/>
              <a:ext cx="1195771" cy="4987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grpSp>
      <p:sp>
        <p:nvSpPr>
          <p:cNvPr id="11" name="Pladsholder til tekst 6">
            <a:extLst>
              <a:ext uri="{FF2B5EF4-FFF2-40B4-BE49-F238E27FC236}">
                <a16:creationId xmlns:a16="http://schemas.microsoft.com/office/drawing/2014/main" id="{CB3C3F0E-B198-4A14-BD37-23DB4831D6E3}"/>
              </a:ext>
            </a:extLst>
          </p:cNvPr>
          <p:cNvSpPr>
            <a:spLocks noGrp="1"/>
          </p:cNvSpPr>
          <p:nvPr>
            <p:ph type="body" sz="quarter" idx="11" hasCustomPrompt="1"/>
          </p:nvPr>
        </p:nvSpPr>
        <p:spPr>
          <a:xfrm>
            <a:off x="695325" y="1808163"/>
            <a:ext cx="4679950" cy="4314825"/>
          </a:xfrm>
          <a:prstGeom prst="rect">
            <a:avLst/>
          </a:prstGeom>
        </p:spPr>
        <p:txBody>
          <a:bodyPr>
            <a:normAutofit/>
          </a:bodyPr>
          <a:lstStyle>
            <a:lvl1pPr marL="285750" indent="-285750" algn="l">
              <a:buFont typeface="Arial" panose="020B0604020202020204" pitchFamily="34" charset="0"/>
              <a:buChar char="•"/>
              <a:defRPr sz="1600">
                <a:solidFill>
                  <a:schemeClr val="bg1"/>
                </a:solidFill>
              </a:defRPr>
            </a:lvl1pPr>
          </a:lstStyle>
          <a:p>
            <a:pPr lvl="0"/>
            <a:r>
              <a:rPr lang="da-DK" dirty="0"/>
              <a:t>Her kan der stå en forklarende tekst</a:t>
            </a:r>
          </a:p>
        </p:txBody>
      </p:sp>
      <p:sp>
        <p:nvSpPr>
          <p:cNvPr id="3" name="Title Placeholder 6">
            <a:extLst>
              <a:ext uri="{FF2B5EF4-FFF2-40B4-BE49-F238E27FC236}">
                <a16:creationId xmlns:a16="http://schemas.microsoft.com/office/drawing/2014/main" id="{AF6F6DDA-D411-447F-813C-D32A85749ABF}"/>
              </a:ext>
            </a:extLst>
          </p:cNvPr>
          <p:cNvSpPr>
            <a:spLocks noGrp="1"/>
          </p:cNvSpPr>
          <p:nvPr>
            <p:ph type="title" hasCustomPrompt="1"/>
          </p:nvPr>
        </p:nvSpPr>
        <p:spPr>
          <a:xfrm>
            <a:off x="693017" y="613250"/>
            <a:ext cx="4679949" cy="900000"/>
          </a:xfrm>
          <a:prstGeom prst="rect">
            <a:avLst/>
          </a:prstGeom>
        </p:spPr>
        <p:txBody>
          <a:bodyPr vert="horz" lIns="0" tIns="0" rIns="0" bIns="0" rtlCol="0" anchor="t" anchorCtr="0">
            <a:noAutofit/>
          </a:bodyPr>
          <a:lstStyle>
            <a:lvl1pPr>
              <a:defRPr>
                <a:solidFill>
                  <a:schemeClr val="bg1"/>
                </a:solidFill>
              </a:defRPr>
            </a:lvl1pPr>
          </a:lstStyle>
          <a:p>
            <a:r>
              <a:rPr lang="da-DK" dirty="0"/>
              <a:t>Her kan der stå en titel på to linjer</a:t>
            </a:r>
          </a:p>
        </p:txBody>
      </p:sp>
      <p:sp>
        <p:nvSpPr>
          <p:cNvPr id="12" name="Pladsholder til slidenummer 1">
            <a:extLst>
              <a:ext uri="{FF2B5EF4-FFF2-40B4-BE49-F238E27FC236}">
                <a16:creationId xmlns:a16="http://schemas.microsoft.com/office/drawing/2014/main" id="{365C38C0-4715-448D-91B3-FDC2AFC1181C}"/>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7488366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 Indhold*2 på farvet 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EB7F79B-E2E8-4B8A-AE8F-34F8DE43647A}"/>
              </a:ext>
            </a:extLst>
          </p:cNvPr>
          <p:cNvSpPr/>
          <p:nvPr userDrawn="1"/>
        </p:nvSpPr>
        <p:spPr>
          <a:xfrm>
            <a:off x="6095112" y="0"/>
            <a:ext cx="6096888" cy="6858000"/>
          </a:xfrm>
          <a:prstGeom prst="rect">
            <a:avLst/>
          </a:pr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nvGrpSpPr>
          <p:cNvPr id="8" name="Gruppe 7">
            <a:extLst>
              <a:ext uri="{FF2B5EF4-FFF2-40B4-BE49-F238E27FC236}">
                <a16:creationId xmlns:a16="http://schemas.microsoft.com/office/drawing/2014/main" id="{EBE58717-544C-47C9-AE33-FCC8C293667B}"/>
              </a:ext>
            </a:extLst>
          </p:cNvPr>
          <p:cNvGrpSpPr/>
          <p:nvPr userDrawn="1"/>
        </p:nvGrpSpPr>
        <p:grpSpPr>
          <a:xfrm rot="10800000">
            <a:off x="5402263" y="198782"/>
            <a:ext cx="1059308" cy="6460435"/>
            <a:chOff x="4166282" y="0"/>
            <a:chExt cx="1059308" cy="6858000"/>
          </a:xfrm>
          <a:solidFill>
            <a:schemeClr val="bg1"/>
          </a:solidFill>
        </p:grpSpPr>
        <p:sp>
          <p:nvSpPr>
            <p:cNvPr id="9" name="Rektangel 8">
              <a:extLst>
                <a:ext uri="{FF2B5EF4-FFF2-40B4-BE49-F238E27FC236}">
                  <a16:creationId xmlns:a16="http://schemas.microsoft.com/office/drawing/2014/main" id="{D86BAF18-C51C-442F-8BF8-BA02A4603EB9}"/>
                </a:ext>
              </a:extLst>
            </p:cNvPr>
            <p:cNvSpPr/>
            <p:nvPr userDrawn="1"/>
          </p:nvSpPr>
          <p:spPr>
            <a:xfrm>
              <a:off x="4530265" y="0"/>
              <a:ext cx="695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Triangle 5">
              <a:extLst>
                <a:ext uri="{FF2B5EF4-FFF2-40B4-BE49-F238E27FC236}">
                  <a16:creationId xmlns:a16="http://schemas.microsoft.com/office/drawing/2014/main" id="{0DF29426-2730-4CD3-90D4-CFDCD76A7E40}"/>
                </a:ext>
              </a:extLst>
            </p:cNvPr>
            <p:cNvSpPr/>
            <p:nvPr userDrawn="1"/>
          </p:nvSpPr>
          <p:spPr>
            <a:xfrm rot="16200000">
              <a:off x="3817772" y="3179623"/>
              <a:ext cx="1195771" cy="4987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grpSp>
      <p:sp>
        <p:nvSpPr>
          <p:cNvPr id="3" name="Pladsholder til tekst 6">
            <a:extLst>
              <a:ext uri="{FF2B5EF4-FFF2-40B4-BE49-F238E27FC236}">
                <a16:creationId xmlns:a16="http://schemas.microsoft.com/office/drawing/2014/main" id="{2794E278-B1AF-4565-958B-13433DD47AC9}"/>
              </a:ext>
            </a:extLst>
          </p:cNvPr>
          <p:cNvSpPr>
            <a:spLocks noGrp="1"/>
          </p:cNvSpPr>
          <p:nvPr>
            <p:ph type="body" sz="quarter" idx="10" hasCustomPrompt="1"/>
          </p:nvPr>
        </p:nvSpPr>
        <p:spPr>
          <a:xfrm>
            <a:off x="695325" y="1808163"/>
            <a:ext cx="4679950" cy="4314825"/>
          </a:xfrm>
          <a:prstGeom prst="rect">
            <a:avLst/>
          </a:prstGeom>
        </p:spPr>
        <p:txBody>
          <a:bodyPr>
            <a:normAutofit/>
          </a:bodyPr>
          <a:lstStyle>
            <a:lvl1pPr marL="285750" indent="-285750" algn="l">
              <a:buFont typeface="Arial" panose="020B0604020202020204" pitchFamily="34" charset="0"/>
              <a:buChar char="•"/>
              <a:defRPr sz="1600"/>
            </a:lvl1pPr>
          </a:lstStyle>
          <a:p>
            <a:pPr lvl="0"/>
            <a:r>
              <a:rPr lang="da-DK" dirty="0"/>
              <a:t>Her kan der stå en forklarende tekst</a:t>
            </a:r>
          </a:p>
        </p:txBody>
      </p:sp>
      <p:sp>
        <p:nvSpPr>
          <p:cNvPr id="2" name="Title Placeholder 6">
            <a:extLst>
              <a:ext uri="{FF2B5EF4-FFF2-40B4-BE49-F238E27FC236}">
                <a16:creationId xmlns:a16="http://schemas.microsoft.com/office/drawing/2014/main" id="{9289D843-9487-45E8-B1AC-C9799EF59C0D}"/>
              </a:ext>
            </a:extLst>
          </p:cNvPr>
          <p:cNvSpPr>
            <a:spLocks noGrp="1"/>
          </p:cNvSpPr>
          <p:nvPr>
            <p:ph type="title" hasCustomPrompt="1"/>
          </p:nvPr>
        </p:nvSpPr>
        <p:spPr>
          <a:xfrm>
            <a:off x="695325" y="613250"/>
            <a:ext cx="4679950" cy="900000"/>
          </a:xfrm>
          <a:prstGeom prst="rect">
            <a:avLst/>
          </a:prstGeom>
        </p:spPr>
        <p:txBody>
          <a:bodyPr vert="horz" lIns="0" tIns="0" rIns="0" bIns="0" rtlCol="0" anchor="t" anchorCtr="0">
            <a:noAutofit/>
          </a:bodyPr>
          <a:lstStyle>
            <a:lvl1pPr>
              <a:defRPr/>
            </a:lvl1pPr>
          </a:lstStyle>
          <a:p>
            <a:r>
              <a:rPr lang="da-DK" dirty="0"/>
              <a:t>Her kan der stå en titel på to linjer</a:t>
            </a:r>
          </a:p>
        </p:txBody>
      </p:sp>
      <p:sp>
        <p:nvSpPr>
          <p:cNvPr id="15" name="Pladsholder til tekst 6">
            <a:extLst>
              <a:ext uri="{FF2B5EF4-FFF2-40B4-BE49-F238E27FC236}">
                <a16:creationId xmlns:a16="http://schemas.microsoft.com/office/drawing/2014/main" id="{997866C2-218B-46B1-9192-0A519B54EFD4}"/>
              </a:ext>
            </a:extLst>
          </p:cNvPr>
          <p:cNvSpPr>
            <a:spLocks noGrp="1"/>
          </p:cNvSpPr>
          <p:nvPr>
            <p:ph type="body" sz="quarter" idx="11" hasCustomPrompt="1"/>
          </p:nvPr>
        </p:nvSpPr>
        <p:spPr>
          <a:xfrm>
            <a:off x="6816725" y="613251"/>
            <a:ext cx="4679950" cy="5509738"/>
          </a:xfrm>
          <a:prstGeom prst="rect">
            <a:avLst/>
          </a:prstGeom>
        </p:spPr>
        <p:txBody>
          <a:bodyPr>
            <a:normAutofit/>
          </a:bodyPr>
          <a:lstStyle>
            <a:lvl1pPr algn="l">
              <a:defRPr sz="1600">
                <a:solidFill>
                  <a:schemeClr val="tx1"/>
                </a:solidFill>
              </a:defRPr>
            </a:lvl1pPr>
          </a:lstStyle>
          <a:p>
            <a:pPr lvl="0"/>
            <a:r>
              <a:rPr lang="da-DK" dirty="0"/>
              <a:t>Her kan der stå en forklarende tekst</a:t>
            </a:r>
          </a:p>
        </p:txBody>
      </p:sp>
      <p:sp>
        <p:nvSpPr>
          <p:cNvPr id="11" name="Pladsholder til slidenummer 1">
            <a:extLst>
              <a:ext uri="{FF2B5EF4-FFF2-40B4-BE49-F238E27FC236}">
                <a16:creationId xmlns:a16="http://schemas.microsoft.com/office/drawing/2014/main" id="{7F9432F3-B5C7-4196-8CFE-55BE386A8A7E}"/>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284432809"/>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 Indhold*2 på farvet bg">
    <p:spTree>
      <p:nvGrpSpPr>
        <p:cNvPr id="1" name=""/>
        <p:cNvGrpSpPr/>
        <p:nvPr/>
      </p:nvGrpSpPr>
      <p:grpSpPr>
        <a:xfrm>
          <a:off x="0" y="0"/>
          <a:ext cx="0" cy="0"/>
          <a:chOff x="0" y="0"/>
          <a:chExt cx="0" cy="0"/>
        </a:xfrm>
      </p:grpSpPr>
      <p:sp>
        <p:nvSpPr>
          <p:cNvPr id="5" name="Pladsholder til tekst 6">
            <a:extLst>
              <a:ext uri="{FF2B5EF4-FFF2-40B4-BE49-F238E27FC236}">
                <a16:creationId xmlns:a16="http://schemas.microsoft.com/office/drawing/2014/main" id="{F1F53FBB-7B98-40BD-A668-6BAC9FA45224}"/>
              </a:ext>
            </a:extLst>
          </p:cNvPr>
          <p:cNvSpPr>
            <a:spLocks noGrp="1"/>
          </p:cNvSpPr>
          <p:nvPr>
            <p:ph type="body" sz="quarter" idx="10" hasCustomPrompt="1"/>
          </p:nvPr>
        </p:nvSpPr>
        <p:spPr>
          <a:xfrm>
            <a:off x="6816725" y="613251"/>
            <a:ext cx="4679950" cy="5509738"/>
          </a:xfrm>
          <a:prstGeom prst="rect">
            <a:avLst/>
          </a:prstGeom>
        </p:spPr>
        <p:txBody>
          <a:bodyPr>
            <a:normAutofit/>
          </a:bodyPr>
          <a:lstStyle>
            <a:lvl1pPr algn="l">
              <a:defRPr sz="1600"/>
            </a:lvl1pPr>
          </a:lstStyle>
          <a:p>
            <a:pPr lvl="0"/>
            <a:r>
              <a:rPr lang="da-DK" dirty="0"/>
              <a:t>Her kan der stå en forklarende tekst</a:t>
            </a:r>
          </a:p>
        </p:txBody>
      </p:sp>
      <p:sp>
        <p:nvSpPr>
          <p:cNvPr id="6" name="Rektangel 5">
            <a:extLst>
              <a:ext uri="{FF2B5EF4-FFF2-40B4-BE49-F238E27FC236}">
                <a16:creationId xmlns:a16="http://schemas.microsoft.com/office/drawing/2014/main" id="{0C8DD87F-CB60-49DC-8079-60B86DBB1FBB}"/>
              </a:ext>
            </a:extLst>
          </p:cNvPr>
          <p:cNvSpPr/>
          <p:nvPr userDrawn="1"/>
        </p:nvSpPr>
        <p:spPr>
          <a:xfrm>
            <a:off x="0" y="0"/>
            <a:ext cx="6096000" cy="6858000"/>
          </a:xfrm>
          <a:prstGeom prst="rect">
            <a:avLst/>
          </a:pr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nvGrpSpPr>
          <p:cNvPr id="8" name="Gruppe 7">
            <a:extLst>
              <a:ext uri="{FF2B5EF4-FFF2-40B4-BE49-F238E27FC236}">
                <a16:creationId xmlns:a16="http://schemas.microsoft.com/office/drawing/2014/main" id="{DA7FD12A-CF10-4AF5-A23E-C2EAB7F07197}"/>
              </a:ext>
            </a:extLst>
          </p:cNvPr>
          <p:cNvGrpSpPr/>
          <p:nvPr userDrawn="1"/>
        </p:nvGrpSpPr>
        <p:grpSpPr>
          <a:xfrm rot="10800000">
            <a:off x="5372967" y="198782"/>
            <a:ext cx="1059308" cy="6460435"/>
            <a:chOff x="4166282" y="0"/>
            <a:chExt cx="1059308" cy="6858000"/>
          </a:xfrm>
          <a:solidFill>
            <a:srgbClr val="D9F0FF"/>
          </a:solidFill>
        </p:grpSpPr>
        <p:sp>
          <p:nvSpPr>
            <p:cNvPr id="9" name="Rektangel 8">
              <a:extLst>
                <a:ext uri="{FF2B5EF4-FFF2-40B4-BE49-F238E27FC236}">
                  <a16:creationId xmlns:a16="http://schemas.microsoft.com/office/drawing/2014/main" id="{A9AE1855-4C37-43E5-9C86-39A4F2D6BE0F}"/>
                </a:ext>
              </a:extLst>
            </p:cNvPr>
            <p:cNvSpPr/>
            <p:nvPr userDrawn="1"/>
          </p:nvSpPr>
          <p:spPr>
            <a:xfrm>
              <a:off x="4530265" y="0"/>
              <a:ext cx="695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Triangle 5">
              <a:extLst>
                <a:ext uri="{FF2B5EF4-FFF2-40B4-BE49-F238E27FC236}">
                  <a16:creationId xmlns:a16="http://schemas.microsoft.com/office/drawing/2014/main" id="{6DD5E827-0641-49DC-942B-992D7098FA0C}"/>
                </a:ext>
              </a:extLst>
            </p:cNvPr>
            <p:cNvSpPr/>
            <p:nvPr userDrawn="1"/>
          </p:nvSpPr>
          <p:spPr>
            <a:xfrm rot="16200000">
              <a:off x="3817772" y="3179623"/>
              <a:ext cx="1195771" cy="4987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grpSp>
      <p:sp>
        <p:nvSpPr>
          <p:cNvPr id="11" name="Pladsholder til tekst 6">
            <a:extLst>
              <a:ext uri="{FF2B5EF4-FFF2-40B4-BE49-F238E27FC236}">
                <a16:creationId xmlns:a16="http://schemas.microsoft.com/office/drawing/2014/main" id="{CB3C3F0E-B198-4A14-BD37-23DB4831D6E3}"/>
              </a:ext>
            </a:extLst>
          </p:cNvPr>
          <p:cNvSpPr>
            <a:spLocks noGrp="1"/>
          </p:cNvSpPr>
          <p:nvPr>
            <p:ph type="body" sz="quarter" idx="11" hasCustomPrompt="1"/>
          </p:nvPr>
        </p:nvSpPr>
        <p:spPr>
          <a:xfrm>
            <a:off x="695325" y="1808163"/>
            <a:ext cx="4679950" cy="4314825"/>
          </a:xfrm>
          <a:prstGeom prst="rect">
            <a:avLst/>
          </a:prstGeom>
        </p:spPr>
        <p:txBody>
          <a:bodyPr>
            <a:normAutofit/>
          </a:bodyPr>
          <a:lstStyle>
            <a:lvl1pPr marL="285750" indent="-285750" algn="l">
              <a:buFont typeface="Arial" panose="020B0604020202020204" pitchFamily="34" charset="0"/>
              <a:buChar char="•"/>
              <a:defRPr sz="1600">
                <a:solidFill>
                  <a:schemeClr val="tx1"/>
                </a:solidFill>
              </a:defRPr>
            </a:lvl1pPr>
          </a:lstStyle>
          <a:p>
            <a:pPr lvl="0"/>
            <a:r>
              <a:rPr lang="da-DK" dirty="0"/>
              <a:t>Her kan der stå en forklarende tekst</a:t>
            </a:r>
          </a:p>
        </p:txBody>
      </p:sp>
      <p:sp>
        <p:nvSpPr>
          <p:cNvPr id="3" name="Title Placeholder 6">
            <a:extLst>
              <a:ext uri="{FF2B5EF4-FFF2-40B4-BE49-F238E27FC236}">
                <a16:creationId xmlns:a16="http://schemas.microsoft.com/office/drawing/2014/main" id="{AF6F6DDA-D411-447F-813C-D32A85749ABF}"/>
              </a:ext>
            </a:extLst>
          </p:cNvPr>
          <p:cNvSpPr>
            <a:spLocks noGrp="1"/>
          </p:cNvSpPr>
          <p:nvPr>
            <p:ph type="title" hasCustomPrompt="1"/>
          </p:nvPr>
        </p:nvSpPr>
        <p:spPr>
          <a:xfrm>
            <a:off x="693017" y="613250"/>
            <a:ext cx="4679949" cy="900000"/>
          </a:xfrm>
          <a:prstGeom prst="rect">
            <a:avLst/>
          </a:prstGeom>
        </p:spPr>
        <p:txBody>
          <a:bodyPr vert="horz" lIns="0" tIns="0" rIns="0" bIns="0" rtlCol="0" anchor="t" anchorCtr="0">
            <a:noAutofit/>
          </a:bodyPr>
          <a:lstStyle>
            <a:lvl1pPr>
              <a:defRPr>
                <a:solidFill>
                  <a:schemeClr val="tx1"/>
                </a:solidFill>
              </a:defRPr>
            </a:lvl1pPr>
          </a:lstStyle>
          <a:p>
            <a:r>
              <a:rPr lang="da-DK" dirty="0"/>
              <a:t>Her kan der stå en titel på to linjer</a:t>
            </a:r>
          </a:p>
        </p:txBody>
      </p:sp>
      <p:sp>
        <p:nvSpPr>
          <p:cNvPr id="12" name="Pladsholder til slidenummer 1">
            <a:extLst>
              <a:ext uri="{FF2B5EF4-FFF2-40B4-BE49-F238E27FC236}">
                <a16:creationId xmlns:a16="http://schemas.microsoft.com/office/drawing/2014/main" id="{9FE54D99-CCDE-47E2-95BA-8730F99D5E20}"/>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36614725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apport: Et indhold">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0222E789-E5C6-411E-8F05-08E3D2BC6148}"/>
              </a:ext>
            </a:extLst>
          </p:cNvPr>
          <p:cNvSpPr>
            <a:spLocks noGrp="1"/>
          </p:cNvSpPr>
          <p:nvPr>
            <p:ph type="title" hasCustomPrompt="1"/>
          </p:nvPr>
        </p:nvSpPr>
        <p:spPr>
          <a:xfrm>
            <a:off x="695325" y="613250"/>
            <a:ext cx="10801350" cy="900000"/>
          </a:xfrm>
          <a:prstGeom prst="rect">
            <a:avLst/>
          </a:prstGeom>
        </p:spPr>
        <p:txBody>
          <a:bodyPr vert="horz" lIns="0" tIns="0" rIns="0" bIns="0" rtlCol="0" anchor="t" anchorCtr="0">
            <a:noAutofit/>
          </a:bodyPr>
          <a:lstStyle>
            <a:lvl1pPr>
              <a:defRPr/>
            </a:lvl1pPr>
          </a:lstStyle>
          <a:p>
            <a:r>
              <a:rPr lang="da-DK" dirty="0"/>
              <a:t>Her kan der stå en titel</a:t>
            </a:r>
          </a:p>
        </p:txBody>
      </p:sp>
      <p:sp>
        <p:nvSpPr>
          <p:cNvPr id="3" name="Pladsholder til tekst 6">
            <a:extLst>
              <a:ext uri="{FF2B5EF4-FFF2-40B4-BE49-F238E27FC236}">
                <a16:creationId xmlns:a16="http://schemas.microsoft.com/office/drawing/2014/main" id="{14ABEA89-6C08-469A-9498-66AC57B4AFF8}"/>
              </a:ext>
            </a:extLst>
          </p:cNvPr>
          <p:cNvSpPr>
            <a:spLocks noGrp="1"/>
          </p:cNvSpPr>
          <p:nvPr>
            <p:ph type="body" sz="quarter" idx="10" hasCustomPrompt="1"/>
          </p:nvPr>
        </p:nvSpPr>
        <p:spPr>
          <a:xfrm>
            <a:off x="695325" y="1808163"/>
            <a:ext cx="10801350" cy="4314825"/>
          </a:xfrm>
          <a:prstGeom prst="rect">
            <a:avLst/>
          </a:prstGeom>
        </p:spPr>
        <p:txBody>
          <a:bodyPr>
            <a:normAutofit/>
          </a:bodyPr>
          <a:lstStyle>
            <a:lvl1pPr marL="0" indent="0">
              <a:buFontTx/>
              <a:buNone/>
              <a:defRPr sz="1600"/>
            </a:lvl1pPr>
          </a:lstStyle>
          <a:p>
            <a:pPr lvl="0"/>
            <a:r>
              <a:rPr lang="da-DK" dirty="0"/>
              <a:t>Her kan der stå en længere tekst</a:t>
            </a:r>
          </a:p>
        </p:txBody>
      </p:sp>
      <p:sp>
        <p:nvSpPr>
          <p:cNvPr id="5" name="Pladsholder til slidenummer 1">
            <a:extLst>
              <a:ext uri="{FF2B5EF4-FFF2-40B4-BE49-F238E27FC236}">
                <a16:creationId xmlns:a16="http://schemas.microsoft.com/office/drawing/2014/main" id="{30417769-CC82-41C9-A19A-D10E669CCFDB}"/>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11896461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Rapport: To indhold">
    <p:spTree>
      <p:nvGrpSpPr>
        <p:cNvPr id="1" name=""/>
        <p:cNvGrpSpPr/>
        <p:nvPr/>
      </p:nvGrpSpPr>
      <p:grpSpPr>
        <a:xfrm>
          <a:off x="0" y="0"/>
          <a:ext cx="0" cy="0"/>
          <a:chOff x="0" y="0"/>
          <a:chExt cx="0" cy="0"/>
        </a:xfrm>
      </p:grpSpPr>
      <p:sp>
        <p:nvSpPr>
          <p:cNvPr id="2" name="Pladsholder til tekst 6">
            <a:extLst>
              <a:ext uri="{FF2B5EF4-FFF2-40B4-BE49-F238E27FC236}">
                <a16:creationId xmlns:a16="http://schemas.microsoft.com/office/drawing/2014/main" id="{8CCA9F9D-7C0E-4ED4-9A2D-2EA6456638E9}"/>
              </a:ext>
            </a:extLst>
          </p:cNvPr>
          <p:cNvSpPr>
            <a:spLocks noGrp="1"/>
          </p:cNvSpPr>
          <p:nvPr>
            <p:ph type="body" sz="quarter" idx="10" hasCustomPrompt="1"/>
          </p:nvPr>
        </p:nvSpPr>
        <p:spPr>
          <a:xfrm>
            <a:off x="695325" y="1808163"/>
            <a:ext cx="5221288" cy="4314825"/>
          </a:xfrm>
          <a:prstGeom prst="rect">
            <a:avLst/>
          </a:prstGeom>
        </p:spPr>
        <p:txBody>
          <a:bodyPr>
            <a:normAutofit/>
          </a:bodyPr>
          <a:lstStyle>
            <a:lvl1pPr marL="0" indent="0">
              <a:buFontTx/>
              <a:buNone/>
              <a:defRPr sz="1600"/>
            </a:lvl1pPr>
          </a:lstStyle>
          <a:p>
            <a:pPr lvl="0"/>
            <a:r>
              <a:rPr lang="da-DK" dirty="0"/>
              <a:t>Her kan der stå en tekst i to spalter</a:t>
            </a:r>
          </a:p>
        </p:txBody>
      </p:sp>
      <p:sp>
        <p:nvSpPr>
          <p:cNvPr id="3" name="Pladsholder til tekst 6">
            <a:extLst>
              <a:ext uri="{FF2B5EF4-FFF2-40B4-BE49-F238E27FC236}">
                <a16:creationId xmlns:a16="http://schemas.microsoft.com/office/drawing/2014/main" id="{3DCB5AD4-9A99-41EE-B8FD-488F9936BB74}"/>
              </a:ext>
            </a:extLst>
          </p:cNvPr>
          <p:cNvSpPr>
            <a:spLocks noGrp="1"/>
          </p:cNvSpPr>
          <p:nvPr>
            <p:ph type="body" sz="quarter" idx="11" hasCustomPrompt="1"/>
          </p:nvPr>
        </p:nvSpPr>
        <p:spPr>
          <a:xfrm>
            <a:off x="6275391" y="1808163"/>
            <a:ext cx="5221288" cy="4314825"/>
          </a:xfrm>
          <a:prstGeom prst="rect">
            <a:avLst/>
          </a:prstGeom>
        </p:spPr>
        <p:txBody>
          <a:bodyPr>
            <a:normAutofit/>
          </a:bodyPr>
          <a:lstStyle>
            <a:lvl1pPr marL="0" indent="0">
              <a:buFontTx/>
              <a:buNone/>
              <a:defRPr sz="1600"/>
            </a:lvl1pPr>
          </a:lstStyle>
          <a:p>
            <a:pPr lvl="0"/>
            <a:r>
              <a:rPr lang="da-DK" dirty="0"/>
              <a:t>Her kan der stå en tekst i to spalter</a:t>
            </a:r>
          </a:p>
        </p:txBody>
      </p:sp>
      <p:sp>
        <p:nvSpPr>
          <p:cNvPr id="4" name="Title Placeholder 6">
            <a:extLst>
              <a:ext uri="{FF2B5EF4-FFF2-40B4-BE49-F238E27FC236}">
                <a16:creationId xmlns:a16="http://schemas.microsoft.com/office/drawing/2014/main" id="{39603E40-A4F0-4E99-A504-045F5927C096}"/>
              </a:ext>
            </a:extLst>
          </p:cNvPr>
          <p:cNvSpPr>
            <a:spLocks noGrp="1"/>
          </p:cNvSpPr>
          <p:nvPr>
            <p:ph type="title" hasCustomPrompt="1"/>
          </p:nvPr>
        </p:nvSpPr>
        <p:spPr>
          <a:xfrm>
            <a:off x="695325" y="613250"/>
            <a:ext cx="10801350" cy="900000"/>
          </a:xfrm>
          <a:prstGeom prst="rect">
            <a:avLst/>
          </a:prstGeom>
        </p:spPr>
        <p:txBody>
          <a:bodyPr vert="horz" lIns="0" tIns="0" rIns="0" bIns="0" rtlCol="0" anchor="t" anchorCtr="0">
            <a:noAutofit/>
          </a:bodyPr>
          <a:lstStyle>
            <a:lvl1pPr>
              <a:defRPr/>
            </a:lvl1pPr>
          </a:lstStyle>
          <a:p>
            <a:r>
              <a:rPr lang="da-DK" dirty="0"/>
              <a:t>Her kan der stå en titel</a:t>
            </a:r>
          </a:p>
        </p:txBody>
      </p:sp>
      <p:sp>
        <p:nvSpPr>
          <p:cNvPr id="6" name="Pladsholder til slidenummer 1">
            <a:extLst>
              <a:ext uri="{FF2B5EF4-FFF2-40B4-BE49-F238E27FC236}">
                <a16:creationId xmlns:a16="http://schemas.microsoft.com/office/drawing/2014/main" id="{A9D1E2FB-5DD9-49E7-B58F-7398FCEF76F0}"/>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1223277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Rapport: To indhold + underoverskrift">
    <p:spTree>
      <p:nvGrpSpPr>
        <p:cNvPr id="1" name=""/>
        <p:cNvGrpSpPr/>
        <p:nvPr/>
      </p:nvGrpSpPr>
      <p:grpSpPr>
        <a:xfrm>
          <a:off x="0" y="0"/>
          <a:ext cx="0" cy="0"/>
          <a:chOff x="0" y="0"/>
          <a:chExt cx="0" cy="0"/>
        </a:xfrm>
      </p:grpSpPr>
      <p:sp>
        <p:nvSpPr>
          <p:cNvPr id="3" name="Pladsholder til tekst 6">
            <a:extLst>
              <a:ext uri="{FF2B5EF4-FFF2-40B4-BE49-F238E27FC236}">
                <a16:creationId xmlns:a16="http://schemas.microsoft.com/office/drawing/2014/main" id="{3DCB5AD4-9A99-41EE-B8FD-488F9936BB74}"/>
              </a:ext>
            </a:extLst>
          </p:cNvPr>
          <p:cNvSpPr>
            <a:spLocks noGrp="1"/>
          </p:cNvSpPr>
          <p:nvPr>
            <p:ph type="body" sz="quarter" idx="11" hasCustomPrompt="1"/>
          </p:nvPr>
        </p:nvSpPr>
        <p:spPr>
          <a:xfrm>
            <a:off x="6275391" y="620713"/>
            <a:ext cx="5221288" cy="5502275"/>
          </a:xfrm>
          <a:prstGeom prst="rect">
            <a:avLst/>
          </a:prstGeom>
        </p:spPr>
        <p:txBody>
          <a:bodyPr>
            <a:normAutofit/>
          </a:bodyPr>
          <a:lstStyle>
            <a:lvl1pPr marL="0" indent="0">
              <a:buFontTx/>
              <a:buNone/>
              <a:defRPr sz="1600"/>
            </a:lvl1pPr>
          </a:lstStyle>
          <a:p>
            <a:pPr lvl="0"/>
            <a:r>
              <a:rPr lang="da-DK" dirty="0"/>
              <a:t>Her kan der stå en tekst i to spalter</a:t>
            </a:r>
          </a:p>
        </p:txBody>
      </p:sp>
      <p:sp>
        <p:nvSpPr>
          <p:cNvPr id="4" name="Title Placeholder 6">
            <a:extLst>
              <a:ext uri="{FF2B5EF4-FFF2-40B4-BE49-F238E27FC236}">
                <a16:creationId xmlns:a16="http://schemas.microsoft.com/office/drawing/2014/main" id="{39603E40-A4F0-4E99-A504-045F5927C096}"/>
              </a:ext>
            </a:extLst>
          </p:cNvPr>
          <p:cNvSpPr>
            <a:spLocks noGrp="1"/>
          </p:cNvSpPr>
          <p:nvPr>
            <p:ph type="title" hasCustomPrompt="1"/>
          </p:nvPr>
        </p:nvSpPr>
        <p:spPr>
          <a:xfrm>
            <a:off x="695325" y="613250"/>
            <a:ext cx="5221288" cy="900000"/>
          </a:xfrm>
          <a:prstGeom prst="rect">
            <a:avLst/>
          </a:prstGeom>
        </p:spPr>
        <p:txBody>
          <a:bodyPr vert="horz" lIns="0" tIns="0" rIns="0" bIns="0" rtlCol="0" anchor="t" anchorCtr="0">
            <a:noAutofit/>
          </a:bodyPr>
          <a:lstStyle>
            <a:lvl1pPr>
              <a:defRPr/>
            </a:lvl1pPr>
          </a:lstStyle>
          <a:p>
            <a:r>
              <a:rPr lang="da-DK" dirty="0"/>
              <a:t>Her kan der stå en titel</a:t>
            </a:r>
          </a:p>
        </p:txBody>
      </p:sp>
      <p:sp>
        <p:nvSpPr>
          <p:cNvPr id="6" name="Pladsholder til slidenummer 1">
            <a:extLst>
              <a:ext uri="{FF2B5EF4-FFF2-40B4-BE49-F238E27FC236}">
                <a16:creationId xmlns:a16="http://schemas.microsoft.com/office/drawing/2014/main" id="{B5DF3F91-724B-309A-0A9D-FE7D540743A6}"/>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
        <p:nvSpPr>
          <p:cNvPr id="7" name="Pladsholder til tekst 6">
            <a:extLst>
              <a:ext uri="{FF2B5EF4-FFF2-40B4-BE49-F238E27FC236}">
                <a16:creationId xmlns:a16="http://schemas.microsoft.com/office/drawing/2014/main" id="{126E6492-BD2D-46E3-9A62-5027B24ADCC9}"/>
              </a:ext>
            </a:extLst>
          </p:cNvPr>
          <p:cNvSpPr>
            <a:spLocks noGrp="1"/>
          </p:cNvSpPr>
          <p:nvPr>
            <p:ph type="body" sz="quarter" idx="10" hasCustomPrompt="1"/>
          </p:nvPr>
        </p:nvSpPr>
        <p:spPr>
          <a:xfrm>
            <a:off x="695325" y="2168525"/>
            <a:ext cx="5221288" cy="3954463"/>
          </a:xfrm>
          <a:prstGeom prst="rect">
            <a:avLst/>
          </a:prstGeom>
        </p:spPr>
        <p:txBody>
          <a:bodyPr>
            <a:normAutofit/>
          </a:bodyPr>
          <a:lstStyle>
            <a:lvl1pPr marL="0" indent="0">
              <a:buNone/>
              <a:defRPr sz="1600"/>
            </a:lvl1pPr>
          </a:lstStyle>
          <a:p>
            <a:pPr lvl="0"/>
            <a:r>
              <a:rPr lang="da-DK" dirty="0"/>
              <a:t>Her kan der stå en tekst i to spalter</a:t>
            </a:r>
          </a:p>
        </p:txBody>
      </p:sp>
      <p:sp>
        <p:nvSpPr>
          <p:cNvPr id="8" name="Pladsholder til tekst 10">
            <a:extLst>
              <a:ext uri="{FF2B5EF4-FFF2-40B4-BE49-F238E27FC236}">
                <a16:creationId xmlns:a16="http://schemas.microsoft.com/office/drawing/2014/main" id="{99D76C1F-C1FF-452D-9AA3-3FB308149785}"/>
              </a:ext>
            </a:extLst>
          </p:cNvPr>
          <p:cNvSpPr>
            <a:spLocks noGrp="1"/>
          </p:cNvSpPr>
          <p:nvPr>
            <p:ph type="body" sz="quarter" idx="30" hasCustomPrompt="1"/>
          </p:nvPr>
        </p:nvSpPr>
        <p:spPr>
          <a:xfrm>
            <a:off x="695325" y="1808163"/>
            <a:ext cx="5221288" cy="295941"/>
          </a:xfrm>
        </p:spPr>
        <p:txBody>
          <a:bodyPr/>
          <a:lstStyle>
            <a:lvl1pPr marL="0" indent="0">
              <a:buNone/>
              <a:defRPr sz="1800">
                <a:latin typeface="+mj-lt"/>
                <a:cs typeface="Poppins SemiBold" panose="00000700000000000000" pitchFamily="2" charset="0"/>
              </a:defRPr>
            </a:lvl1pPr>
          </a:lstStyle>
          <a:p>
            <a:pPr lvl="0"/>
            <a:r>
              <a:rPr lang="da-DK" dirty="0"/>
              <a:t>Her kan der stå en undertitel</a:t>
            </a:r>
          </a:p>
        </p:txBody>
      </p:sp>
    </p:spTree>
    <p:extLst>
      <p:ext uri="{BB962C8B-B14F-4D97-AF65-F5344CB8AC3E}">
        <p14:creationId xmlns:p14="http://schemas.microsoft.com/office/powerpoint/2010/main" val="40933167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Rapport: To indhold + underoverskrifter">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67B97B6F-A1F4-480F-8F9C-813CBA94A666}"/>
              </a:ext>
            </a:extLst>
          </p:cNvPr>
          <p:cNvSpPr>
            <a:spLocks noGrp="1"/>
          </p:cNvSpPr>
          <p:nvPr>
            <p:ph type="title" hasCustomPrompt="1"/>
          </p:nvPr>
        </p:nvSpPr>
        <p:spPr>
          <a:xfrm>
            <a:off x="695325" y="613250"/>
            <a:ext cx="10801350" cy="900000"/>
          </a:xfrm>
          <a:prstGeom prst="rect">
            <a:avLst/>
          </a:prstGeom>
        </p:spPr>
        <p:txBody>
          <a:bodyPr vert="horz" lIns="0" tIns="0" rIns="0" bIns="0" rtlCol="0" anchor="t" anchorCtr="0">
            <a:noAutofit/>
          </a:bodyPr>
          <a:lstStyle>
            <a:lvl1pPr>
              <a:defRPr/>
            </a:lvl1pPr>
          </a:lstStyle>
          <a:p>
            <a:r>
              <a:rPr lang="da-DK" dirty="0"/>
              <a:t>Her kan der stå en titel</a:t>
            </a:r>
          </a:p>
        </p:txBody>
      </p:sp>
      <p:sp>
        <p:nvSpPr>
          <p:cNvPr id="3" name="Pladsholder til tekst 6">
            <a:extLst>
              <a:ext uri="{FF2B5EF4-FFF2-40B4-BE49-F238E27FC236}">
                <a16:creationId xmlns:a16="http://schemas.microsoft.com/office/drawing/2014/main" id="{2AB0C3F1-1A6A-472C-88F8-B95E0069A36F}"/>
              </a:ext>
            </a:extLst>
          </p:cNvPr>
          <p:cNvSpPr>
            <a:spLocks noGrp="1"/>
          </p:cNvSpPr>
          <p:nvPr>
            <p:ph type="body" sz="quarter" idx="10" hasCustomPrompt="1"/>
          </p:nvPr>
        </p:nvSpPr>
        <p:spPr>
          <a:xfrm>
            <a:off x="695325" y="2168525"/>
            <a:ext cx="5221288" cy="3954463"/>
          </a:xfrm>
          <a:prstGeom prst="rect">
            <a:avLst/>
          </a:prstGeom>
        </p:spPr>
        <p:txBody>
          <a:bodyPr>
            <a:normAutofit/>
          </a:bodyPr>
          <a:lstStyle>
            <a:lvl1pPr marL="0" indent="0">
              <a:buNone/>
              <a:defRPr sz="1600"/>
            </a:lvl1pPr>
          </a:lstStyle>
          <a:p>
            <a:pPr lvl="0"/>
            <a:r>
              <a:rPr lang="da-DK" dirty="0"/>
              <a:t>Her kan der stå en tekst i to spalter</a:t>
            </a:r>
          </a:p>
        </p:txBody>
      </p:sp>
      <p:sp>
        <p:nvSpPr>
          <p:cNvPr id="4" name="Pladsholder til tekst 10">
            <a:extLst>
              <a:ext uri="{FF2B5EF4-FFF2-40B4-BE49-F238E27FC236}">
                <a16:creationId xmlns:a16="http://schemas.microsoft.com/office/drawing/2014/main" id="{77CB5083-7DA1-4AAB-92A8-17C9A5E93B9E}"/>
              </a:ext>
            </a:extLst>
          </p:cNvPr>
          <p:cNvSpPr>
            <a:spLocks noGrp="1"/>
          </p:cNvSpPr>
          <p:nvPr>
            <p:ph type="body" sz="quarter" idx="30" hasCustomPrompt="1"/>
          </p:nvPr>
        </p:nvSpPr>
        <p:spPr>
          <a:xfrm>
            <a:off x="695325" y="1808163"/>
            <a:ext cx="5221288" cy="295941"/>
          </a:xfrm>
        </p:spPr>
        <p:txBody>
          <a:bodyPr/>
          <a:lstStyle>
            <a:lvl1pPr marL="0" indent="0">
              <a:buNone/>
              <a:defRPr sz="1800">
                <a:latin typeface="+mj-lt"/>
                <a:cs typeface="Poppins SemiBold" panose="00000700000000000000" pitchFamily="2" charset="0"/>
              </a:defRPr>
            </a:lvl1pPr>
          </a:lstStyle>
          <a:p>
            <a:pPr lvl="0"/>
            <a:r>
              <a:rPr lang="da-DK" dirty="0"/>
              <a:t>Her kan der stå en undertitel</a:t>
            </a:r>
          </a:p>
        </p:txBody>
      </p:sp>
      <p:sp>
        <p:nvSpPr>
          <p:cNvPr id="5" name="Pladsholder til tekst 6">
            <a:extLst>
              <a:ext uri="{FF2B5EF4-FFF2-40B4-BE49-F238E27FC236}">
                <a16:creationId xmlns:a16="http://schemas.microsoft.com/office/drawing/2014/main" id="{F2355573-608D-474F-A582-B7D056551729}"/>
              </a:ext>
            </a:extLst>
          </p:cNvPr>
          <p:cNvSpPr>
            <a:spLocks noGrp="1"/>
          </p:cNvSpPr>
          <p:nvPr>
            <p:ph type="body" sz="quarter" idx="31" hasCustomPrompt="1"/>
          </p:nvPr>
        </p:nvSpPr>
        <p:spPr>
          <a:xfrm>
            <a:off x="6275387" y="2168525"/>
            <a:ext cx="5221288" cy="3954463"/>
          </a:xfrm>
          <a:prstGeom prst="rect">
            <a:avLst/>
          </a:prstGeom>
        </p:spPr>
        <p:txBody>
          <a:bodyPr>
            <a:normAutofit/>
          </a:bodyPr>
          <a:lstStyle>
            <a:lvl1pPr marL="0" indent="0">
              <a:buNone/>
              <a:defRPr sz="1600"/>
            </a:lvl1pPr>
          </a:lstStyle>
          <a:p>
            <a:pPr lvl="0"/>
            <a:r>
              <a:rPr lang="da-DK" dirty="0"/>
              <a:t>Her kan der stå en tekst i to spalter</a:t>
            </a:r>
          </a:p>
        </p:txBody>
      </p:sp>
      <p:sp>
        <p:nvSpPr>
          <p:cNvPr id="6" name="Pladsholder til tekst 10">
            <a:extLst>
              <a:ext uri="{FF2B5EF4-FFF2-40B4-BE49-F238E27FC236}">
                <a16:creationId xmlns:a16="http://schemas.microsoft.com/office/drawing/2014/main" id="{E5ABC57B-A78C-4F08-AEB0-AE0E834048F5}"/>
              </a:ext>
            </a:extLst>
          </p:cNvPr>
          <p:cNvSpPr>
            <a:spLocks noGrp="1"/>
          </p:cNvSpPr>
          <p:nvPr>
            <p:ph type="body" sz="quarter" idx="32" hasCustomPrompt="1"/>
          </p:nvPr>
        </p:nvSpPr>
        <p:spPr>
          <a:xfrm>
            <a:off x="6275387" y="1808163"/>
            <a:ext cx="5221288" cy="295941"/>
          </a:xfrm>
        </p:spPr>
        <p:txBody>
          <a:bodyPr/>
          <a:lstStyle>
            <a:lvl1pPr marL="0" indent="0">
              <a:buNone/>
              <a:defRPr sz="1800">
                <a:latin typeface="+mj-lt"/>
                <a:cs typeface="Poppins SemiBold" panose="00000700000000000000" pitchFamily="2" charset="0"/>
              </a:defRPr>
            </a:lvl1pPr>
          </a:lstStyle>
          <a:p>
            <a:pPr lvl="0"/>
            <a:r>
              <a:rPr lang="da-DK" dirty="0"/>
              <a:t>Her kan der stå en undertitel</a:t>
            </a:r>
          </a:p>
        </p:txBody>
      </p:sp>
      <p:sp>
        <p:nvSpPr>
          <p:cNvPr id="7" name="Pladsholder til slidenummer 1">
            <a:extLst>
              <a:ext uri="{FF2B5EF4-FFF2-40B4-BE49-F238E27FC236}">
                <a16:creationId xmlns:a16="http://schemas.microsoft.com/office/drawing/2014/main" id="{D5653EFD-4D03-5D8D-F4E9-C4397FA50B8B}"/>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17828284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Rapport: 2 indhold minus overskrift">
    <p:spTree>
      <p:nvGrpSpPr>
        <p:cNvPr id="1" name=""/>
        <p:cNvGrpSpPr/>
        <p:nvPr/>
      </p:nvGrpSpPr>
      <p:grpSpPr>
        <a:xfrm>
          <a:off x="0" y="0"/>
          <a:ext cx="0" cy="0"/>
          <a:chOff x="0" y="0"/>
          <a:chExt cx="0" cy="0"/>
        </a:xfrm>
      </p:grpSpPr>
      <p:sp>
        <p:nvSpPr>
          <p:cNvPr id="4" name="Pladsholder til tekst 6">
            <a:extLst>
              <a:ext uri="{FF2B5EF4-FFF2-40B4-BE49-F238E27FC236}">
                <a16:creationId xmlns:a16="http://schemas.microsoft.com/office/drawing/2014/main" id="{28F4010F-F7B4-4E7A-93FF-981D336C4888}"/>
              </a:ext>
            </a:extLst>
          </p:cNvPr>
          <p:cNvSpPr>
            <a:spLocks noGrp="1"/>
          </p:cNvSpPr>
          <p:nvPr>
            <p:ph type="body" sz="quarter" idx="11" hasCustomPrompt="1"/>
          </p:nvPr>
        </p:nvSpPr>
        <p:spPr>
          <a:xfrm>
            <a:off x="6275391" y="620713"/>
            <a:ext cx="5221288" cy="5502275"/>
          </a:xfrm>
          <a:prstGeom prst="rect">
            <a:avLst/>
          </a:prstGeom>
        </p:spPr>
        <p:txBody>
          <a:bodyPr>
            <a:normAutofit/>
          </a:bodyPr>
          <a:lstStyle>
            <a:lvl1pPr marL="0" indent="0">
              <a:buFontTx/>
              <a:buNone/>
              <a:defRPr sz="1600"/>
            </a:lvl1pPr>
          </a:lstStyle>
          <a:p>
            <a:pPr lvl="0"/>
            <a:r>
              <a:rPr lang="da-DK" dirty="0"/>
              <a:t>Her kan der stå en tekst i to spalter</a:t>
            </a:r>
          </a:p>
        </p:txBody>
      </p:sp>
      <p:sp>
        <p:nvSpPr>
          <p:cNvPr id="5" name="Pladsholder til tekst 6">
            <a:extLst>
              <a:ext uri="{FF2B5EF4-FFF2-40B4-BE49-F238E27FC236}">
                <a16:creationId xmlns:a16="http://schemas.microsoft.com/office/drawing/2014/main" id="{B9F4124C-09FD-4F1F-AA7E-DBD42E4DDC31}"/>
              </a:ext>
            </a:extLst>
          </p:cNvPr>
          <p:cNvSpPr>
            <a:spLocks noGrp="1"/>
          </p:cNvSpPr>
          <p:nvPr>
            <p:ph type="body" sz="quarter" idx="12" hasCustomPrompt="1"/>
          </p:nvPr>
        </p:nvSpPr>
        <p:spPr>
          <a:xfrm>
            <a:off x="695325" y="620712"/>
            <a:ext cx="5221288" cy="5502275"/>
          </a:xfrm>
          <a:prstGeom prst="rect">
            <a:avLst/>
          </a:prstGeom>
        </p:spPr>
        <p:txBody>
          <a:bodyPr>
            <a:normAutofit/>
          </a:bodyPr>
          <a:lstStyle>
            <a:lvl1pPr marL="0" indent="0">
              <a:buFontTx/>
              <a:buNone/>
              <a:defRPr sz="1600"/>
            </a:lvl1pPr>
          </a:lstStyle>
          <a:p>
            <a:pPr lvl="0"/>
            <a:r>
              <a:rPr lang="da-DK" dirty="0"/>
              <a:t>Her kan der stå en tekst i to spalter</a:t>
            </a:r>
          </a:p>
        </p:txBody>
      </p:sp>
      <p:sp>
        <p:nvSpPr>
          <p:cNvPr id="2" name="Pladsholder til slidenummer 1">
            <a:extLst>
              <a:ext uri="{FF2B5EF4-FFF2-40B4-BE49-F238E27FC236}">
                <a16:creationId xmlns:a16="http://schemas.microsoft.com/office/drawing/2014/main" id="{3758058D-4DFA-102D-CD1F-EDA1D506BD03}"/>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112095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mulitifelt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0796C4C-3886-E54D-89A5-00F29BB8CFFA}"/>
              </a:ext>
            </a:extLst>
          </p:cNvPr>
          <p:cNvSpPr>
            <a:spLocks noGrp="1"/>
          </p:cNvSpPr>
          <p:nvPr>
            <p:ph sz="half" idx="1"/>
          </p:nvPr>
        </p:nvSpPr>
        <p:spPr>
          <a:xfrm>
            <a:off x="911224" y="1881187"/>
            <a:ext cx="4464051" cy="439261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a:extLst>
              <a:ext uri="{FF2B5EF4-FFF2-40B4-BE49-F238E27FC236}">
                <a16:creationId xmlns:a16="http://schemas.microsoft.com/office/drawing/2014/main" id="{C380DD37-23F9-DE42-8F6D-1B2D3FE9E4D8}"/>
              </a:ext>
            </a:extLst>
          </p:cNvPr>
          <p:cNvSpPr>
            <a:spLocks noGrp="1"/>
          </p:cNvSpPr>
          <p:nvPr>
            <p:ph sz="half" idx="2"/>
          </p:nvPr>
        </p:nvSpPr>
        <p:spPr>
          <a:xfrm>
            <a:off x="6096000" y="1881189"/>
            <a:ext cx="4464050" cy="44008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a:extLst>
              <a:ext uri="{FF2B5EF4-FFF2-40B4-BE49-F238E27FC236}">
                <a16:creationId xmlns:a16="http://schemas.microsoft.com/office/drawing/2014/main" id="{4717990C-88D6-E642-977A-D91F76AD845D}"/>
              </a:ext>
            </a:extLst>
          </p:cNvPr>
          <p:cNvSpPr>
            <a:spLocks noGrp="1"/>
          </p:cNvSpPr>
          <p:nvPr>
            <p:ph type="dt" sz="half" idx="10"/>
          </p:nvPr>
        </p:nvSpPr>
        <p:spPr/>
        <p:txBody>
          <a:bodyPr/>
          <a:lstStyle>
            <a:lvl1pPr>
              <a:defRPr>
                <a:latin typeface="+mn-lt"/>
              </a:defRPr>
            </a:lvl1pPr>
          </a:lstStyle>
          <a:p>
            <a:fld id="{4E67AD7F-04EB-42CE-B308-8E3EDD9079AE}" type="datetime2">
              <a:rPr lang="da-DK" smtClean="0"/>
              <a:t>30. marts 2025</a:t>
            </a:fld>
            <a:endParaRPr lang="da-DK" dirty="0"/>
          </a:p>
        </p:txBody>
      </p:sp>
      <p:sp>
        <p:nvSpPr>
          <p:cNvPr id="6" name="Pladsholder til sidefod 5">
            <a:extLst>
              <a:ext uri="{FF2B5EF4-FFF2-40B4-BE49-F238E27FC236}">
                <a16:creationId xmlns:a16="http://schemas.microsoft.com/office/drawing/2014/main" id="{C3EF9336-F3A8-984B-A04C-1E714888228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07C580C-9304-C84A-9857-C0BF63DEE783}"/>
              </a:ext>
            </a:extLst>
          </p:cNvPr>
          <p:cNvSpPr>
            <a:spLocks noGrp="1"/>
          </p:cNvSpPr>
          <p:nvPr>
            <p:ph type="sldNum" sz="quarter" idx="12"/>
          </p:nvPr>
        </p:nvSpPr>
        <p:spPr/>
        <p:txBody>
          <a:bodyPr/>
          <a:lstStyle/>
          <a:p>
            <a:fld id="{50DEC214-4A26-8544-86E4-D5810B015655}" type="slidenum">
              <a:rPr lang="da-DK" smtClean="0"/>
              <a:t>‹nr.›</a:t>
            </a:fld>
            <a:endParaRPr lang="da-DK"/>
          </a:p>
        </p:txBody>
      </p:sp>
      <p:sp>
        <p:nvSpPr>
          <p:cNvPr id="8" name="Titel 1">
            <a:extLst>
              <a:ext uri="{FF2B5EF4-FFF2-40B4-BE49-F238E27FC236}">
                <a16:creationId xmlns:a16="http://schemas.microsoft.com/office/drawing/2014/main" id="{D4F2E2B7-4CDC-AE48-A296-2D0F03EEA933}"/>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Tree>
    <p:extLst>
      <p:ext uri="{BB962C8B-B14F-4D97-AF65-F5344CB8AC3E}">
        <p14:creationId xmlns:p14="http://schemas.microsoft.com/office/powerpoint/2010/main" val="23870013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Rapport: Tre indhold">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20B4EFF1-93B1-4C76-85CE-E1191EFC190D}"/>
              </a:ext>
            </a:extLst>
          </p:cNvPr>
          <p:cNvSpPr>
            <a:spLocks noGrp="1"/>
          </p:cNvSpPr>
          <p:nvPr>
            <p:ph type="title" hasCustomPrompt="1"/>
          </p:nvPr>
        </p:nvSpPr>
        <p:spPr>
          <a:xfrm>
            <a:off x="695325" y="613250"/>
            <a:ext cx="10801350" cy="900000"/>
          </a:xfrm>
          <a:prstGeom prst="rect">
            <a:avLst/>
          </a:prstGeom>
        </p:spPr>
        <p:txBody>
          <a:bodyPr vert="horz" lIns="0" tIns="0" rIns="0" bIns="0" rtlCol="0" anchor="t" anchorCtr="0">
            <a:noAutofit/>
          </a:bodyPr>
          <a:lstStyle>
            <a:lvl1pPr>
              <a:defRPr/>
            </a:lvl1pPr>
          </a:lstStyle>
          <a:p>
            <a:r>
              <a:rPr lang="da-DK" dirty="0"/>
              <a:t>Her kan der stå en titel</a:t>
            </a:r>
          </a:p>
        </p:txBody>
      </p:sp>
      <p:sp>
        <p:nvSpPr>
          <p:cNvPr id="3" name="Pladsholder til tekst 6">
            <a:extLst>
              <a:ext uri="{FF2B5EF4-FFF2-40B4-BE49-F238E27FC236}">
                <a16:creationId xmlns:a16="http://schemas.microsoft.com/office/drawing/2014/main" id="{9F4A103A-6920-4FD7-95E9-22F2EF9CF86A}"/>
              </a:ext>
            </a:extLst>
          </p:cNvPr>
          <p:cNvSpPr>
            <a:spLocks noGrp="1"/>
          </p:cNvSpPr>
          <p:nvPr>
            <p:ph type="body" sz="quarter" idx="10" hasCustomPrompt="1"/>
          </p:nvPr>
        </p:nvSpPr>
        <p:spPr>
          <a:xfrm>
            <a:off x="695325" y="1808163"/>
            <a:ext cx="3384550" cy="4314825"/>
          </a:xfrm>
          <a:prstGeom prst="rect">
            <a:avLst/>
          </a:prstGeom>
        </p:spPr>
        <p:txBody>
          <a:bodyPr>
            <a:normAutofit/>
          </a:bodyPr>
          <a:lstStyle>
            <a:lvl1pPr marL="0" indent="0">
              <a:buNone/>
              <a:defRPr sz="1600">
                <a:latin typeface="Segoe UI Semilight" panose="020B0402040204020203" pitchFamily="34" charset="0"/>
                <a:cs typeface="Segoe UI Semilight" panose="020B0402040204020203" pitchFamily="34" charset="0"/>
              </a:defRPr>
            </a:lvl1pPr>
          </a:lstStyle>
          <a:p>
            <a:pPr lvl="0"/>
            <a:r>
              <a:rPr lang="da-DK" dirty="0"/>
              <a:t>Her kan der stå en tekst i tre spalter</a:t>
            </a:r>
          </a:p>
        </p:txBody>
      </p:sp>
      <p:sp>
        <p:nvSpPr>
          <p:cNvPr id="4" name="Pladsholder til tekst 6">
            <a:extLst>
              <a:ext uri="{FF2B5EF4-FFF2-40B4-BE49-F238E27FC236}">
                <a16:creationId xmlns:a16="http://schemas.microsoft.com/office/drawing/2014/main" id="{D1227024-5D35-4C94-BAD8-70DCF0D3F246}"/>
              </a:ext>
            </a:extLst>
          </p:cNvPr>
          <p:cNvSpPr>
            <a:spLocks noGrp="1"/>
          </p:cNvSpPr>
          <p:nvPr>
            <p:ph type="body" sz="quarter" idx="11" hasCustomPrompt="1"/>
          </p:nvPr>
        </p:nvSpPr>
        <p:spPr>
          <a:xfrm>
            <a:off x="4403725" y="1808163"/>
            <a:ext cx="3384550" cy="4314825"/>
          </a:xfrm>
          <a:prstGeom prst="rect">
            <a:avLst/>
          </a:prstGeom>
        </p:spPr>
        <p:txBody>
          <a:bodyPr>
            <a:normAutofit/>
          </a:bodyPr>
          <a:lstStyle>
            <a:lvl1pPr marL="0" indent="0">
              <a:buNone/>
              <a:defRPr sz="1600">
                <a:latin typeface="Segoe UI Semilight" panose="020B0402040204020203" pitchFamily="34" charset="0"/>
                <a:cs typeface="Segoe UI Semilight" panose="020B0402040204020203" pitchFamily="34" charset="0"/>
              </a:defRPr>
            </a:lvl1pPr>
          </a:lstStyle>
          <a:p>
            <a:pPr lvl="0"/>
            <a:r>
              <a:rPr lang="da-DK" dirty="0"/>
              <a:t>Her kan der stå en tekst i tre spalter</a:t>
            </a:r>
          </a:p>
        </p:txBody>
      </p:sp>
      <p:sp>
        <p:nvSpPr>
          <p:cNvPr id="5" name="Pladsholder til tekst 6">
            <a:extLst>
              <a:ext uri="{FF2B5EF4-FFF2-40B4-BE49-F238E27FC236}">
                <a16:creationId xmlns:a16="http://schemas.microsoft.com/office/drawing/2014/main" id="{EC4B0273-F16E-4E89-B2B8-8676016F90B6}"/>
              </a:ext>
            </a:extLst>
          </p:cNvPr>
          <p:cNvSpPr>
            <a:spLocks noGrp="1"/>
          </p:cNvSpPr>
          <p:nvPr>
            <p:ph type="body" sz="quarter" idx="12" hasCustomPrompt="1"/>
          </p:nvPr>
        </p:nvSpPr>
        <p:spPr>
          <a:xfrm>
            <a:off x="8112125" y="1814513"/>
            <a:ext cx="3384550" cy="4314825"/>
          </a:xfrm>
          <a:prstGeom prst="rect">
            <a:avLst/>
          </a:prstGeom>
        </p:spPr>
        <p:txBody>
          <a:bodyPr>
            <a:normAutofit/>
          </a:bodyPr>
          <a:lstStyle>
            <a:lvl1pPr marL="0" indent="0">
              <a:buNone/>
              <a:defRPr sz="1600">
                <a:latin typeface="Segoe UI Semilight" panose="020B0402040204020203" pitchFamily="34" charset="0"/>
                <a:cs typeface="Segoe UI Semilight" panose="020B0402040204020203" pitchFamily="34" charset="0"/>
              </a:defRPr>
            </a:lvl1pPr>
          </a:lstStyle>
          <a:p>
            <a:pPr lvl="0"/>
            <a:r>
              <a:rPr lang="da-DK" dirty="0"/>
              <a:t>Her kan der stå en tekst i tre spalter</a:t>
            </a:r>
          </a:p>
        </p:txBody>
      </p:sp>
      <p:sp>
        <p:nvSpPr>
          <p:cNvPr id="6" name="Pladsholder til slidenummer 1">
            <a:extLst>
              <a:ext uri="{FF2B5EF4-FFF2-40B4-BE49-F238E27FC236}">
                <a16:creationId xmlns:a16="http://schemas.microsoft.com/office/drawing/2014/main" id="{39695FEB-D434-65A7-CCDE-87183661957A}"/>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17038904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Rapport: Fire indhold">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20B4EFF1-93B1-4C76-85CE-E1191EFC190D}"/>
              </a:ext>
            </a:extLst>
          </p:cNvPr>
          <p:cNvSpPr>
            <a:spLocks noGrp="1"/>
          </p:cNvSpPr>
          <p:nvPr>
            <p:ph type="title" hasCustomPrompt="1"/>
          </p:nvPr>
        </p:nvSpPr>
        <p:spPr>
          <a:xfrm>
            <a:off x="695325" y="613250"/>
            <a:ext cx="10801350" cy="900000"/>
          </a:xfrm>
          <a:prstGeom prst="rect">
            <a:avLst/>
          </a:prstGeom>
        </p:spPr>
        <p:txBody>
          <a:bodyPr vert="horz" lIns="0" tIns="0" rIns="0" bIns="0" rtlCol="0" anchor="t" anchorCtr="0">
            <a:noAutofit/>
          </a:bodyPr>
          <a:lstStyle>
            <a:lvl1pPr>
              <a:defRPr/>
            </a:lvl1pPr>
          </a:lstStyle>
          <a:p>
            <a:r>
              <a:rPr lang="da-DK" dirty="0"/>
              <a:t>Her kan der stå en titel</a:t>
            </a:r>
          </a:p>
        </p:txBody>
      </p:sp>
      <p:sp>
        <p:nvSpPr>
          <p:cNvPr id="12" name="Pladsholder til tekst 6">
            <a:extLst>
              <a:ext uri="{FF2B5EF4-FFF2-40B4-BE49-F238E27FC236}">
                <a16:creationId xmlns:a16="http://schemas.microsoft.com/office/drawing/2014/main" id="{4483E7FE-5817-41C9-AA79-B47FE1B31365}"/>
              </a:ext>
            </a:extLst>
          </p:cNvPr>
          <p:cNvSpPr>
            <a:spLocks noGrp="1"/>
          </p:cNvSpPr>
          <p:nvPr>
            <p:ph type="body" sz="quarter" idx="10" hasCustomPrompt="1"/>
          </p:nvPr>
        </p:nvSpPr>
        <p:spPr>
          <a:xfrm>
            <a:off x="695325" y="1808163"/>
            <a:ext cx="2443698" cy="4314825"/>
          </a:xfrm>
          <a:prstGeom prst="rect">
            <a:avLst/>
          </a:prstGeom>
        </p:spPr>
        <p:txBody>
          <a:bodyPr>
            <a:normAutofit/>
          </a:bodyPr>
          <a:lstStyle>
            <a:lvl1pPr marL="0" indent="0">
              <a:buNone/>
              <a:defRPr sz="1600"/>
            </a:lvl1pPr>
          </a:lstStyle>
          <a:p>
            <a:pPr lvl="0"/>
            <a:r>
              <a:rPr lang="da-DK" dirty="0"/>
              <a:t>Her kan der stå en tekst i fire spalter</a:t>
            </a:r>
          </a:p>
        </p:txBody>
      </p:sp>
      <p:sp>
        <p:nvSpPr>
          <p:cNvPr id="14" name="Pladsholder til tekst 6">
            <a:extLst>
              <a:ext uri="{FF2B5EF4-FFF2-40B4-BE49-F238E27FC236}">
                <a16:creationId xmlns:a16="http://schemas.microsoft.com/office/drawing/2014/main" id="{2A3020CC-2E82-40C2-84E2-9AE4612A2CF9}"/>
              </a:ext>
            </a:extLst>
          </p:cNvPr>
          <p:cNvSpPr>
            <a:spLocks noGrp="1"/>
          </p:cNvSpPr>
          <p:nvPr>
            <p:ph type="body" sz="quarter" idx="11" hasCustomPrompt="1"/>
          </p:nvPr>
        </p:nvSpPr>
        <p:spPr>
          <a:xfrm>
            <a:off x="3472915" y="1808162"/>
            <a:ext cx="2443698" cy="4314825"/>
          </a:xfrm>
          <a:prstGeom prst="rect">
            <a:avLst/>
          </a:prstGeom>
        </p:spPr>
        <p:txBody>
          <a:bodyPr>
            <a:normAutofit/>
          </a:bodyPr>
          <a:lstStyle>
            <a:lvl1pPr marL="0" indent="0">
              <a:buNone/>
              <a:defRPr sz="1600"/>
            </a:lvl1pPr>
          </a:lstStyle>
          <a:p>
            <a:pPr lvl="0"/>
            <a:r>
              <a:rPr lang="da-DK" dirty="0"/>
              <a:t>Her kan der stå en tekst i fire spalter</a:t>
            </a:r>
          </a:p>
        </p:txBody>
      </p:sp>
      <p:sp>
        <p:nvSpPr>
          <p:cNvPr id="15" name="Pladsholder til tekst 6">
            <a:extLst>
              <a:ext uri="{FF2B5EF4-FFF2-40B4-BE49-F238E27FC236}">
                <a16:creationId xmlns:a16="http://schemas.microsoft.com/office/drawing/2014/main" id="{A79A8DEF-8538-445D-9FBA-F8BD706E1133}"/>
              </a:ext>
            </a:extLst>
          </p:cNvPr>
          <p:cNvSpPr>
            <a:spLocks noGrp="1"/>
          </p:cNvSpPr>
          <p:nvPr>
            <p:ph type="body" sz="quarter" idx="12" hasCustomPrompt="1"/>
          </p:nvPr>
        </p:nvSpPr>
        <p:spPr>
          <a:xfrm>
            <a:off x="6279660" y="1808163"/>
            <a:ext cx="2443698" cy="4314825"/>
          </a:xfrm>
          <a:prstGeom prst="rect">
            <a:avLst/>
          </a:prstGeom>
        </p:spPr>
        <p:txBody>
          <a:bodyPr>
            <a:normAutofit/>
          </a:bodyPr>
          <a:lstStyle>
            <a:lvl1pPr marL="0" indent="0">
              <a:buNone/>
              <a:defRPr sz="1600"/>
            </a:lvl1pPr>
          </a:lstStyle>
          <a:p>
            <a:pPr lvl="0"/>
            <a:r>
              <a:rPr lang="da-DK" dirty="0"/>
              <a:t>Her kan der stå en tekst i fire spalter</a:t>
            </a:r>
          </a:p>
        </p:txBody>
      </p:sp>
      <p:sp>
        <p:nvSpPr>
          <p:cNvPr id="16" name="Pladsholder til tekst 6">
            <a:extLst>
              <a:ext uri="{FF2B5EF4-FFF2-40B4-BE49-F238E27FC236}">
                <a16:creationId xmlns:a16="http://schemas.microsoft.com/office/drawing/2014/main" id="{FCD00DED-9539-4042-9E1B-BC74D101BD3B}"/>
              </a:ext>
            </a:extLst>
          </p:cNvPr>
          <p:cNvSpPr>
            <a:spLocks noGrp="1"/>
          </p:cNvSpPr>
          <p:nvPr>
            <p:ph type="body" sz="quarter" idx="13" hasCustomPrompt="1"/>
          </p:nvPr>
        </p:nvSpPr>
        <p:spPr>
          <a:xfrm>
            <a:off x="9052977" y="1808161"/>
            <a:ext cx="2443698" cy="4314825"/>
          </a:xfrm>
          <a:prstGeom prst="rect">
            <a:avLst/>
          </a:prstGeom>
        </p:spPr>
        <p:txBody>
          <a:bodyPr>
            <a:normAutofit/>
          </a:bodyPr>
          <a:lstStyle>
            <a:lvl1pPr marL="0" indent="0">
              <a:buNone/>
              <a:defRPr sz="1600"/>
            </a:lvl1pPr>
          </a:lstStyle>
          <a:p>
            <a:pPr lvl="0"/>
            <a:r>
              <a:rPr lang="da-DK" dirty="0"/>
              <a:t>Her kan der stå en tekst i fire spalter</a:t>
            </a:r>
          </a:p>
        </p:txBody>
      </p:sp>
      <p:sp>
        <p:nvSpPr>
          <p:cNvPr id="3" name="Pladsholder til slidenummer 1">
            <a:extLst>
              <a:ext uri="{FF2B5EF4-FFF2-40B4-BE49-F238E27FC236}">
                <a16:creationId xmlns:a16="http://schemas.microsoft.com/office/drawing/2014/main" id="{CE1D448E-1C98-176A-8B39-31B80DE81D69}"/>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28582334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 To søjler + ikon + tekst">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D61394CB-12BA-6DFE-962B-4BC909C39F0C}"/>
              </a:ext>
            </a:extLst>
          </p:cNvPr>
          <p:cNvSpPr/>
          <p:nvPr userDrawn="1"/>
        </p:nvSpPr>
        <p:spPr>
          <a:xfrm>
            <a:off x="6096000" y="0"/>
            <a:ext cx="6096001" cy="6858000"/>
          </a:xfrm>
          <a:prstGeom prst="rect">
            <a:avLst/>
          </a:prstGeom>
          <a:solidFill>
            <a:srgbClr val="EA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Rektangel 11">
            <a:extLst>
              <a:ext uri="{FF2B5EF4-FFF2-40B4-BE49-F238E27FC236}">
                <a16:creationId xmlns:a16="http://schemas.microsoft.com/office/drawing/2014/main" id="{AD8CA65E-FD59-C46E-9FCD-F48FC2CE23F1}"/>
              </a:ext>
            </a:extLst>
          </p:cNvPr>
          <p:cNvSpPr/>
          <p:nvPr userDrawn="1"/>
        </p:nvSpPr>
        <p:spPr>
          <a:xfrm>
            <a:off x="-2" y="0"/>
            <a:ext cx="6096001" cy="6858000"/>
          </a:xfrm>
          <a:prstGeom prst="rect">
            <a:avLst/>
          </a:pr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7" name="Pladsholder til indhold 32">
            <a:extLst>
              <a:ext uri="{FF2B5EF4-FFF2-40B4-BE49-F238E27FC236}">
                <a16:creationId xmlns:a16="http://schemas.microsoft.com/office/drawing/2014/main" id="{436501DB-232E-9B27-450B-18FE8621D56F}"/>
              </a:ext>
            </a:extLst>
          </p:cNvPr>
          <p:cNvSpPr>
            <a:spLocks noGrp="1"/>
          </p:cNvSpPr>
          <p:nvPr>
            <p:ph sz="quarter" idx="12" hasCustomPrompt="1"/>
          </p:nvPr>
        </p:nvSpPr>
        <p:spPr>
          <a:xfrm>
            <a:off x="2292348" y="2103438"/>
            <a:ext cx="1511300" cy="1146175"/>
          </a:xfrm>
          <a:prstGeom prst="rect">
            <a:avLst/>
          </a:prstGeom>
        </p:spPr>
        <p:txBody>
          <a:bodyPr/>
          <a:lstStyle>
            <a:lvl1pPr marL="0" indent="0" algn="ctr">
              <a:buNone/>
              <a:defRPr sz="1400" b="0" i="0">
                <a:solidFill>
                  <a:srgbClr val="001F33"/>
                </a:solidFill>
                <a:latin typeface="+mn-lt"/>
                <a:cs typeface="Poppins Light" pitchFamily="2" charset="77"/>
              </a:defRPr>
            </a:lvl1pPr>
          </a:lstStyle>
          <a:p>
            <a:pPr lvl="0"/>
            <a:r>
              <a:rPr lang="da-DK" dirty="0"/>
              <a:t>Indsæt ikon her</a:t>
            </a:r>
          </a:p>
        </p:txBody>
      </p:sp>
      <p:sp>
        <p:nvSpPr>
          <p:cNvPr id="28" name="Pladsholder til tekst 20">
            <a:extLst>
              <a:ext uri="{FF2B5EF4-FFF2-40B4-BE49-F238E27FC236}">
                <a16:creationId xmlns:a16="http://schemas.microsoft.com/office/drawing/2014/main" id="{F9E876CB-9C9E-5D74-4340-2D1B0D06A3B3}"/>
              </a:ext>
            </a:extLst>
          </p:cNvPr>
          <p:cNvSpPr>
            <a:spLocks noGrp="1"/>
          </p:cNvSpPr>
          <p:nvPr>
            <p:ph type="body" sz="quarter" idx="10" hasCustomPrompt="1"/>
          </p:nvPr>
        </p:nvSpPr>
        <p:spPr>
          <a:xfrm>
            <a:off x="1659921" y="3547271"/>
            <a:ext cx="2776154" cy="319848"/>
          </a:xfrm>
          <a:prstGeom prst="rect">
            <a:avLst/>
          </a:prstGeom>
        </p:spPr>
        <p:txBody>
          <a:bodyPr/>
          <a:lstStyle>
            <a:lvl1pPr marL="0" indent="0" algn="ctr">
              <a:lnSpc>
                <a:spcPct val="100000"/>
              </a:lnSpc>
              <a:buNone/>
              <a:defRPr sz="1900" b="1" i="0">
                <a:solidFill>
                  <a:srgbClr val="001F33"/>
                </a:solidFill>
                <a:latin typeface="+mj-lt"/>
                <a:cs typeface="Poppins" pitchFamily="2" charset="77"/>
              </a:defRPr>
            </a:lvl1pPr>
          </a:lstStyle>
          <a:p>
            <a:pPr lvl="0"/>
            <a:r>
              <a:rPr lang="da-DK" dirty="0"/>
              <a:t>Titlen skrives her</a:t>
            </a:r>
          </a:p>
        </p:txBody>
      </p:sp>
      <p:sp>
        <p:nvSpPr>
          <p:cNvPr id="31" name="Pladsholder til tekst 3">
            <a:extLst>
              <a:ext uri="{FF2B5EF4-FFF2-40B4-BE49-F238E27FC236}">
                <a16:creationId xmlns:a16="http://schemas.microsoft.com/office/drawing/2014/main" id="{5C3449B8-3D6D-3066-A655-50628DFB28B9}"/>
              </a:ext>
            </a:extLst>
          </p:cNvPr>
          <p:cNvSpPr>
            <a:spLocks noGrp="1"/>
          </p:cNvSpPr>
          <p:nvPr>
            <p:ph type="body" sz="quarter" idx="22" hasCustomPrompt="1"/>
          </p:nvPr>
        </p:nvSpPr>
        <p:spPr>
          <a:xfrm>
            <a:off x="1787609" y="3926699"/>
            <a:ext cx="2520779" cy="729189"/>
          </a:xfrm>
          <a:prstGeom prst="rect">
            <a:avLst/>
          </a:prstGeom>
        </p:spPr>
        <p:txBody>
          <a:bodyPr/>
          <a:lstStyle>
            <a:lvl1pPr marL="0" indent="0" algn="ctr">
              <a:lnSpc>
                <a:spcPct val="100000"/>
              </a:lnSpc>
              <a:buNone/>
              <a:defRPr sz="1300">
                <a:solidFill>
                  <a:srgbClr val="001F33"/>
                </a:solidFill>
                <a:latin typeface="Segoe UI Semilight" panose="020B0402040204020203" pitchFamily="34" charset="0"/>
                <a:cs typeface="Segoe UI Semilight" panose="020B0402040204020203" pitchFamily="34" charset="0"/>
              </a:defRPr>
            </a:lvl1pPr>
          </a:lstStyle>
          <a:p>
            <a:pPr lvl="0"/>
            <a:r>
              <a:rPr lang="da-DK" dirty="0"/>
              <a:t>I denne tekstboks kan der </a:t>
            </a:r>
            <a:br>
              <a:rPr lang="da-DK" dirty="0"/>
            </a:br>
            <a:r>
              <a:rPr lang="da-DK" dirty="0"/>
              <a:t>skrives en kort tekst</a:t>
            </a:r>
          </a:p>
        </p:txBody>
      </p:sp>
      <p:sp>
        <p:nvSpPr>
          <p:cNvPr id="18" name="Pladsholder til indhold 32">
            <a:extLst>
              <a:ext uri="{FF2B5EF4-FFF2-40B4-BE49-F238E27FC236}">
                <a16:creationId xmlns:a16="http://schemas.microsoft.com/office/drawing/2014/main" id="{57E64100-7549-5029-5B66-0D240487B014}"/>
              </a:ext>
            </a:extLst>
          </p:cNvPr>
          <p:cNvSpPr>
            <a:spLocks noGrp="1"/>
          </p:cNvSpPr>
          <p:nvPr>
            <p:ph sz="quarter" idx="23" hasCustomPrompt="1"/>
          </p:nvPr>
        </p:nvSpPr>
        <p:spPr>
          <a:xfrm>
            <a:off x="8388351" y="2104948"/>
            <a:ext cx="1511300" cy="1146175"/>
          </a:xfrm>
          <a:prstGeom prst="rect">
            <a:avLst/>
          </a:prstGeom>
          <a:noFill/>
        </p:spPr>
        <p:txBody>
          <a:bodyPr/>
          <a:lstStyle>
            <a:lvl1pPr marL="0" indent="0" algn="ctr">
              <a:buNone/>
              <a:defRPr sz="1400" b="0" i="0">
                <a:solidFill>
                  <a:srgbClr val="001F33"/>
                </a:solidFill>
                <a:latin typeface="+mn-lt"/>
                <a:cs typeface="Poppins Light" pitchFamily="2" charset="77"/>
              </a:defRPr>
            </a:lvl1pPr>
          </a:lstStyle>
          <a:p>
            <a:pPr lvl="0"/>
            <a:r>
              <a:rPr lang="da-DK" dirty="0"/>
              <a:t>Indsæt ikon her</a:t>
            </a:r>
          </a:p>
        </p:txBody>
      </p:sp>
      <p:sp>
        <p:nvSpPr>
          <p:cNvPr id="19" name="Pladsholder til tekst 20">
            <a:extLst>
              <a:ext uri="{FF2B5EF4-FFF2-40B4-BE49-F238E27FC236}">
                <a16:creationId xmlns:a16="http://schemas.microsoft.com/office/drawing/2014/main" id="{429AB039-3CF0-C348-8C87-439235D04799}"/>
              </a:ext>
            </a:extLst>
          </p:cNvPr>
          <p:cNvSpPr>
            <a:spLocks noGrp="1"/>
          </p:cNvSpPr>
          <p:nvPr>
            <p:ph type="body" sz="quarter" idx="24" hasCustomPrompt="1"/>
          </p:nvPr>
        </p:nvSpPr>
        <p:spPr>
          <a:xfrm>
            <a:off x="7755924" y="3548781"/>
            <a:ext cx="2776154" cy="319848"/>
          </a:xfrm>
          <a:prstGeom prst="rect">
            <a:avLst/>
          </a:prstGeom>
        </p:spPr>
        <p:txBody>
          <a:bodyPr/>
          <a:lstStyle>
            <a:lvl1pPr marL="0" indent="0" algn="ctr">
              <a:lnSpc>
                <a:spcPct val="100000"/>
              </a:lnSpc>
              <a:buNone/>
              <a:defRPr sz="1900" b="1" i="0">
                <a:solidFill>
                  <a:srgbClr val="001F33"/>
                </a:solidFill>
                <a:latin typeface="+mj-lt"/>
                <a:cs typeface="Poppins" pitchFamily="2" charset="77"/>
              </a:defRPr>
            </a:lvl1pPr>
          </a:lstStyle>
          <a:p>
            <a:pPr lvl="0"/>
            <a:r>
              <a:rPr lang="da-DK" dirty="0"/>
              <a:t>Titlen skrives her</a:t>
            </a:r>
          </a:p>
        </p:txBody>
      </p:sp>
      <p:sp>
        <p:nvSpPr>
          <p:cNvPr id="20" name="Pladsholder til tekst 3">
            <a:extLst>
              <a:ext uri="{FF2B5EF4-FFF2-40B4-BE49-F238E27FC236}">
                <a16:creationId xmlns:a16="http://schemas.microsoft.com/office/drawing/2014/main" id="{39492635-D0A9-DFF7-9228-C01D9D57D63E}"/>
              </a:ext>
            </a:extLst>
          </p:cNvPr>
          <p:cNvSpPr>
            <a:spLocks noGrp="1"/>
          </p:cNvSpPr>
          <p:nvPr>
            <p:ph type="body" sz="quarter" idx="25" hasCustomPrompt="1"/>
          </p:nvPr>
        </p:nvSpPr>
        <p:spPr>
          <a:xfrm>
            <a:off x="7883612" y="3928209"/>
            <a:ext cx="2520779" cy="729189"/>
          </a:xfrm>
          <a:prstGeom prst="rect">
            <a:avLst/>
          </a:prstGeom>
        </p:spPr>
        <p:txBody>
          <a:bodyPr/>
          <a:lstStyle>
            <a:lvl1pPr marL="0" indent="0" algn="ctr">
              <a:lnSpc>
                <a:spcPct val="100000"/>
              </a:lnSpc>
              <a:buNone/>
              <a:defRPr sz="1300">
                <a:solidFill>
                  <a:srgbClr val="001F33"/>
                </a:solidFill>
                <a:latin typeface="Segoe UI Semilight" panose="020B0402040204020203" pitchFamily="34" charset="0"/>
                <a:cs typeface="Segoe UI Semilight" panose="020B0402040204020203" pitchFamily="34" charset="0"/>
              </a:defRPr>
            </a:lvl1pPr>
          </a:lstStyle>
          <a:p>
            <a:pPr lvl="0"/>
            <a:r>
              <a:rPr lang="da-DK" dirty="0"/>
              <a:t>I denne tekstboks kan der </a:t>
            </a:r>
            <a:br>
              <a:rPr lang="da-DK" dirty="0"/>
            </a:br>
            <a:r>
              <a:rPr lang="da-DK" dirty="0"/>
              <a:t>skrives en kort tekst</a:t>
            </a:r>
          </a:p>
        </p:txBody>
      </p:sp>
      <p:sp>
        <p:nvSpPr>
          <p:cNvPr id="11" name="Pladsholder til slidenummer 1">
            <a:extLst>
              <a:ext uri="{FF2B5EF4-FFF2-40B4-BE49-F238E27FC236}">
                <a16:creationId xmlns:a16="http://schemas.microsoft.com/office/drawing/2014/main" id="{0258E947-9CC7-3BDA-3380-6EB92DB0F14E}"/>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1915951680"/>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 Tre søjler + ikon + tekst">
    <p:bg>
      <p:bgPr>
        <a:solidFill>
          <a:schemeClr val="bg1"/>
        </a:solidFill>
        <a:effectLst/>
      </p:bgPr>
    </p:bg>
    <p:spTree>
      <p:nvGrpSpPr>
        <p:cNvPr id="1" name=""/>
        <p:cNvGrpSpPr/>
        <p:nvPr/>
      </p:nvGrpSpPr>
      <p:grpSpPr>
        <a:xfrm>
          <a:off x="0" y="0"/>
          <a:ext cx="0" cy="0"/>
          <a:chOff x="0" y="0"/>
          <a:chExt cx="0" cy="0"/>
        </a:xfrm>
      </p:grpSpPr>
      <p:sp>
        <p:nvSpPr>
          <p:cNvPr id="36" name="Rektangel 35">
            <a:extLst>
              <a:ext uri="{FF2B5EF4-FFF2-40B4-BE49-F238E27FC236}">
                <a16:creationId xmlns:a16="http://schemas.microsoft.com/office/drawing/2014/main" id="{B8C5EFD3-9C9F-A4B4-2B7E-B08FA292AA4F}"/>
              </a:ext>
            </a:extLst>
          </p:cNvPr>
          <p:cNvSpPr/>
          <p:nvPr userDrawn="1"/>
        </p:nvSpPr>
        <p:spPr>
          <a:xfrm>
            <a:off x="8128000" y="0"/>
            <a:ext cx="4064000" cy="6858000"/>
          </a:xfrm>
          <a:prstGeom prst="rect">
            <a:avLst/>
          </a:pr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Rektangel 8">
            <a:extLst>
              <a:ext uri="{FF2B5EF4-FFF2-40B4-BE49-F238E27FC236}">
                <a16:creationId xmlns:a16="http://schemas.microsoft.com/office/drawing/2014/main" id="{A2EBBDE5-228B-62E8-4461-D01D1D53571F}"/>
              </a:ext>
            </a:extLst>
          </p:cNvPr>
          <p:cNvSpPr/>
          <p:nvPr userDrawn="1"/>
        </p:nvSpPr>
        <p:spPr>
          <a:xfrm>
            <a:off x="-2" y="0"/>
            <a:ext cx="4064000" cy="6858000"/>
          </a:xfrm>
          <a:prstGeom prst="rect">
            <a:avLst/>
          </a:pr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Rektangel 9">
            <a:extLst>
              <a:ext uri="{FF2B5EF4-FFF2-40B4-BE49-F238E27FC236}">
                <a16:creationId xmlns:a16="http://schemas.microsoft.com/office/drawing/2014/main" id="{C9A23418-8E4D-6131-1F5C-88976C9303F6}"/>
              </a:ext>
            </a:extLst>
          </p:cNvPr>
          <p:cNvSpPr/>
          <p:nvPr userDrawn="1"/>
        </p:nvSpPr>
        <p:spPr>
          <a:xfrm>
            <a:off x="4063998" y="0"/>
            <a:ext cx="4064000" cy="6858000"/>
          </a:xfrm>
          <a:prstGeom prst="rect">
            <a:avLst/>
          </a:prstGeom>
          <a:solidFill>
            <a:srgbClr val="EA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1" name="Pladsholder til indhold 32">
            <a:extLst>
              <a:ext uri="{FF2B5EF4-FFF2-40B4-BE49-F238E27FC236}">
                <a16:creationId xmlns:a16="http://schemas.microsoft.com/office/drawing/2014/main" id="{CDF834C6-3B2E-19E5-63F6-E0BE887D5CBF}"/>
              </a:ext>
            </a:extLst>
          </p:cNvPr>
          <p:cNvSpPr>
            <a:spLocks noGrp="1"/>
          </p:cNvSpPr>
          <p:nvPr>
            <p:ph sz="quarter" idx="12" hasCustomPrompt="1"/>
          </p:nvPr>
        </p:nvSpPr>
        <p:spPr>
          <a:xfrm>
            <a:off x="1276348" y="2103438"/>
            <a:ext cx="1511300" cy="1146175"/>
          </a:xfrm>
          <a:prstGeom prst="rect">
            <a:avLst/>
          </a:prstGeom>
        </p:spPr>
        <p:txBody>
          <a:bodyPr/>
          <a:lstStyle>
            <a:lvl1pPr marL="0" indent="0" algn="ctr">
              <a:buNone/>
              <a:defRPr sz="1400" b="0" i="0">
                <a:solidFill>
                  <a:srgbClr val="001F33"/>
                </a:solidFill>
                <a:latin typeface="+mn-lt"/>
                <a:cs typeface="Poppins Light" pitchFamily="2" charset="77"/>
              </a:defRPr>
            </a:lvl1pPr>
          </a:lstStyle>
          <a:p>
            <a:pPr lvl="0"/>
            <a:r>
              <a:rPr lang="da-DK" dirty="0"/>
              <a:t>Indsæt ikon her</a:t>
            </a:r>
          </a:p>
        </p:txBody>
      </p:sp>
      <p:sp>
        <p:nvSpPr>
          <p:cNvPr id="32" name="Pladsholder til tekst 20">
            <a:extLst>
              <a:ext uri="{FF2B5EF4-FFF2-40B4-BE49-F238E27FC236}">
                <a16:creationId xmlns:a16="http://schemas.microsoft.com/office/drawing/2014/main" id="{6B8D7011-1218-74DD-3DF3-61F2A1AA592E}"/>
              </a:ext>
            </a:extLst>
          </p:cNvPr>
          <p:cNvSpPr>
            <a:spLocks noGrp="1"/>
          </p:cNvSpPr>
          <p:nvPr>
            <p:ph type="body" sz="quarter" idx="10" hasCustomPrompt="1"/>
          </p:nvPr>
        </p:nvSpPr>
        <p:spPr>
          <a:xfrm>
            <a:off x="643921" y="3547271"/>
            <a:ext cx="2776154" cy="319848"/>
          </a:xfrm>
          <a:prstGeom prst="rect">
            <a:avLst/>
          </a:prstGeom>
        </p:spPr>
        <p:txBody>
          <a:bodyPr/>
          <a:lstStyle>
            <a:lvl1pPr marL="0" indent="0" algn="ctr">
              <a:lnSpc>
                <a:spcPct val="100000"/>
              </a:lnSpc>
              <a:buNone/>
              <a:defRPr sz="1900" b="1" i="0">
                <a:solidFill>
                  <a:srgbClr val="001F33"/>
                </a:solidFill>
                <a:latin typeface="+mj-lt"/>
                <a:cs typeface="Poppins" pitchFamily="2" charset="77"/>
              </a:defRPr>
            </a:lvl1pPr>
          </a:lstStyle>
          <a:p>
            <a:pPr lvl="0"/>
            <a:r>
              <a:rPr lang="da-DK" dirty="0"/>
              <a:t>Titlen skrives her</a:t>
            </a:r>
          </a:p>
        </p:txBody>
      </p:sp>
      <p:sp>
        <p:nvSpPr>
          <p:cNvPr id="33" name="Pladsholder til tekst 3">
            <a:extLst>
              <a:ext uri="{FF2B5EF4-FFF2-40B4-BE49-F238E27FC236}">
                <a16:creationId xmlns:a16="http://schemas.microsoft.com/office/drawing/2014/main" id="{8AB65FC5-D808-72FE-8BC9-70BD92DAC651}"/>
              </a:ext>
            </a:extLst>
          </p:cNvPr>
          <p:cNvSpPr>
            <a:spLocks noGrp="1"/>
          </p:cNvSpPr>
          <p:nvPr>
            <p:ph type="body" sz="quarter" idx="22" hasCustomPrompt="1"/>
          </p:nvPr>
        </p:nvSpPr>
        <p:spPr>
          <a:xfrm>
            <a:off x="771609" y="3926699"/>
            <a:ext cx="2520779" cy="729189"/>
          </a:xfrm>
          <a:prstGeom prst="rect">
            <a:avLst/>
          </a:prstGeom>
        </p:spPr>
        <p:txBody>
          <a:bodyPr/>
          <a:lstStyle>
            <a:lvl1pPr marL="0" indent="0" algn="ctr">
              <a:lnSpc>
                <a:spcPct val="100000"/>
              </a:lnSpc>
              <a:buNone/>
              <a:defRPr sz="1300">
                <a:solidFill>
                  <a:srgbClr val="001F33"/>
                </a:solidFill>
                <a:latin typeface="Segoe UI Semilight" panose="020B0402040204020203" pitchFamily="34" charset="0"/>
                <a:cs typeface="Segoe UI Semilight" panose="020B0402040204020203" pitchFamily="34" charset="0"/>
              </a:defRPr>
            </a:lvl1pPr>
          </a:lstStyle>
          <a:p>
            <a:pPr lvl="0"/>
            <a:r>
              <a:rPr lang="da-DK" dirty="0"/>
              <a:t>I denne tekstboks kan der </a:t>
            </a:r>
            <a:br>
              <a:rPr lang="da-DK" dirty="0"/>
            </a:br>
            <a:r>
              <a:rPr lang="da-DK" dirty="0"/>
              <a:t>skrives en kort tekst</a:t>
            </a:r>
          </a:p>
        </p:txBody>
      </p:sp>
      <p:sp>
        <p:nvSpPr>
          <p:cNvPr id="39" name="Pladsholder til indhold 32">
            <a:extLst>
              <a:ext uri="{FF2B5EF4-FFF2-40B4-BE49-F238E27FC236}">
                <a16:creationId xmlns:a16="http://schemas.microsoft.com/office/drawing/2014/main" id="{5B1010C9-FDE8-1B9B-4022-E344BE6D21D8}"/>
              </a:ext>
            </a:extLst>
          </p:cNvPr>
          <p:cNvSpPr>
            <a:spLocks noGrp="1"/>
          </p:cNvSpPr>
          <p:nvPr>
            <p:ph sz="quarter" idx="23" hasCustomPrompt="1"/>
          </p:nvPr>
        </p:nvSpPr>
        <p:spPr>
          <a:xfrm>
            <a:off x="9404350" y="2103438"/>
            <a:ext cx="1511300" cy="1146175"/>
          </a:xfrm>
          <a:prstGeom prst="rect">
            <a:avLst/>
          </a:prstGeom>
        </p:spPr>
        <p:txBody>
          <a:bodyPr/>
          <a:lstStyle>
            <a:lvl1pPr marL="0" indent="0" algn="ctr">
              <a:buNone/>
              <a:defRPr sz="1400" b="0" i="0">
                <a:solidFill>
                  <a:srgbClr val="001F33"/>
                </a:solidFill>
                <a:latin typeface="+mn-lt"/>
                <a:cs typeface="Poppins Light" pitchFamily="2" charset="77"/>
              </a:defRPr>
            </a:lvl1pPr>
          </a:lstStyle>
          <a:p>
            <a:pPr lvl="0"/>
            <a:r>
              <a:rPr lang="da-DK" dirty="0"/>
              <a:t>Indsæt ikon her</a:t>
            </a:r>
          </a:p>
        </p:txBody>
      </p:sp>
      <p:sp>
        <p:nvSpPr>
          <p:cNvPr id="42" name="Pladsholder til tekst 20">
            <a:extLst>
              <a:ext uri="{FF2B5EF4-FFF2-40B4-BE49-F238E27FC236}">
                <a16:creationId xmlns:a16="http://schemas.microsoft.com/office/drawing/2014/main" id="{346F52DA-F7A8-ED88-E36A-F74968B9052D}"/>
              </a:ext>
            </a:extLst>
          </p:cNvPr>
          <p:cNvSpPr>
            <a:spLocks noGrp="1"/>
          </p:cNvSpPr>
          <p:nvPr>
            <p:ph type="body" sz="quarter" idx="24" hasCustomPrompt="1"/>
          </p:nvPr>
        </p:nvSpPr>
        <p:spPr>
          <a:xfrm>
            <a:off x="8771923" y="3547271"/>
            <a:ext cx="2776154" cy="319848"/>
          </a:xfrm>
          <a:prstGeom prst="rect">
            <a:avLst/>
          </a:prstGeom>
        </p:spPr>
        <p:txBody>
          <a:bodyPr/>
          <a:lstStyle>
            <a:lvl1pPr marL="0" indent="0" algn="ctr">
              <a:lnSpc>
                <a:spcPct val="100000"/>
              </a:lnSpc>
              <a:buNone/>
              <a:defRPr sz="1900" b="1" i="0">
                <a:solidFill>
                  <a:srgbClr val="001F33"/>
                </a:solidFill>
                <a:latin typeface="+mj-lt"/>
                <a:cs typeface="Poppins" pitchFamily="2" charset="77"/>
              </a:defRPr>
            </a:lvl1pPr>
          </a:lstStyle>
          <a:p>
            <a:pPr lvl="0"/>
            <a:r>
              <a:rPr lang="da-DK" dirty="0"/>
              <a:t>Titlen skrives her</a:t>
            </a:r>
          </a:p>
        </p:txBody>
      </p:sp>
      <p:sp>
        <p:nvSpPr>
          <p:cNvPr id="43" name="Pladsholder til tekst 3">
            <a:extLst>
              <a:ext uri="{FF2B5EF4-FFF2-40B4-BE49-F238E27FC236}">
                <a16:creationId xmlns:a16="http://schemas.microsoft.com/office/drawing/2014/main" id="{88A36592-2F09-94B9-72C6-758E83DD13B7}"/>
              </a:ext>
            </a:extLst>
          </p:cNvPr>
          <p:cNvSpPr>
            <a:spLocks noGrp="1"/>
          </p:cNvSpPr>
          <p:nvPr>
            <p:ph type="body" sz="quarter" idx="25" hasCustomPrompt="1"/>
          </p:nvPr>
        </p:nvSpPr>
        <p:spPr>
          <a:xfrm>
            <a:off x="8899611" y="3926699"/>
            <a:ext cx="2520779" cy="729189"/>
          </a:xfrm>
          <a:prstGeom prst="rect">
            <a:avLst/>
          </a:prstGeom>
        </p:spPr>
        <p:txBody>
          <a:bodyPr/>
          <a:lstStyle>
            <a:lvl1pPr marL="0" indent="0" algn="ctr">
              <a:lnSpc>
                <a:spcPct val="100000"/>
              </a:lnSpc>
              <a:buNone/>
              <a:defRPr sz="1300">
                <a:solidFill>
                  <a:srgbClr val="001F33"/>
                </a:solidFill>
                <a:latin typeface="Segoe UI Semilight" panose="020B0402040204020203" pitchFamily="34" charset="0"/>
                <a:cs typeface="Segoe UI Semilight" panose="020B0402040204020203" pitchFamily="34" charset="0"/>
              </a:defRPr>
            </a:lvl1pPr>
          </a:lstStyle>
          <a:p>
            <a:pPr lvl="0"/>
            <a:r>
              <a:rPr lang="da-DK" dirty="0"/>
              <a:t>I denne tekstboks kan der </a:t>
            </a:r>
            <a:br>
              <a:rPr lang="da-DK" dirty="0"/>
            </a:br>
            <a:r>
              <a:rPr lang="da-DK" dirty="0"/>
              <a:t>skrives en kort tekst</a:t>
            </a:r>
          </a:p>
        </p:txBody>
      </p:sp>
      <p:sp>
        <p:nvSpPr>
          <p:cNvPr id="44" name="Pladsholder til indhold 32">
            <a:extLst>
              <a:ext uri="{FF2B5EF4-FFF2-40B4-BE49-F238E27FC236}">
                <a16:creationId xmlns:a16="http://schemas.microsoft.com/office/drawing/2014/main" id="{82D8F12A-EE54-4C54-1741-4FE61B1E81CB}"/>
              </a:ext>
            </a:extLst>
          </p:cNvPr>
          <p:cNvSpPr>
            <a:spLocks noGrp="1"/>
          </p:cNvSpPr>
          <p:nvPr>
            <p:ph sz="quarter" idx="26" hasCustomPrompt="1"/>
          </p:nvPr>
        </p:nvSpPr>
        <p:spPr>
          <a:xfrm>
            <a:off x="5334595" y="2103438"/>
            <a:ext cx="1511300" cy="1146175"/>
          </a:xfrm>
          <a:prstGeom prst="rect">
            <a:avLst/>
          </a:prstGeom>
        </p:spPr>
        <p:txBody>
          <a:bodyPr/>
          <a:lstStyle>
            <a:lvl1pPr marL="0" indent="0" algn="ctr">
              <a:buNone/>
              <a:defRPr sz="1400" b="0" i="0">
                <a:solidFill>
                  <a:srgbClr val="001F33"/>
                </a:solidFill>
                <a:latin typeface="+mn-lt"/>
                <a:cs typeface="Poppins Light" pitchFamily="2" charset="77"/>
              </a:defRPr>
            </a:lvl1pPr>
          </a:lstStyle>
          <a:p>
            <a:pPr lvl="0"/>
            <a:r>
              <a:rPr lang="da-DK" dirty="0"/>
              <a:t>Indsæt ikon her</a:t>
            </a:r>
          </a:p>
        </p:txBody>
      </p:sp>
      <p:sp>
        <p:nvSpPr>
          <p:cNvPr id="48" name="Pladsholder til tekst 20">
            <a:extLst>
              <a:ext uri="{FF2B5EF4-FFF2-40B4-BE49-F238E27FC236}">
                <a16:creationId xmlns:a16="http://schemas.microsoft.com/office/drawing/2014/main" id="{B15E8DD1-2825-82BC-7378-2924ADEBA3B5}"/>
              </a:ext>
            </a:extLst>
          </p:cNvPr>
          <p:cNvSpPr>
            <a:spLocks noGrp="1"/>
          </p:cNvSpPr>
          <p:nvPr>
            <p:ph type="body" sz="quarter" idx="27" hasCustomPrompt="1"/>
          </p:nvPr>
        </p:nvSpPr>
        <p:spPr>
          <a:xfrm>
            <a:off x="4702168" y="3547271"/>
            <a:ext cx="2776154" cy="319848"/>
          </a:xfrm>
          <a:prstGeom prst="rect">
            <a:avLst/>
          </a:prstGeom>
        </p:spPr>
        <p:txBody>
          <a:bodyPr/>
          <a:lstStyle>
            <a:lvl1pPr marL="0" indent="0" algn="ctr">
              <a:lnSpc>
                <a:spcPct val="100000"/>
              </a:lnSpc>
              <a:buNone/>
              <a:defRPr sz="1900" b="1" i="0">
                <a:solidFill>
                  <a:srgbClr val="001F33"/>
                </a:solidFill>
                <a:latin typeface="+mj-lt"/>
                <a:cs typeface="Poppins" pitchFamily="2" charset="77"/>
              </a:defRPr>
            </a:lvl1pPr>
          </a:lstStyle>
          <a:p>
            <a:pPr lvl="0"/>
            <a:r>
              <a:rPr lang="da-DK" dirty="0"/>
              <a:t>Titlen skrives her</a:t>
            </a:r>
          </a:p>
        </p:txBody>
      </p:sp>
      <p:sp>
        <p:nvSpPr>
          <p:cNvPr id="49" name="Pladsholder til tekst 3">
            <a:extLst>
              <a:ext uri="{FF2B5EF4-FFF2-40B4-BE49-F238E27FC236}">
                <a16:creationId xmlns:a16="http://schemas.microsoft.com/office/drawing/2014/main" id="{728A008E-FEEC-E61C-735A-DF31F2CD3E16}"/>
              </a:ext>
            </a:extLst>
          </p:cNvPr>
          <p:cNvSpPr>
            <a:spLocks noGrp="1"/>
          </p:cNvSpPr>
          <p:nvPr>
            <p:ph type="body" sz="quarter" idx="28" hasCustomPrompt="1"/>
          </p:nvPr>
        </p:nvSpPr>
        <p:spPr>
          <a:xfrm>
            <a:off x="4829856" y="3926699"/>
            <a:ext cx="2520779" cy="729189"/>
          </a:xfrm>
          <a:prstGeom prst="rect">
            <a:avLst/>
          </a:prstGeom>
        </p:spPr>
        <p:txBody>
          <a:bodyPr/>
          <a:lstStyle>
            <a:lvl1pPr marL="0" indent="0" algn="ctr">
              <a:lnSpc>
                <a:spcPct val="100000"/>
              </a:lnSpc>
              <a:buNone/>
              <a:defRPr sz="1300">
                <a:solidFill>
                  <a:srgbClr val="001F33"/>
                </a:solidFill>
                <a:latin typeface="Segoe UI Semilight" panose="020B0402040204020203" pitchFamily="34" charset="0"/>
                <a:cs typeface="Segoe UI Semilight" panose="020B0402040204020203" pitchFamily="34" charset="0"/>
              </a:defRPr>
            </a:lvl1pPr>
          </a:lstStyle>
          <a:p>
            <a:pPr lvl="0"/>
            <a:r>
              <a:rPr lang="da-DK" dirty="0"/>
              <a:t>I denne tekstboks kan der </a:t>
            </a:r>
            <a:br>
              <a:rPr lang="da-DK" dirty="0"/>
            </a:br>
            <a:r>
              <a:rPr lang="da-DK" dirty="0"/>
              <a:t>skrives en kort tekst</a:t>
            </a:r>
          </a:p>
        </p:txBody>
      </p:sp>
      <p:sp>
        <p:nvSpPr>
          <p:cNvPr id="15" name="Pladsholder til slidenummer 1">
            <a:extLst>
              <a:ext uri="{FF2B5EF4-FFF2-40B4-BE49-F238E27FC236}">
                <a16:creationId xmlns:a16="http://schemas.microsoft.com/office/drawing/2014/main" id="{AD891D4D-018F-664B-6C7F-5A2374688EA1}"/>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1964608861"/>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 Tre søjler + ikon + tekst">
    <p:bg>
      <p:bgPr>
        <a:solidFill>
          <a:schemeClr val="bg1"/>
        </a:solidFill>
        <a:effectLst/>
      </p:bgPr>
    </p:bg>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30B27B1D-7D86-F587-F5FE-4059E628D6B6}"/>
              </a:ext>
            </a:extLst>
          </p:cNvPr>
          <p:cNvSpPr/>
          <p:nvPr userDrawn="1"/>
        </p:nvSpPr>
        <p:spPr>
          <a:xfrm>
            <a:off x="-1" y="0"/>
            <a:ext cx="3048000" cy="6858000"/>
          </a:xfrm>
          <a:prstGeom prst="rect">
            <a:avLst/>
          </a:pr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0" name="Rektangel 29">
            <a:extLst>
              <a:ext uri="{FF2B5EF4-FFF2-40B4-BE49-F238E27FC236}">
                <a16:creationId xmlns:a16="http://schemas.microsoft.com/office/drawing/2014/main" id="{82A6543D-96E7-C8CF-E1AF-62C7F39D1623}"/>
              </a:ext>
            </a:extLst>
          </p:cNvPr>
          <p:cNvSpPr/>
          <p:nvPr userDrawn="1"/>
        </p:nvSpPr>
        <p:spPr>
          <a:xfrm>
            <a:off x="3047999" y="0"/>
            <a:ext cx="3048000" cy="6858000"/>
          </a:xfrm>
          <a:prstGeom prst="rect">
            <a:avLst/>
          </a:prstGeom>
          <a:solidFill>
            <a:srgbClr val="EA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1" name="Rektangel 30">
            <a:extLst>
              <a:ext uri="{FF2B5EF4-FFF2-40B4-BE49-F238E27FC236}">
                <a16:creationId xmlns:a16="http://schemas.microsoft.com/office/drawing/2014/main" id="{0494E687-742B-080D-AF01-DC7C7A07A216}"/>
              </a:ext>
            </a:extLst>
          </p:cNvPr>
          <p:cNvSpPr/>
          <p:nvPr userDrawn="1"/>
        </p:nvSpPr>
        <p:spPr>
          <a:xfrm>
            <a:off x="6096000" y="0"/>
            <a:ext cx="3048000" cy="6858000"/>
          </a:xfrm>
          <a:prstGeom prst="rect">
            <a:avLst/>
          </a:prstGeom>
          <a:solidFill>
            <a:srgbClr val="7C9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2" name="Rektangel 31">
            <a:extLst>
              <a:ext uri="{FF2B5EF4-FFF2-40B4-BE49-F238E27FC236}">
                <a16:creationId xmlns:a16="http://schemas.microsoft.com/office/drawing/2014/main" id="{E109E2DA-281F-8614-E93B-E4D479F771B8}"/>
              </a:ext>
            </a:extLst>
          </p:cNvPr>
          <p:cNvSpPr/>
          <p:nvPr userDrawn="1"/>
        </p:nvSpPr>
        <p:spPr>
          <a:xfrm>
            <a:off x="9144000" y="0"/>
            <a:ext cx="3048001" cy="6858000"/>
          </a:xfrm>
          <a:prstGeom prst="rect">
            <a:avLst/>
          </a:prstGeom>
          <a:solidFill>
            <a:srgbClr val="EA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Pladsholder til indhold 32">
            <a:extLst>
              <a:ext uri="{FF2B5EF4-FFF2-40B4-BE49-F238E27FC236}">
                <a16:creationId xmlns:a16="http://schemas.microsoft.com/office/drawing/2014/main" id="{32625AB9-F789-FC52-2399-C95A946557B4}"/>
              </a:ext>
            </a:extLst>
          </p:cNvPr>
          <p:cNvSpPr>
            <a:spLocks noGrp="1"/>
          </p:cNvSpPr>
          <p:nvPr>
            <p:ph sz="quarter" idx="12" hasCustomPrompt="1"/>
          </p:nvPr>
        </p:nvSpPr>
        <p:spPr>
          <a:xfrm>
            <a:off x="768348" y="2103438"/>
            <a:ext cx="1511300" cy="1146175"/>
          </a:xfrm>
          <a:prstGeom prst="rect">
            <a:avLst/>
          </a:prstGeom>
        </p:spPr>
        <p:txBody>
          <a:bodyPr/>
          <a:lstStyle>
            <a:lvl1pPr marL="0" indent="0" algn="ctr">
              <a:buNone/>
              <a:defRPr sz="1400" b="0" i="0">
                <a:solidFill>
                  <a:srgbClr val="001F33"/>
                </a:solidFill>
                <a:latin typeface="+mn-lt"/>
                <a:cs typeface="Poppins Light" pitchFamily="2" charset="77"/>
              </a:defRPr>
            </a:lvl1pPr>
          </a:lstStyle>
          <a:p>
            <a:pPr lvl="0"/>
            <a:r>
              <a:rPr lang="da-DK" dirty="0"/>
              <a:t>Indsæt ikon her</a:t>
            </a:r>
          </a:p>
        </p:txBody>
      </p:sp>
      <p:sp>
        <p:nvSpPr>
          <p:cNvPr id="23" name="Pladsholder til tekst 20">
            <a:extLst>
              <a:ext uri="{FF2B5EF4-FFF2-40B4-BE49-F238E27FC236}">
                <a16:creationId xmlns:a16="http://schemas.microsoft.com/office/drawing/2014/main" id="{574A5940-2F19-0B6B-AE2E-B4D40BD778DB}"/>
              </a:ext>
            </a:extLst>
          </p:cNvPr>
          <p:cNvSpPr>
            <a:spLocks noGrp="1"/>
          </p:cNvSpPr>
          <p:nvPr>
            <p:ph type="body" sz="quarter" idx="10" hasCustomPrompt="1"/>
          </p:nvPr>
        </p:nvSpPr>
        <p:spPr>
          <a:xfrm>
            <a:off x="354225" y="3547271"/>
            <a:ext cx="2339547" cy="319848"/>
          </a:xfrm>
          <a:prstGeom prst="rect">
            <a:avLst/>
          </a:prstGeom>
        </p:spPr>
        <p:txBody>
          <a:bodyPr/>
          <a:lstStyle>
            <a:lvl1pPr marL="0" indent="0" algn="ctr">
              <a:lnSpc>
                <a:spcPct val="100000"/>
              </a:lnSpc>
              <a:buNone/>
              <a:defRPr sz="1900" b="1" i="0">
                <a:solidFill>
                  <a:srgbClr val="001F33"/>
                </a:solidFill>
                <a:latin typeface="+mj-lt"/>
                <a:cs typeface="Poppins" pitchFamily="2" charset="77"/>
              </a:defRPr>
            </a:lvl1pPr>
          </a:lstStyle>
          <a:p>
            <a:pPr lvl="0"/>
            <a:r>
              <a:rPr lang="da-DK" dirty="0"/>
              <a:t>Titlen skrives her</a:t>
            </a:r>
          </a:p>
        </p:txBody>
      </p:sp>
      <p:sp>
        <p:nvSpPr>
          <p:cNvPr id="24" name="Pladsholder til tekst 3">
            <a:extLst>
              <a:ext uri="{FF2B5EF4-FFF2-40B4-BE49-F238E27FC236}">
                <a16:creationId xmlns:a16="http://schemas.microsoft.com/office/drawing/2014/main" id="{FB81B8A8-D445-7906-4C19-397562305C4C}"/>
              </a:ext>
            </a:extLst>
          </p:cNvPr>
          <p:cNvSpPr>
            <a:spLocks noGrp="1"/>
          </p:cNvSpPr>
          <p:nvPr>
            <p:ph type="body" sz="quarter" idx="22" hasCustomPrompt="1"/>
          </p:nvPr>
        </p:nvSpPr>
        <p:spPr>
          <a:xfrm>
            <a:off x="354225" y="3926699"/>
            <a:ext cx="2339546" cy="729189"/>
          </a:xfrm>
          <a:prstGeom prst="rect">
            <a:avLst/>
          </a:prstGeom>
        </p:spPr>
        <p:txBody>
          <a:bodyPr/>
          <a:lstStyle>
            <a:lvl1pPr marL="0" indent="0" algn="ctr">
              <a:lnSpc>
                <a:spcPct val="100000"/>
              </a:lnSpc>
              <a:buNone/>
              <a:defRPr sz="1300">
                <a:solidFill>
                  <a:srgbClr val="001F33"/>
                </a:solidFill>
                <a:latin typeface="Segoe UI Semilight" panose="020B0402040204020203" pitchFamily="34" charset="0"/>
                <a:cs typeface="Segoe UI Semilight" panose="020B0402040204020203" pitchFamily="34" charset="0"/>
              </a:defRPr>
            </a:lvl1pPr>
          </a:lstStyle>
          <a:p>
            <a:pPr lvl="0"/>
            <a:r>
              <a:rPr lang="da-DK" dirty="0"/>
              <a:t>I denne tekstboks kan der skrives en kort tekst</a:t>
            </a:r>
          </a:p>
        </p:txBody>
      </p:sp>
      <p:sp>
        <p:nvSpPr>
          <p:cNvPr id="25" name="Rektangel 24">
            <a:extLst>
              <a:ext uri="{FF2B5EF4-FFF2-40B4-BE49-F238E27FC236}">
                <a16:creationId xmlns:a16="http://schemas.microsoft.com/office/drawing/2014/main" id="{4C812C34-76CF-56E3-172C-9952F31A6952}"/>
              </a:ext>
            </a:extLst>
          </p:cNvPr>
          <p:cNvSpPr/>
          <p:nvPr userDrawn="1"/>
        </p:nvSpPr>
        <p:spPr>
          <a:xfrm>
            <a:off x="6095995" y="0"/>
            <a:ext cx="3048000" cy="6858000"/>
          </a:xfrm>
          <a:prstGeom prst="rect">
            <a:avLst/>
          </a:pr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6" name="Pladsholder til indhold 32">
            <a:extLst>
              <a:ext uri="{FF2B5EF4-FFF2-40B4-BE49-F238E27FC236}">
                <a16:creationId xmlns:a16="http://schemas.microsoft.com/office/drawing/2014/main" id="{52B64F5E-9FC4-6222-95A5-BEE2397EA22A}"/>
              </a:ext>
            </a:extLst>
          </p:cNvPr>
          <p:cNvSpPr>
            <a:spLocks noGrp="1"/>
          </p:cNvSpPr>
          <p:nvPr>
            <p:ph sz="quarter" idx="23" hasCustomPrompt="1"/>
          </p:nvPr>
        </p:nvSpPr>
        <p:spPr>
          <a:xfrm>
            <a:off x="6872584" y="2103438"/>
            <a:ext cx="1511300" cy="1146175"/>
          </a:xfrm>
          <a:prstGeom prst="rect">
            <a:avLst/>
          </a:prstGeom>
        </p:spPr>
        <p:txBody>
          <a:bodyPr/>
          <a:lstStyle>
            <a:lvl1pPr marL="0" indent="0" algn="ctr">
              <a:buNone/>
              <a:defRPr sz="1400" b="0" i="0">
                <a:solidFill>
                  <a:srgbClr val="001F33"/>
                </a:solidFill>
                <a:latin typeface="+mn-lt"/>
                <a:cs typeface="Poppins Light" pitchFamily="2" charset="77"/>
              </a:defRPr>
            </a:lvl1pPr>
          </a:lstStyle>
          <a:p>
            <a:pPr lvl="0"/>
            <a:r>
              <a:rPr lang="da-DK" dirty="0"/>
              <a:t>Indsæt ikon her</a:t>
            </a:r>
          </a:p>
        </p:txBody>
      </p:sp>
      <p:sp>
        <p:nvSpPr>
          <p:cNvPr id="27" name="Pladsholder til tekst 20">
            <a:extLst>
              <a:ext uri="{FF2B5EF4-FFF2-40B4-BE49-F238E27FC236}">
                <a16:creationId xmlns:a16="http://schemas.microsoft.com/office/drawing/2014/main" id="{ACA9ABB4-EC3C-9CF0-B45F-E761C35CF5A5}"/>
              </a:ext>
            </a:extLst>
          </p:cNvPr>
          <p:cNvSpPr>
            <a:spLocks noGrp="1"/>
          </p:cNvSpPr>
          <p:nvPr>
            <p:ph type="body" sz="quarter" idx="24" hasCustomPrompt="1"/>
          </p:nvPr>
        </p:nvSpPr>
        <p:spPr>
          <a:xfrm>
            <a:off x="6458461" y="3547271"/>
            <a:ext cx="2339547" cy="319848"/>
          </a:xfrm>
          <a:prstGeom prst="rect">
            <a:avLst/>
          </a:prstGeom>
        </p:spPr>
        <p:txBody>
          <a:bodyPr/>
          <a:lstStyle>
            <a:lvl1pPr marL="0" indent="0" algn="ctr">
              <a:lnSpc>
                <a:spcPct val="100000"/>
              </a:lnSpc>
              <a:buNone/>
              <a:defRPr sz="1900" b="1" i="0">
                <a:solidFill>
                  <a:srgbClr val="001F33"/>
                </a:solidFill>
                <a:latin typeface="+mj-lt"/>
                <a:cs typeface="Poppins" pitchFamily="2" charset="77"/>
              </a:defRPr>
            </a:lvl1pPr>
          </a:lstStyle>
          <a:p>
            <a:pPr lvl="0"/>
            <a:r>
              <a:rPr lang="da-DK" dirty="0"/>
              <a:t>Titlen skrives her</a:t>
            </a:r>
          </a:p>
        </p:txBody>
      </p:sp>
      <p:sp>
        <p:nvSpPr>
          <p:cNvPr id="28" name="Pladsholder til tekst 3">
            <a:extLst>
              <a:ext uri="{FF2B5EF4-FFF2-40B4-BE49-F238E27FC236}">
                <a16:creationId xmlns:a16="http://schemas.microsoft.com/office/drawing/2014/main" id="{F7374E9E-1E93-88ED-B06B-099D591304B3}"/>
              </a:ext>
            </a:extLst>
          </p:cNvPr>
          <p:cNvSpPr>
            <a:spLocks noGrp="1"/>
          </p:cNvSpPr>
          <p:nvPr>
            <p:ph type="body" sz="quarter" idx="25" hasCustomPrompt="1"/>
          </p:nvPr>
        </p:nvSpPr>
        <p:spPr>
          <a:xfrm>
            <a:off x="6458461" y="3926699"/>
            <a:ext cx="2339546" cy="729189"/>
          </a:xfrm>
          <a:prstGeom prst="rect">
            <a:avLst/>
          </a:prstGeom>
        </p:spPr>
        <p:txBody>
          <a:bodyPr/>
          <a:lstStyle>
            <a:lvl1pPr marL="0" indent="0" algn="ctr">
              <a:lnSpc>
                <a:spcPct val="100000"/>
              </a:lnSpc>
              <a:buNone/>
              <a:defRPr sz="1300">
                <a:solidFill>
                  <a:srgbClr val="001F33"/>
                </a:solidFill>
                <a:latin typeface="Segoe UI Semilight" panose="020B0402040204020203" pitchFamily="34" charset="0"/>
                <a:cs typeface="Segoe UI Semilight" panose="020B0402040204020203" pitchFamily="34" charset="0"/>
              </a:defRPr>
            </a:lvl1pPr>
          </a:lstStyle>
          <a:p>
            <a:pPr lvl="0"/>
            <a:r>
              <a:rPr lang="da-DK" dirty="0"/>
              <a:t>I denne tekstboks kan der skrives en kort tekst</a:t>
            </a:r>
          </a:p>
        </p:txBody>
      </p:sp>
      <p:sp>
        <p:nvSpPr>
          <p:cNvPr id="39" name="Pladsholder til indhold 32">
            <a:extLst>
              <a:ext uri="{FF2B5EF4-FFF2-40B4-BE49-F238E27FC236}">
                <a16:creationId xmlns:a16="http://schemas.microsoft.com/office/drawing/2014/main" id="{9B5C45FD-8B8D-1ABA-E748-FD18D62FE046}"/>
              </a:ext>
            </a:extLst>
          </p:cNvPr>
          <p:cNvSpPr>
            <a:spLocks noGrp="1"/>
          </p:cNvSpPr>
          <p:nvPr>
            <p:ph sz="quarter" idx="26" hasCustomPrompt="1"/>
          </p:nvPr>
        </p:nvSpPr>
        <p:spPr>
          <a:xfrm>
            <a:off x="3816348" y="2103438"/>
            <a:ext cx="1511300" cy="1146175"/>
          </a:xfrm>
          <a:prstGeom prst="rect">
            <a:avLst/>
          </a:prstGeom>
        </p:spPr>
        <p:txBody>
          <a:bodyPr/>
          <a:lstStyle>
            <a:lvl1pPr marL="0" indent="0" algn="ctr">
              <a:buNone/>
              <a:defRPr sz="1400" b="0" i="0">
                <a:solidFill>
                  <a:srgbClr val="001F33"/>
                </a:solidFill>
                <a:latin typeface="+mn-lt"/>
                <a:cs typeface="Poppins Light" pitchFamily="2" charset="77"/>
              </a:defRPr>
            </a:lvl1pPr>
          </a:lstStyle>
          <a:p>
            <a:pPr lvl="0"/>
            <a:r>
              <a:rPr lang="da-DK" dirty="0"/>
              <a:t>Indsæt ikon her</a:t>
            </a:r>
          </a:p>
        </p:txBody>
      </p:sp>
      <p:sp>
        <p:nvSpPr>
          <p:cNvPr id="40" name="Pladsholder til tekst 20">
            <a:extLst>
              <a:ext uri="{FF2B5EF4-FFF2-40B4-BE49-F238E27FC236}">
                <a16:creationId xmlns:a16="http://schemas.microsoft.com/office/drawing/2014/main" id="{F3E7627C-3BD2-022E-8E43-3B5908D68771}"/>
              </a:ext>
            </a:extLst>
          </p:cNvPr>
          <p:cNvSpPr>
            <a:spLocks noGrp="1"/>
          </p:cNvSpPr>
          <p:nvPr>
            <p:ph type="body" sz="quarter" idx="27" hasCustomPrompt="1"/>
          </p:nvPr>
        </p:nvSpPr>
        <p:spPr>
          <a:xfrm>
            <a:off x="3402225" y="3547271"/>
            <a:ext cx="2339547" cy="319848"/>
          </a:xfrm>
          <a:prstGeom prst="rect">
            <a:avLst/>
          </a:prstGeom>
        </p:spPr>
        <p:txBody>
          <a:bodyPr/>
          <a:lstStyle>
            <a:lvl1pPr marL="0" indent="0" algn="ctr">
              <a:lnSpc>
                <a:spcPct val="100000"/>
              </a:lnSpc>
              <a:buNone/>
              <a:defRPr sz="1900" b="1" i="0">
                <a:solidFill>
                  <a:srgbClr val="001F33"/>
                </a:solidFill>
                <a:latin typeface="+mj-lt"/>
                <a:cs typeface="Poppins" pitchFamily="2" charset="77"/>
              </a:defRPr>
            </a:lvl1pPr>
          </a:lstStyle>
          <a:p>
            <a:pPr lvl="0"/>
            <a:r>
              <a:rPr lang="da-DK" dirty="0"/>
              <a:t>Titlen skrives her</a:t>
            </a:r>
          </a:p>
        </p:txBody>
      </p:sp>
      <p:sp>
        <p:nvSpPr>
          <p:cNvPr id="41" name="Pladsholder til tekst 3">
            <a:extLst>
              <a:ext uri="{FF2B5EF4-FFF2-40B4-BE49-F238E27FC236}">
                <a16:creationId xmlns:a16="http://schemas.microsoft.com/office/drawing/2014/main" id="{0A1D2E4A-F4A3-FBDF-C7CC-6D4A5A481673}"/>
              </a:ext>
            </a:extLst>
          </p:cNvPr>
          <p:cNvSpPr>
            <a:spLocks noGrp="1"/>
          </p:cNvSpPr>
          <p:nvPr>
            <p:ph type="body" sz="quarter" idx="28" hasCustomPrompt="1"/>
          </p:nvPr>
        </p:nvSpPr>
        <p:spPr>
          <a:xfrm>
            <a:off x="3402225" y="3926699"/>
            <a:ext cx="2339546" cy="729189"/>
          </a:xfrm>
          <a:prstGeom prst="rect">
            <a:avLst/>
          </a:prstGeom>
        </p:spPr>
        <p:txBody>
          <a:bodyPr/>
          <a:lstStyle>
            <a:lvl1pPr marL="0" indent="0" algn="ctr">
              <a:lnSpc>
                <a:spcPct val="100000"/>
              </a:lnSpc>
              <a:buNone/>
              <a:defRPr sz="1300">
                <a:solidFill>
                  <a:srgbClr val="001F33"/>
                </a:solidFill>
                <a:latin typeface="Segoe UI Semilight" panose="020B0402040204020203" pitchFamily="34" charset="0"/>
                <a:cs typeface="Segoe UI Semilight" panose="020B0402040204020203" pitchFamily="34" charset="0"/>
              </a:defRPr>
            </a:lvl1pPr>
          </a:lstStyle>
          <a:p>
            <a:pPr lvl="0"/>
            <a:r>
              <a:rPr lang="da-DK" dirty="0"/>
              <a:t>I denne tekstboks kan der skrives en kort tekst</a:t>
            </a:r>
          </a:p>
        </p:txBody>
      </p:sp>
      <p:sp>
        <p:nvSpPr>
          <p:cNvPr id="42" name="Pladsholder til indhold 32">
            <a:extLst>
              <a:ext uri="{FF2B5EF4-FFF2-40B4-BE49-F238E27FC236}">
                <a16:creationId xmlns:a16="http://schemas.microsoft.com/office/drawing/2014/main" id="{A5F2DE35-F7FF-61BE-5FAF-EDF1A5FBA49B}"/>
              </a:ext>
            </a:extLst>
          </p:cNvPr>
          <p:cNvSpPr>
            <a:spLocks noGrp="1"/>
          </p:cNvSpPr>
          <p:nvPr>
            <p:ph sz="quarter" idx="29" hasCustomPrompt="1"/>
          </p:nvPr>
        </p:nvSpPr>
        <p:spPr>
          <a:xfrm>
            <a:off x="9912348" y="2103438"/>
            <a:ext cx="1511300" cy="1146175"/>
          </a:xfrm>
          <a:prstGeom prst="rect">
            <a:avLst/>
          </a:prstGeom>
        </p:spPr>
        <p:txBody>
          <a:bodyPr/>
          <a:lstStyle>
            <a:lvl1pPr marL="0" indent="0" algn="ctr">
              <a:buNone/>
              <a:defRPr sz="1400" b="0" i="0">
                <a:solidFill>
                  <a:srgbClr val="001F33"/>
                </a:solidFill>
                <a:latin typeface="+mn-lt"/>
                <a:cs typeface="Poppins Light" pitchFamily="2" charset="77"/>
              </a:defRPr>
            </a:lvl1pPr>
          </a:lstStyle>
          <a:p>
            <a:pPr lvl="0"/>
            <a:r>
              <a:rPr lang="da-DK" dirty="0"/>
              <a:t>Indsæt ikon her</a:t>
            </a:r>
          </a:p>
        </p:txBody>
      </p:sp>
      <p:sp>
        <p:nvSpPr>
          <p:cNvPr id="43" name="Pladsholder til tekst 20">
            <a:extLst>
              <a:ext uri="{FF2B5EF4-FFF2-40B4-BE49-F238E27FC236}">
                <a16:creationId xmlns:a16="http://schemas.microsoft.com/office/drawing/2014/main" id="{491A1B5B-111C-106C-5796-7D6FD180F13A}"/>
              </a:ext>
            </a:extLst>
          </p:cNvPr>
          <p:cNvSpPr>
            <a:spLocks noGrp="1"/>
          </p:cNvSpPr>
          <p:nvPr>
            <p:ph type="body" sz="quarter" idx="30" hasCustomPrompt="1"/>
          </p:nvPr>
        </p:nvSpPr>
        <p:spPr>
          <a:xfrm>
            <a:off x="9498225" y="3547271"/>
            <a:ext cx="2339547" cy="319848"/>
          </a:xfrm>
          <a:prstGeom prst="rect">
            <a:avLst/>
          </a:prstGeom>
        </p:spPr>
        <p:txBody>
          <a:bodyPr/>
          <a:lstStyle>
            <a:lvl1pPr marL="0" indent="0" algn="ctr">
              <a:lnSpc>
                <a:spcPct val="100000"/>
              </a:lnSpc>
              <a:buNone/>
              <a:defRPr sz="1900" b="1" i="0">
                <a:solidFill>
                  <a:srgbClr val="001F33"/>
                </a:solidFill>
                <a:latin typeface="+mj-lt"/>
                <a:cs typeface="Poppins" pitchFamily="2" charset="77"/>
              </a:defRPr>
            </a:lvl1pPr>
          </a:lstStyle>
          <a:p>
            <a:pPr lvl="0"/>
            <a:r>
              <a:rPr lang="da-DK" dirty="0"/>
              <a:t>Titlen skrives her</a:t>
            </a:r>
          </a:p>
        </p:txBody>
      </p:sp>
      <p:sp>
        <p:nvSpPr>
          <p:cNvPr id="44" name="Pladsholder til tekst 3">
            <a:extLst>
              <a:ext uri="{FF2B5EF4-FFF2-40B4-BE49-F238E27FC236}">
                <a16:creationId xmlns:a16="http://schemas.microsoft.com/office/drawing/2014/main" id="{AB6ABC53-5ED1-261D-D80E-FC9A9733CC7C}"/>
              </a:ext>
            </a:extLst>
          </p:cNvPr>
          <p:cNvSpPr>
            <a:spLocks noGrp="1"/>
          </p:cNvSpPr>
          <p:nvPr>
            <p:ph type="body" sz="quarter" idx="31" hasCustomPrompt="1"/>
          </p:nvPr>
        </p:nvSpPr>
        <p:spPr>
          <a:xfrm>
            <a:off x="9498225" y="3926699"/>
            <a:ext cx="2339546" cy="729189"/>
          </a:xfrm>
          <a:prstGeom prst="rect">
            <a:avLst/>
          </a:prstGeom>
        </p:spPr>
        <p:txBody>
          <a:bodyPr/>
          <a:lstStyle>
            <a:lvl1pPr marL="0" indent="0" algn="ctr">
              <a:lnSpc>
                <a:spcPct val="100000"/>
              </a:lnSpc>
              <a:buNone/>
              <a:defRPr sz="1300">
                <a:solidFill>
                  <a:srgbClr val="001F33"/>
                </a:solidFill>
                <a:latin typeface="Segoe UI Semilight" panose="020B0402040204020203" pitchFamily="34" charset="0"/>
                <a:cs typeface="Segoe UI Semilight" panose="020B0402040204020203" pitchFamily="34" charset="0"/>
              </a:defRPr>
            </a:lvl1pPr>
          </a:lstStyle>
          <a:p>
            <a:pPr lvl="0"/>
            <a:r>
              <a:rPr lang="da-DK" dirty="0"/>
              <a:t>I denne tekstboks kan der skrives en kort tekst</a:t>
            </a:r>
          </a:p>
        </p:txBody>
      </p:sp>
      <p:sp>
        <p:nvSpPr>
          <p:cNvPr id="20" name="Pladsholder til slidenummer 1">
            <a:extLst>
              <a:ext uri="{FF2B5EF4-FFF2-40B4-BE49-F238E27FC236}">
                <a16:creationId xmlns:a16="http://schemas.microsoft.com/office/drawing/2014/main" id="{4F88FE49-5823-D103-6F06-621044C5110B}"/>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1445610207"/>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 Fire felter + ikon + tekst">
    <p:bg>
      <p:bgPr>
        <a:solidFill>
          <a:srgbClr val="EAF7FF"/>
        </a:solidFill>
        <a:effectLst/>
      </p:bgPr>
    </p:bg>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B0422CED-8C79-657F-F324-5EF86DA60024}"/>
              </a:ext>
            </a:extLst>
          </p:cNvPr>
          <p:cNvSpPr/>
          <p:nvPr userDrawn="1"/>
        </p:nvSpPr>
        <p:spPr>
          <a:xfrm>
            <a:off x="6096000" y="3429000"/>
            <a:ext cx="6096001" cy="3429000"/>
          </a:xfrm>
          <a:prstGeom prst="rect">
            <a:avLst/>
          </a:pr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001F33"/>
              </a:solidFill>
            </a:endParaRPr>
          </a:p>
        </p:txBody>
      </p:sp>
      <p:sp>
        <p:nvSpPr>
          <p:cNvPr id="34" name="Rektangel 33">
            <a:extLst>
              <a:ext uri="{FF2B5EF4-FFF2-40B4-BE49-F238E27FC236}">
                <a16:creationId xmlns:a16="http://schemas.microsoft.com/office/drawing/2014/main" id="{B913AE63-1ABC-B08D-2750-32740A714EBD}"/>
              </a:ext>
            </a:extLst>
          </p:cNvPr>
          <p:cNvSpPr/>
          <p:nvPr userDrawn="1"/>
        </p:nvSpPr>
        <p:spPr>
          <a:xfrm>
            <a:off x="0" y="0"/>
            <a:ext cx="6096001" cy="3429000"/>
          </a:xfrm>
          <a:prstGeom prst="rect">
            <a:avLst/>
          </a:pr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5" name="Pladsholder til indhold 32">
            <a:extLst>
              <a:ext uri="{FF2B5EF4-FFF2-40B4-BE49-F238E27FC236}">
                <a16:creationId xmlns:a16="http://schemas.microsoft.com/office/drawing/2014/main" id="{52D8EA1D-4495-77B1-7131-F0C43D1A4D6E}"/>
              </a:ext>
            </a:extLst>
          </p:cNvPr>
          <p:cNvSpPr>
            <a:spLocks noGrp="1"/>
          </p:cNvSpPr>
          <p:nvPr>
            <p:ph sz="quarter" idx="13" hasCustomPrompt="1"/>
          </p:nvPr>
        </p:nvSpPr>
        <p:spPr>
          <a:xfrm>
            <a:off x="2479673" y="692553"/>
            <a:ext cx="1136651" cy="862040"/>
          </a:xfrm>
          <a:prstGeom prst="rect">
            <a:avLst/>
          </a:prstGeom>
        </p:spPr>
        <p:txBody>
          <a:bodyPr/>
          <a:lstStyle>
            <a:lvl1pPr marL="0" indent="0" algn="ctr">
              <a:spcBef>
                <a:spcPts val="0"/>
              </a:spcBef>
              <a:buNone/>
              <a:defRPr sz="1400" b="0" i="0">
                <a:solidFill>
                  <a:srgbClr val="001F33"/>
                </a:solidFill>
                <a:latin typeface="+mn-lt"/>
                <a:cs typeface="Poppins Light" pitchFamily="2" charset="77"/>
              </a:defRPr>
            </a:lvl1pPr>
          </a:lstStyle>
          <a:p>
            <a:pPr lvl="0"/>
            <a:r>
              <a:rPr lang="da-DK" dirty="0"/>
              <a:t>Indsæt ikon her</a:t>
            </a:r>
          </a:p>
        </p:txBody>
      </p:sp>
      <p:sp>
        <p:nvSpPr>
          <p:cNvPr id="18" name="Pladsholder til tekst 20">
            <a:extLst>
              <a:ext uri="{FF2B5EF4-FFF2-40B4-BE49-F238E27FC236}">
                <a16:creationId xmlns:a16="http://schemas.microsoft.com/office/drawing/2014/main" id="{2BCDB80A-63BF-6844-CD80-0FB08D3B18FD}"/>
              </a:ext>
            </a:extLst>
          </p:cNvPr>
          <p:cNvSpPr>
            <a:spLocks noGrp="1"/>
          </p:cNvSpPr>
          <p:nvPr>
            <p:ph type="body" sz="quarter" idx="10" hasCustomPrompt="1"/>
          </p:nvPr>
        </p:nvSpPr>
        <p:spPr>
          <a:xfrm>
            <a:off x="1853252" y="1852251"/>
            <a:ext cx="2339547" cy="319848"/>
          </a:xfrm>
          <a:prstGeom prst="rect">
            <a:avLst/>
          </a:prstGeom>
        </p:spPr>
        <p:txBody>
          <a:bodyPr/>
          <a:lstStyle>
            <a:lvl1pPr marL="0" indent="0" algn="ctr">
              <a:lnSpc>
                <a:spcPct val="100000"/>
              </a:lnSpc>
              <a:buNone/>
              <a:defRPr sz="1900" b="1" i="0">
                <a:solidFill>
                  <a:srgbClr val="001F33"/>
                </a:solidFill>
                <a:latin typeface="+mj-lt"/>
                <a:cs typeface="Poppins" pitchFamily="2" charset="77"/>
              </a:defRPr>
            </a:lvl1pPr>
          </a:lstStyle>
          <a:p>
            <a:pPr lvl="0"/>
            <a:r>
              <a:rPr lang="da-DK" dirty="0"/>
              <a:t>Titlen skrives her</a:t>
            </a:r>
          </a:p>
        </p:txBody>
      </p:sp>
      <p:sp>
        <p:nvSpPr>
          <p:cNvPr id="19" name="Pladsholder til tekst 3">
            <a:extLst>
              <a:ext uri="{FF2B5EF4-FFF2-40B4-BE49-F238E27FC236}">
                <a16:creationId xmlns:a16="http://schemas.microsoft.com/office/drawing/2014/main" id="{C0A1CE58-E042-0D05-5600-895497FFD029}"/>
              </a:ext>
            </a:extLst>
          </p:cNvPr>
          <p:cNvSpPr>
            <a:spLocks noGrp="1"/>
          </p:cNvSpPr>
          <p:nvPr>
            <p:ph type="body" sz="quarter" idx="26" hasCustomPrompt="1"/>
          </p:nvPr>
        </p:nvSpPr>
        <p:spPr>
          <a:xfrm>
            <a:off x="1853252" y="2231679"/>
            <a:ext cx="2339546" cy="518327"/>
          </a:xfrm>
          <a:prstGeom prst="rect">
            <a:avLst/>
          </a:prstGeom>
        </p:spPr>
        <p:txBody>
          <a:bodyPr/>
          <a:lstStyle>
            <a:lvl1pPr marL="0" indent="0" algn="ctr">
              <a:lnSpc>
                <a:spcPct val="100000"/>
              </a:lnSpc>
              <a:buNone/>
              <a:defRPr sz="1200">
                <a:solidFill>
                  <a:srgbClr val="001F33"/>
                </a:solidFill>
              </a:defRPr>
            </a:lvl1pPr>
          </a:lstStyle>
          <a:p>
            <a:pPr lvl="0"/>
            <a:r>
              <a:rPr lang="da-DK" dirty="0"/>
              <a:t>I denne tekstboks kan der skrives en kort tekst</a:t>
            </a:r>
          </a:p>
        </p:txBody>
      </p:sp>
      <p:sp>
        <p:nvSpPr>
          <p:cNvPr id="21" name="Pladsholder til indhold 32">
            <a:extLst>
              <a:ext uri="{FF2B5EF4-FFF2-40B4-BE49-F238E27FC236}">
                <a16:creationId xmlns:a16="http://schemas.microsoft.com/office/drawing/2014/main" id="{079F40A4-EAE5-E91F-7EF6-EF7E5C69483C}"/>
              </a:ext>
            </a:extLst>
          </p:cNvPr>
          <p:cNvSpPr>
            <a:spLocks noGrp="1"/>
          </p:cNvSpPr>
          <p:nvPr>
            <p:ph sz="quarter" idx="27" hasCustomPrompt="1"/>
          </p:nvPr>
        </p:nvSpPr>
        <p:spPr>
          <a:xfrm>
            <a:off x="8575673" y="4121553"/>
            <a:ext cx="1136651" cy="862040"/>
          </a:xfrm>
          <a:prstGeom prst="rect">
            <a:avLst/>
          </a:prstGeom>
        </p:spPr>
        <p:txBody>
          <a:bodyPr/>
          <a:lstStyle>
            <a:lvl1pPr marL="0" indent="0" algn="ctr">
              <a:spcBef>
                <a:spcPts val="0"/>
              </a:spcBef>
              <a:buNone/>
              <a:defRPr sz="1400" b="0" i="0">
                <a:solidFill>
                  <a:srgbClr val="001F33"/>
                </a:solidFill>
                <a:latin typeface="+mn-lt"/>
                <a:cs typeface="Poppins Light" pitchFamily="2" charset="77"/>
              </a:defRPr>
            </a:lvl1pPr>
          </a:lstStyle>
          <a:p>
            <a:pPr lvl="0"/>
            <a:r>
              <a:rPr lang="da-DK" dirty="0"/>
              <a:t>Indsæt ikon her</a:t>
            </a:r>
          </a:p>
        </p:txBody>
      </p:sp>
      <p:sp>
        <p:nvSpPr>
          <p:cNvPr id="22" name="Pladsholder til tekst 20">
            <a:extLst>
              <a:ext uri="{FF2B5EF4-FFF2-40B4-BE49-F238E27FC236}">
                <a16:creationId xmlns:a16="http://schemas.microsoft.com/office/drawing/2014/main" id="{5A4FE6AF-32F4-1FAA-5A5F-A4E10BBC9E43}"/>
              </a:ext>
            </a:extLst>
          </p:cNvPr>
          <p:cNvSpPr>
            <a:spLocks noGrp="1"/>
          </p:cNvSpPr>
          <p:nvPr>
            <p:ph type="body" sz="quarter" idx="28" hasCustomPrompt="1"/>
          </p:nvPr>
        </p:nvSpPr>
        <p:spPr>
          <a:xfrm>
            <a:off x="7949252" y="5281251"/>
            <a:ext cx="2339547" cy="319848"/>
          </a:xfrm>
          <a:prstGeom prst="rect">
            <a:avLst/>
          </a:prstGeom>
        </p:spPr>
        <p:txBody>
          <a:bodyPr/>
          <a:lstStyle>
            <a:lvl1pPr marL="0" indent="0" algn="ctr">
              <a:lnSpc>
                <a:spcPct val="100000"/>
              </a:lnSpc>
              <a:buNone/>
              <a:defRPr sz="1900" b="1" i="0">
                <a:solidFill>
                  <a:srgbClr val="001F33"/>
                </a:solidFill>
                <a:latin typeface="+mj-lt"/>
                <a:cs typeface="Poppins" pitchFamily="2" charset="77"/>
              </a:defRPr>
            </a:lvl1pPr>
          </a:lstStyle>
          <a:p>
            <a:pPr lvl="0"/>
            <a:r>
              <a:rPr lang="da-DK" dirty="0"/>
              <a:t>Titlen skrives her</a:t>
            </a:r>
          </a:p>
        </p:txBody>
      </p:sp>
      <p:sp>
        <p:nvSpPr>
          <p:cNvPr id="23" name="Pladsholder til tekst 3">
            <a:extLst>
              <a:ext uri="{FF2B5EF4-FFF2-40B4-BE49-F238E27FC236}">
                <a16:creationId xmlns:a16="http://schemas.microsoft.com/office/drawing/2014/main" id="{0A8861F0-0E48-1CEE-5A34-A18C94DF2655}"/>
              </a:ext>
            </a:extLst>
          </p:cNvPr>
          <p:cNvSpPr>
            <a:spLocks noGrp="1"/>
          </p:cNvSpPr>
          <p:nvPr>
            <p:ph type="body" sz="quarter" idx="29" hasCustomPrompt="1"/>
          </p:nvPr>
        </p:nvSpPr>
        <p:spPr>
          <a:xfrm>
            <a:off x="7949252" y="5660679"/>
            <a:ext cx="2339546" cy="518327"/>
          </a:xfrm>
          <a:prstGeom prst="rect">
            <a:avLst/>
          </a:prstGeom>
        </p:spPr>
        <p:txBody>
          <a:bodyPr/>
          <a:lstStyle>
            <a:lvl1pPr marL="0" indent="0" algn="ctr">
              <a:lnSpc>
                <a:spcPct val="100000"/>
              </a:lnSpc>
              <a:buNone/>
              <a:defRPr sz="1200">
                <a:solidFill>
                  <a:srgbClr val="001F33"/>
                </a:solidFill>
              </a:defRPr>
            </a:lvl1pPr>
          </a:lstStyle>
          <a:p>
            <a:pPr lvl="0"/>
            <a:r>
              <a:rPr lang="da-DK" dirty="0"/>
              <a:t>I denne tekstboks kan der skrives en kort tekst</a:t>
            </a:r>
          </a:p>
        </p:txBody>
      </p:sp>
      <p:sp>
        <p:nvSpPr>
          <p:cNvPr id="25" name="Pladsholder til indhold 32">
            <a:extLst>
              <a:ext uri="{FF2B5EF4-FFF2-40B4-BE49-F238E27FC236}">
                <a16:creationId xmlns:a16="http://schemas.microsoft.com/office/drawing/2014/main" id="{E4F28DA9-407F-8008-B81F-4DDB6642CCE2}"/>
              </a:ext>
            </a:extLst>
          </p:cNvPr>
          <p:cNvSpPr>
            <a:spLocks noGrp="1"/>
          </p:cNvSpPr>
          <p:nvPr>
            <p:ph sz="quarter" idx="30" hasCustomPrompt="1"/>
          </p:nvPr>
        </p:nvSpPr>
        <p:spPr>
          <a:xfrm>
            <a:off x="2479672" y="4121553"/>
            <a:ext cx="1136651" cy="862040"/>
          </a:xfrm>
          <a:prstGeom prst="rect">
            <a:avLst/>
          </a:prstGeom>
        </p:spPr>
        <p:txBody>
          <a:bodyPr/>
          <a:lstStyle>
            <a:lvl1pPr marL="0" indent="0" algn="ctr">
              <a:spcBef>
                <a:spcPts val="0"/>
              </a:spcBef>
              <a:buNone/>
              <a:defRPr sz="1400" b="0" i="0">
                <a:solidFill>
                  <a:srgbClr val="001F33"/>
                </a:solidFill>
                <a:latin typeface="+mn-lt"/>
                <a:cs typeface="Poppins Light" pitchFamily="2" charset="77"/>
              </a:defRPr>
            </a:lvl1pPr>
          </a:lstStyle>
          <a:p>
            <a:pPr lvl="0"/>
            <a:r>
              <a:rPr lang="da-DK" dirty="0"/>
              <a:t>Indsæt ikon her</a:t>
            </a:r>
          </a:p>
        </p:txBody>
      </p:sp>
      <p:sp>
        <p:nvSpPr>
          <p:cNvPr id="26" name="Pladsholder til tekst 20">
            <a:extLst>
              <a:ext uri="{FF2B5EF4-FFF2-40B4-BE49-F238E27FC236}">
                <a16:creationId xmlns:a16="http://schemas.microsoft.com/office/drawing/2014/main" id="{03EBE60B-04F2-4185-B84B-B19AE9F5A52F}"/>
              </a:ext>
            </a:extLst>
          </p:cNvPr>
          <p:cNvSpPr>
            <a:spLocks noGrp="1"/>
          </p:cNvSpPr>
          <p:nvPr>
            <p:ph type="body" sz="quarter" idx="31" hasCustomPrompt="1"/>
          </p:nvPr>
        </p:nvSpPr>
        <p:spPr>
          <a:xfrm>
            <a:off x="1853251" y="5281251"/>
            <a:ext cx="2339547" cy="319848"/>
          </a:xfrm>
          <a:prstGeom prst="rect">
            <a:avLst/>
          </a:prstGeom>
        </p:spPr>
        <p:txBody>
          <a:bodyPr/>
          <a:lstStyle>
            <a:lvl1pPr marL="0" indent="0" algn="ctr">
              <a:lnSpc>
                <a:spcPct val="100000"/>
              </a:lnSpc>
              <a:buNone/>
              <a:defRPr sz="1900" b="1" i="0">
                <a:solidFill>
                  <a:srgbClr val="001F33"/>
                </a:solidFill>
                <a:latin typeface="+mj-lt"/>
                <a:cs typeface="Poppins" pitchFamily="2" charset="77"/>
              </a:defRPr>
            </a:lvl1pPr>
          </a:lstStyle>
          <a:p>
            <a:pPr lvl="0"/>
            <a:r>
              <a:rPr lang="da-DK" dirty="0"/>
              <a:t>Titlen skrives her</a:t>
            </a:r>
          </a:p>
        </p:txBody>
      </p:sp>
      <p:sp>
        <p:nvSpPr>
          <p:cNvPr id="27" name="Pladsholder til tekst 3">
            <a:extLst>
              <a:ext uri="{FF2B5EF4-FFF2-40B4-BE49-F238E27FC236}">
                <a16:creationId xmlns:a16="http://schemas.microsoft.com/office/drawing/2014/main" id="{EB114739-64DA-9F06-9A06-13063E3CF9E7}"/>
              </a:ext>
            </a:extLst>
          </p:cNvPr>
          <p:cNvSpPr>
            <a:spLocks noGrp="1"/>
          </p:cNvSpPr>
          <p:nvPr>
            <p:ph type="body" sz="quarter" idx="32" hasCustomPrompt="1"/>
          </p:nvPr>
        </p:nvSpPr>
        <p:spPr>
          <a:xfrm>
            <a:off x="1853251" y="5660679"/>
            <a:ext cx="2339546" cy="518327"/>
          </a:xfrm>
          <a:prstGeom prst="rect">
            <a:avLst/>
          </a:prstGeom>
        </p:spPr>
        <p:txBody>
          <a:bodyPr/>
          <a:lstStyle>
            <a:lvl1pPr marL="0" indent="0" algn="ctr">
              <a:lnSpc>
                <a:spcPct val="100000"/>
              </a:lnSpc>
              <a:buNone/>
              <a:defRPr sz="1200">
                <a:solidFill>
                  <a:srgbClr val="001F33"/>
                </a:solidFill>
              </a:defRPr>
            </a:lvl1pPr>
          </a:lstStyle>
          <a:p>
            <a:pPr lvl="0"/>
            <a:r>
              <a:rPr lang="da-DK" dirty="0"/>
              <a:t>I denne tekstboks kan der skrives en kort tekst</a:t>
            </a:r>
          </a:p>
        </p:txBody>
      </p:sp>
      <p:sp>
        <p:nvSpPr>
          <p:cNvPr id="28" name="Pladsholder til indhold 32">
            <a:extLst>
              <a:ext uri="{FF2B5EF4-FFF2-40B4-BE49-F238E27FC236}">
                <a16:creationId xmlns:a16="http://schemas.microsoft.com/office/drawing/2014/main" id="{19F121AD-BAA1-EDF9-BC45-A1B9B55BE3A3}"/>
              </a:ext>
            </a:extLst>
          </p:cNvPr>
          <p:cNvSpPr>
            <a:spLocks noGrp="1"/>
          </p:cNvSpPr>
          <p:nvPr>
            <p:ph sz="quarter" idx="33" hasCustomPrompt="1"/>
          </p:nvPr>
        </p:nvSpPr>
        <p:spPr>
          <a:xfrm>
            <a:off x="8575672" y="692553"/>
            <a:ext cx="1136651" cy="862040"/>
          </a:xfrm>
          <a:prstGeom prst="rect">
            <a:avLst/>
          </a:prstGeom>
        </p:spPr>
        <p:txBody>
          <a:bodyPr/>
          <a:lstStyle>
            <a:lvl1pPr marL="0" indent="0" algn="ctr">
              <a:spcBef>
                <a:spcPts val="0"/>
              </a:spcBef>
              <a:buNone/>
              <a:defRPr sz="1400" b="0" i="0">
                <a:solidFill>
                  <a:srgbClr val="001F33"/>
                </a:solidFill>
                <a:latin typeface="+mn-lt"/>
                <a:cs typeface="Poppins Light" pitchFamily="2" charset="77"/>
              </a:defRPr>
            </a:lvl1pPr>
          </a:lstStyle>
          <a:p>
            <a:pPr lvl="0"/>
            <a:r>
              <a:rPr lang="da-DK" dirty="0"/>
              <a:t>Indsæt ikon her</a:t>
            </a:r>
          </a:p>
        </p:txBody>
      </p:sp>
      <p:sp>
        <p:nvSpPr>
          <p:cNvPr id="29" name="Pladsholder til tekst 20">
            <a:extLst>
              <a:ext uri="{FF2B5EF4-FFF2-40B4-BE49-F238E27FC236}">
                <a16:creationId xmlns:a16="http://schemas.microsoft.com/office/drawing/2014/main" id="{8CC4F10F-B1AC-7175-8D7E-9C868D57B156}"/>
              </a:ext>
            </a:extLst>
          </p:cNvPr>
          <p:cNvSpPr>
            <a:spLocks noGrp="1"/>
          </p:cNvSpPr>
          <p:nvPr>
            <p:ph type="body" sz="quarter" idx="34" hasCustomPrompt="1"/>
          </p:nvPr>
        </p:nvSpPr>
        <p:spPr>
          <a:xfrm>
            <a:off x="7949251" y="1852251"/>
            <a:ext cx="2339547" cy="319848"/>
          </a:xfrm>
          <a:prstGeom prst="rect">
            <a:avLst/>
          </a:prstGeom>
        </p:spPr>
        <p:txBody>
          <a:bodyPr/>
          <a:lstStyle>
            <a:lvl1pPr marL="0" indent="0" algn="ctr">
              <a:lnSpc>
                <a:spcPct val="100000"/>
              </a:lnSpc>
              <a:buNone/>
              <a:defRPr sz="1900" b="1" i="0">
                <a:solidFill>
                  <a:srgbClr val="001F33"/>
                </a:solidFill>
                <a:latin typeface="+mj-lt"/>
                <a:cs typeface="Poppins" pitchFamily="2" charset="77"/>
              </a:defRPr>
            </a:lvl1pPr>
          </a:lstStyle>
          <a:p>
            <a:pPr lvl="0"/>
            <a:r>
              <a:rPr lang="da-DK" dirty="0"/>
              <a:t>Titlen skrives her</a:t>
            </a:r>
          </a:p>
        </p:txBody>
      </p:sp>
      <p:sp>
        <p:nvSpPr>
          <p:cNvPr id="30" name="Pladsholder til tekst 3">
            <a:extLst>
              <a:ext uri="{FF2B5EF4-FFF2-40B4-BE49-F238E27FC236}">
                <a16:creationId xmlns:a16="http://schemas.microsoft.com/office/drawing/2014/main" id="{4D0D405A-8D14-A0D9-7C06-21CA756AD33A}"/>
              </a:ext>
            </a:extLst>
          </p:cNvPr>
          <p:cNvSpPr>
            <a:spLocks noGrp="1"/>
          </p:cNvSpPr>
          <p:nvPr>
            <p:ph type="body" sz="quarter" idx="35" hasCustomPrompt="1"/>
          </p:nvPr>
        </p:nvSpPr>
        <p:spPr>
          <a:xfrm>
            <a:off x="7949251" y="2231679"/>
            <a:ext cx="2339546" cy="518327"/>
          </a:xfrm>
          <a:prstGeom prst="rect">
            <a:avLst/>
          </a:prstGeom>
        </p:spPr>
        <p:txBody>
          <a:bodyPr/>
          <a:lstStyle>
            <a:lvl1pPr marL="0" indent="0" algn="ctr">
              <a:lnSpc>
                <a:spcPct val="100000"/>
              </a:lnSpc>
              <a:buNone/>
              <a:defRPr sz="1200">
                <a:solidFill>
                  <a:srgbClr val="001F33"/>
                </a:solidFill>
              </a:defRPr>
            </a:lvl1pPr>
          </a:lstStyle>
          <a:p>
            <a:pPr lvl="0"/>
            <a:r>
              <a:rPr lang="da-DK" dirty="0"/>
              <a:t>I denne tekstboks kan der skrives en kort tekst</a:t>
            </a:r>
          </a:p>
        </p:txBody>
      </p:sp>
      <p:sp>
        <p:nvSpPr>
          <p:cNvPr id="17" name="Pladsholder til slidenummer 1">
            <a:extLst>
              <a:ext uri="{FF2B5EF4-FFF2-40B4-BE49-F238E27FC236}">
                <a16:creationId xmlns:a16="http://schemas.microsoft.com/office/drawing/2014/main" id="{50A65D0B-84E2-1401-2BF5-63A3B472FE0F}"/>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3641491805"/>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E. Seks felter + ikon + tekst">
    <p:bg>
      <p:bgPr>
        <a:solidFill>
          <a:srgbClr val="D9F0FF"/>
        </a:solidFill>
        <a:effectLst/>
      </p:bgPr>
    </p:bg>
    <p:spTree>
      <p:nvGrpSpPr>
        <p:cNvPr id="1" name=""/>
        <p:cNvGrpSpPr/>
        <p:nvPr/>
      </p:nvGrpSpPr>
      <p:grpSpPr>
        <a:xfrm>
          <a:off x="0" y="0"/>
          <a:ext cx="0" cy="0"/>
          <a:chOff x="0" y="0"/>
          <a:chExt cx="0" cy="0"/>
        </a:xfrm>
      </p:grpSpPr>
      <p:sp>
        <p:nvSpPr>
          <p:cNvPr id="46" name="Rektangel 45">
            <a:extLst>
              <a:ext uri="{FF2B5EF4-FFF2-40B4-BE49-F238E27FC236}">
                <a16:creationId xmlns:a16="http://schemas.microsoft.com/office/drawing/2014/main" id="{3DC7130F-AC5A-F41C-B5D4-758405D5BE16}"/>
              </a:ext>
            </a:extLst>
          </p:cNvPr>
          <p:cNvSpPr/>
          <p:nvPr userDrawn="1"/>
        </p:nvSpPr>
        <p:spPr>
          <a:xfrm rot="10800000">
            <a:off x="8128055" y="3429000"/>
            <a:ext cx="4063945" cy="3429000"/>
          </a:xfrm>
          <a:prstGeom prst="rect">
            <a:avLst/>
          </a:prstGeom>
          <a:solidFill>
            <a:srgbClr val="EAF7FF">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001F33"/>
              </a:solidFill>
            </a:endParaRPr>
          </a:p>
        </p:txBody>
      </p:sp>
      <p:sp>
        <p:nvSpPr>
          <p:cNvPr id="27" name="Rektangel 26">
            <a:extLst>
              <a:ext uri="{FF2B5EF4-FFF2-40B4-BE49-F238E27FC236}">
                <a16:creationId xmlns:a16="http://schemas.microsoft.com/office/drawing/2014/main" id="{5D19E5F5-0E11-8BF5-1929-7FA60358C798}"/>
              </a:ext>
            </a:extLst>
          </p:cNvPr>
          <p:cNvSpPr/>
          <p:nvPr userDrawn="1"/>
        </p:nvSpPr>
        <p:spPr>
          <a:xfrm rot="10800000">
            <a:off x="4064027" y="0"/>
            <a:ext cx="4063945" cy="3429000"/>
          </a:xfrm>
          <a:prstGeom prst="rect">
            <a:avLst/>
          </a:prstGeom>
          <a:solidFill>
            <a:srgbClr val="EAF7FF">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0" name="Pladsholder til indhold 32">
            <a:extLst>
              <a:ext uri="{FF2B5EF4-FFF2-40B4-BE49-F238E27FC236}">
                <a16:creationId xmlns:a16="http://schemas.microsoft.com/office/drawing/2014/main" id="{3ED23CD3-1E7D-BB05-90E8-CC40AA911553}"/>
              </a:ext>
            </a:extLst>
          </p:cNvPr>
          <p:cNvSpPr>
            <a:spLocks noGrp="1"/>
          </p:cNvSpPr>
          <p:nvPr>
            <p:ph sz="quarter" idx="13" hasCustomPrompt="1"/>
          </p:nvPr>
        </p:nvSpPr>
        <p:spPr>
          <a:xfrm>
            <a:off x="5527674" y="692553"/>
            <a:ext cx="1136651" cy="862040"/>
          </a:xfrm>
          <a:prstGeom prst="rect">
            <a:avLst/>
          </a:prstGeom>
        </p:spPr>
        <p:txBody>
          <a:bodyPr/>
          <a:lstStyle>
            <a:lvl1pPr marL="0" indent="0" algn="ctr">
              <a:spcBef>
                <a:spcPts val="0"/>
              </a:spcBef>
              <a:buNone/>
              <a:defRPr sz="1400" b="0" i="0">
                <a:solidFill>
                  <a:srgbClr val="001F33"/>
                </a:solidFill>
                <a:latin typeface="+mn-lt"/>
                <a:cs typeface="Poppins Light" pitchFamily="2" charset="77"/>
              </a:defRPr>
            </a:lvl1pPr>
          </a:lstStyle>
          <a:p>
            <a:pPr lvl="0"/>
            <a:r>
              <a:rPr lang="da-DK" dirty="0"/>
              <a:t>Indsæt ikon her</a:t>
            </a:r>
          </a:p>
        </p:txBody>
      </p:sp>
      <p:sp>
        <p:nvSpPr>
          <p:cNvPr id="31" name="Pladsholder til tekst 20">
            <a:extLst>
              <a:ext uri="{FF2B5EF4-FFF2-40B4-BE49-F238E27FC236}">
                <a16:creationId xmlns:a16="http://schemas.microsoft.com/office/drawing/2014/main" id="{CFC7F87B-8D47-99FC-7064-904D18A440CE}"/>
              </a:ext>
            </a:extLst>
          </p:cNvPr>
          <p:cNvSpPr>
            <a:spLocks noGrp="1"/>
          </p:cNvSpPr>
          <p:nvPr>
            <p:ph type="body" sz="quarter" idx="10" hasCustomPrompt="1"/>
          </p:nvPr>
        </p:nvSpPr>
        <p:spPr>
          <a:xfrm>
            <a:off x="4926226" y="1852251"/>
            <a:ext cx="2339547" cy="319848"/>
          </a:xfrm>
          <a:prstGeom prst="rect">
            <a:avLst/>
          </a:prstGeom>
        </p:spPr>
        <p:txBody>
          <a:bodyPr/>
          <a:lstStyle>
            <a:lvl1pPr marL="0" indent="0" algn="ctr">
              <a:lnSpc>
                <a:spcPct val="100000"/>
              </a:lnSpc>
              <a:buNone/>
              <a:defRPr sz="1900" b="1" i="0">
                <a:solidFill>
                  <a:srgbClr val="001F33"/>
                </a:solidFill>
                <a:latin typeface="+mj-lt"/>
                <a:cs typeface="Poppins" pitchFamily="2" charset="77"/>
              </a:defRPr>
            </a:lvl1pPr>
          </a:lstStyle>
          <a:p>
            <a:pPr lvl="0"/>
            <a:r>
              <a:rPr lang="da-DK" dirty="0"/>
              <a:t>Titlen skrives her</a:t>
            </a:r>
          </a:p>
        </p:txBody>
      </p:sp>
      <p:sp>
        <p:nvSpPr>
          <p:cNvPr id="32" name="Pladsholder til tekst 3">
            <a:extLst>
              <a:ext uri="{FF2B5EF4-FFF2-40B4-BE49-F238E27FC236}">
                <a16:creationId xmlns:a16="http://schemas.microsoft.com/office/drawing/2014/main" id="{51E7084E-BDB4-869A-5B90-CCBBEAE4B99E}"/>
              </a:ext>
            </a:extLst>
          </p:cNvPr>
          <p:cNvSpPr>
            <a:spLocks noGrp="1"/>
          </p:cNvSpPr>
          <p:nvPr>
            <p:ph type="body" sz="quarter" idx="26" hasCustomPrompt="1"/>
          </p:nvPr>
        </p:nvSpPr>
        <p:spPr>
          <a:xfrm>
            <a:off x="4926226" y="2231679"/>
            <a:ext cx="2339546" cy="518327"/>
          </a:xfrm>
          <a:prstGeom prst="rect">
            <a:avLst/>
          </a:prstGeom>
        </p:spPr>
        <p:txBody>
          <a:bodyPr/>
          <a:lstStyle>
            <a:lvl1pPr marL="0" indent="0" algn="ctr">
              <a:buNone/>
              <a:defRPr sz="1200">
                <a:solidFill>
                  <a:srgbClr val="001F33"/>
                </a:solidFill>
                <a:latin typeface="Segoe UI Semilight" panose="020B0402040204020203" pitchFamily="34" charset="0"/>
                <a:cs typeface="Segoe UI Semilight" panose="020B0402040204020203" pitchFamily="34" charset="0"/>
              </a:defRPr>
            </a:lvl1pPr>
          </a:lstStyle>
          <a:p>
            <a:pPr lvl="0"/>
            <a:r>
              <a:rPr lang="da-DK" dirty="0"/>
              <a:t>I denne tekstboks kan der skrives en kort tekst</a:t>
            </a:r>
          </a:p>
        </p:txBody>
      </p:sp>
      <p:sp>
        <p:nvSpPr>
          <p:cNvPr id="33" name="Rektangel 32">
            <a:extLst>
              <a:ext uri="{FF2B5EF4-FFF2-40B4-BE49-F238E27FC236}">
                <a16:creationId xmlns:a16="http://schemas.microsoft.com/office/drawing/2014/main" id="{78762C85-4ECD-8D19-9FE6-0A783A814321}"/>
              </a:ext>
            </a:extLst>
          </p:cNvPr>
          <p:cNvSpPr/>
          <p:nvPr userDrawn="1"/>
        </p:nvSpPr>
        <p:spPr>
          <a:xfrm rot="10800000">
            <a:off x="-1" y="3429000"/>
            <a:ext cx="4063945" cy="3429000"/>
          </a:xfrm>
          <a:prstGeom prst="rect">
            <a:avLst/>
          </a:prstGeom>
          <a:solidFill>
            <a:srgbClr val="EAF7FF">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001F33"/>
              </a:solidFill>
            </a:endParaRPr>
          </a:p>
        </p:txBody>
      </p:sp>
      <p:sp>
        <p:nvSpPr>
          <p:cNvPr id="34" name="Pladsholder til indhold 32">
            <a:extLst>
              <a:ext uri="{FF2B5EF4-FFF2-40B4-BE49-F238E27FC236}">
                <a16:creationId xmlns:a16="http://schemas.microsoft.com/office/drawing/2014/main" id="{ECD9A801-D0CB-A758-D26E-14ABD6707ADE}"/>
              </a:ext>
            </a:extLst>
          </p:cNvPr>
          <p:cNvSpPr>
            <a:spLocks noGrp="1"/>
          </p:cNvSpPr>
          <p:nvPr>
            <p:ph sz="quarter" idx="27" hasCustomPrompt="1"/>
          </p:nvPr>
        </p:nvSpPr>
        <p:spPr>
          <a:xfrm>
            <a:off x="1463646" y="4121553"/>
            <a:ext cx="1136651" cy="862040"/>
          </a:xfrm>
          <a:prstGeom prst="rect">
            <a:avLst/>
          </a:prstGeom>
        </p:spPr>
        <p:txBody>
          <a:bodyPr/>
          <a:lstStyle>
            <a:lvl1pPr marL="0" indent="0" algn="ctr">
              <a:spcBef>
                <a:spcPts val="0"/>
              </a:spcBef>
              <a:buNone/>
              <a:defRPr sz="1400" b="0" i="0">
                <a:solidFill>
                  <a:srgbClr val="001F33"/>
                </a:solidFill>
                <a:latin typeface="+mn-lt"/>
                <a:cs typeface="Poppins Light" pitchFamily="2" charset="77"/>
              </a:defRPr>
            </a:lvl1pPr>
          </a:lstStyle>
          <a:p>
            <a:pPr lvl="0"/>
            <a:r>
              <a:rPr lang="da-DK" dirty="0"/>
              <a:t>Indsæt ikon her</a:t>
            </a:r>
          </a:p>
        </p:txBody>
      </p:sp>
      <p:sp>
        <p:nvSpPr>
          <p:cNvPr id="35" name="Pladsholder til tekst 20">
            <a:extLst>
              <a:ext uri="{FF2B5EF4-FFF2-40B4-BE49-F238E27FC236}">
                <a16:creationId xmlns:a16="http://schemas.microsoft.com/office/drawing/2014/main" id="{B3AAC0F5-98E1-A3AE-E8CE-BA346D8CD537}"/>
              </a:ext>
            </a:extLst>
          </p:cNvPr>
          <p:cNvSpPr>
            <a:spLocks noGrp="1"/>
          </p:cNvSpPr>
          <p:nvPr>
            <p:ph type="body" sz="quarter" idx="28" hasCustomPrompt="1"/>
          </p:nvPr>
        </p:nvSpPr>
        <p:spPr>
          <a:xfrm>
            <a:off x="862198" y="5281251"/>
            <a:ext cx="2339547" cy="319848"/>
          </a:xfrm>
          <a:prstGeom prst="rect">
            <a:avLst/>
          </a:prstGeom>
        </p:spPr>
        <p:txBody>
          <a:bodyPr/>
          <a:lstStyle>
            <a:lvl1pPr marL="0" indent="0" algn="ctr">
              <a:lnSpc>
                <a:spcPct val="100000"/>
              </a:lnSpc>
              <a:buNone/>
              <a:defRPr sz="1900" b="1" i="0">
                <a:solidFill>
                  <a:srgbClr val="001F33"/>
                </a:solidFill>
                <a:latin typeface="+mj-lt"/>
                <a:cs typeface="Poppins" pitchFamily="2" charset="77"/>
              </a:defRPr>
            </a:lvl1pPr>
          </a:lstStyle>
          <a:p>
            <a:pPr lvl="0"/>
            <a:r>
              <a:rPr lang="da-DK" dirty="0"/>
              <a:t>Titlen skrives her</a:t>
            </a:r>
          </a:p>
        </p:txBody>
      </p:sp>
      <p:sp>
        <p:nvSpPr>
          <p:cNvPr id="36" name="Pladsholder til tekst 3">
            <a:extLst>
              <a:ext uri="{FF2B5EF4-FFF2-40B4-BE49-F238E27FC236}">
                <a16:creationId xmlns:a16="http://schemas.microsoft.com/office/drawing/2014/main" id="{1AE7C3C6-C7E1-0E52-F8E6-EB8EAF075D4C}"/>
              </a:ext>
            </a:extLst>
          </p:cNvPr>
          <p:cNvSpPr>
            <a:spLocks noGrp="1"/>
          </p:cNvSpPr>
          <p:nvPr>
            <p:ph type="body" sz="quarter" idx="29" hasCustomPrompt="1"/>
          </p:nvPr>
        </p:nvSpPr>
        <p:spPr>
          <a:xfrm>
            <a:off x="862198" y="5660679"/>
            <a:ext cx="2339546" cy="518327"/>
          </a:xfrm>
          <a:prstGeom prst="rect">
            <a:avLst/>
          </a:prstGeom>
        </p:spPr>
        <p:txBody>
          <a:bodyPr/>
          <a:lstStyle>
            <a:lvl1pPr marL="0" indent="0" algn="ctr">
              <a:buNone/>
              <a:defRPr sz="1200">
                <a:solidFill>
                  <a:srgbClr val="001F33"/>
                </a:solidFill>
                <a:latin typeface="Segoe UI Semilight" panose="020B0402040204020203" pitchFamily="34" charset="0"/>
                <a:cs typeface="Segoe UI Semilight" panose="020B0402040204020203" pitchFamily="34" charset="0"/>
              </a:defRPr>
            </a:lvl1pPr>
          </a:lstStyle>
          <a:p>
            <a:pPr lvl="0"/>
            <a:r>
              <a:rPr lang="da-DK" dirty="0"/>
              <a:t>I denne tekstboks kan der skrives en kort tekst</a:t>
            </a:r>
          </a:p>
        </p:txBody>
      </p:sp>
      <p:sp>
        <p:nvSpPr>
          <p:cNvPr id="47" name="Pladsholder til indhold 32">
            <a:extLst>
              <a:ext uri="{FF2B5EF4-FFF2-40B4-BE49-F238E27FC236}">
                <a16:creationId xmlns:a16="http://schemas.microsoft.com/office/drawing/2014/main" id="{4798CD0D-3B49-EF7D-B253-03B6AF74B2B4}"/>
              </a:ext>
            </a:extLst>
          </p:cNvPr>
          <p:cNvSpPr>
            <a:spLocks noGrp="1"/>
          </p:cNvSpPr>
          <p:nvPr>
            <p:ph sz="quarter" idx="30" hasCustomPrompt="1"/>
          </p:nvPr>
        </p:nvSpPr>
        <p:spPr>
          <a:xfrm>
            <a:off x="9591702" y="4121553"/>
            <a:ext cx="1136651" cy="862040"/>
          </a:xfrm>
          <a:prstGeom prst="rect">
            <a:avLst/>
          </a:prstGeom>
        </p:spPr>
        <p:txBody>
          <a:bodyPr/>
          <a:lstStyle>
            <a:lvl1pPr marL="0" indent="0" algn="ctr">
              <a:spcBef>
                <a:spcPts val="0"/>
              </a:spcBef>
              <a:buNone/>
              <a:defRPr sz="1400" b="0" i="0">
                <a:solidFill>
                  <a:srgbClr val="001F33"/>
                </a:solidFill>
                <a:latin typeface="+mn-lt"/>
                <a:cs typeface="Poppins Light" pitchFamily="2" charset="77"/>
              </a:defRPr>
            </a:lvl1pPr>
          </a:lstStyle>
          <a:p>
            <a:pPr lvl="0"/>
            <a:r>
              <a:rPr lang="da-DK" dirty="0"/>
              <a:t>Indsæt ikon her</a:t>
            </a:r>
          </a:p>
        </p:txBody>
      </p:sp>
      <p:sp>
        <p:nvSpPr>
          <p:cNvPr id="48" name="Pladsholder til tekst 20">
            <a:extLst>
              <a:ext uri="{FF2B5EF4-FFF2-40B4-BE49-F238E27FC236}">
                <a16:creationId xmlns:a16="http://schemas.microsoft.com/office/drawing/2014/main" id="{AD01B8C7-7814-B733-99C0-FD9F1A122A70}"/>
              </a:ext>
            </a:extLst>
          </p:cNvPr>
          <p:cNvSpPr>
            <a:spLocks noGrp="1"/>
          </p:cNvSpPr>
          <p:nvPr>
            <p:ph type="body" sz="quarter" idx="31" hasCustomPrompt="1"/>
          </p:nvPr>
        </p:nvSpPr>
        <p:spPr>
          <a:xfrm>
            <a:off x="8990254" y="5281251"/>
            <a:ext cx="2339547" cy="319848"/>
          </a:xfrm>
          <a:prstGeom prst="rect">
            <a:avLst/>
          </a:prstGeom>
        </p:spPr>
        <p:txBody>
          <a:bodyPr/>
          <a:lstStyle>
            <a:lvl1pPr marL="0" indent="0" algn="ctr">
              <a:lnSpc>
                <a:spcPct val="100000"/>
              </a:lnSpc>
              <a:buNone/>
              <a:defRPr sz="1900" b="1" i="0">
                <a:solidFill>
                  <a:srgbClr val="001F33"/>
                </a:solidFill>
                <a:latin typeface="+mj-lt"/>
                <a:cs typeface="Poppins" pitchFamily="2" charset="77"/>
              </a:defRPr>
            </a:lvl1pPr>
          </a:lstStyle>
          <a:p>
            <a:pPr lvl="0"/>
            <a:r>
              <a:rPr lang="da-DK" dirty="0"/>
              <a:t>Titlen skrives her</a:t>
            </a:r>
          </a:p>
        </p:txBody>
      </p:sp>
      <p:sp>
        <p:nvSpPr>
          <p:cNvPr id="49" name="Pladsholder til tekst 3">
            <a:extLst>
              <a:ext uri="{FF2B5EF4-FFF2-40B4-BE49-F238E27FC236}">
                <a16:creationId xmlns:a16="http://schemas.microsoft.com/office/drawing/2014/main" id="{68E428CC-FB2F-6FAF-4C09-A6E8BA3EE122}"/>
              </a:ext>
            </a:extLst>
          </p:cNvPr>
          <p:cNvSpPr>
            <a:spLocks noGrp="1"/>
          </p:cNvSpPr>
          <p:nvPr>
            <p:ph type="body" sz="quarter" idx="32" hasCustomPrompt="1"/>
          </p:nvPr>
        </p:nvSpPr>
        <p:spPr>
          <a:xfrm>
            <a:off x="8990254" y="5660679"/>
            <a:ext cx="2339546" cy="518327"/>
          </a:xfrm>
          <a:prstGeom prst="rect">
            <a:avLst/>
          </a:prstGeom>
        </p:spPr>
        <p:txBody>
          <a:bodyPr/>
          <a:lstStyle>
            <a:lvl1pPr marL="0" indent="0" algn="ctr">
              <a:buNone/>
              <a:defRPr sz="1200">
                <a:solidFill>
                  <a:srgbClr val="001F33"/>
                </a:solidFill>
                <a:latin typeface="Segoe UI Semilight" panose="020B0402040204020203" pitchFamily="34" charset="0"/>
                <a:cs typeface="Segoe UI Semilight" panose="020B0402040204020203" pitchFamily="34" charset="0"/>
              </a:defRPr>
            </a:lvl1pPr>
          </a:lstStyle>
          <a:p>
            <a:pPr lvl="0"/>
            <a:r>
              <a:rPr lang="da-DK" dirty="0"/>
              <a:t>I denne tekstboks kan der skrives en kort tekst</a:t>
            </a:r>
          </a:p>
        </p:txBody>
      </p:sp>
      <p:sp>
        <p:nvSpPr>
          <p:cNvPr id="51" name="Pladsholder til indhold 32">
            <a:extLst>
              <a:ext uri="{FF2B5EF4-FFF2-40B4-BE49-F238E27FC236}">
                <a16:creationId xmlns:a16="http://schemas.microsoft.com/office/drawing/2014/main" id="{F9349574-8606-EB85-ACED-A7E34B8705F5}"/>
              </a:ext>
            </a:extLst>
          </p:cNvPr>
          <p:cNvSpPr>
            <a:spLocks noGrp="1"/>
          </p:cNvSpPr>
          <p:nvPr>
            <p:ph sz="quarter" idx="33" hasCustomPrompt="1"/>
          </p:nvPr>
        </p:nvSpPr>
        <p:spPr>
          <a:xfrm>
            <a:off x="5552646" y="4121553"/>
            <a:ext cx="1136651" cy="862040"/>
          </a:xfrm>
          <a:prstGeom prst="rect">
            <a:avLst/>
          </a:prstGeom>
        </p:spPr>
        <p:txBody>
          <a:bodyPr/>
          <a:lstStyle>
            <a:lvl1pPr marL="0" indent="0" algn="ctr">
              <a:spcBef>
                <a:spcPts val="0"/>
              </a:spcBef>
              <a:buNone/>
              <a:defRPr sz="1400" b="0" i="0">
                <a:solidFill>
                  <a:srgbClr val="001F33"/>
                </a:solidFill>
                <a:latin typeface="+mn-lt"/>
                <a:cs typeface="Poppins Light" pitchFamily="2" charset="77"/>
              </a:defRPr>
            </a:lvl1pPr>
          </a:lstStyle>
          <a:p>
            <a:pPr lvl="0"/>
            <a:r>
              <a:rPr lang="da-DK" dirty="0"/>
              <a:t>Indsæt ikon her</a:t>
            </a:r>
          </a:p>
        </p:txBody>
      </p:sp>
      <p:sp>
        <p:nvSpPr>
          <p:cNvPr id="52" name="Pladsholder til tekst 20">
            <a:extLst>
              <a:ext uri="{FF2B5EF4-FFF2-40B4-BE49-F238E27FC236}">
                <a16:creationId xmlns:a16="http://schemas.microsoft.com/office/drawing/2014/main" id="{73BB8DD5-E95C-2DBB-8DCE-16A7401DD0BD}"/>
              </a:ext>
            </a:extLst>
          </p:cNvPr>
          <p:cNvSpPr>
            <a:spLocks noGrp="1"/>
          </p:cNvSpPr>
          <p:nvPr>
            <p:ph type="body" sz="quarter" idx="34" hasCustomPrompt="1"/>
          </p:nvPr>
        </p:nvSpPr>
        <p:spPr>
          <a:xfrm>
            <a:off x="4926225" y="5281251"/>
            <a:ext cx="2339547" cy="319848"/>
          </a:xfrm>
          <a:prstGeom prst="rect">
            <a:avLst/>
          </a:prstGeom>
        </p:spPr>
        <p:txBody>
          <a:bodyPr/>
          <a:lstStyle>
            <a:lvl1pPr marL="0" indent="0" algn="ctr">
              <a:lnSpc>
                <a:spcPct val="100000"/>
              </a:lnSpc>
              <a:buNone/>
              <a:defRPr sz="1900" b="1" i="0">
                <a:solidFill>
                  <a:srgbClr val="001F33"/>
                </a:solidFill>
                <a:latin typeface="+mj-lt"/>
                <a:cs typeface="Poppins" pitchFamily="2" charset="77"/>
              </a:defRPr>
            </a:lvl1pPr>
          </a:lstStyle>
          <a:p>
            <a:pPr lvl="0"/>
            <a:r>
              <a:rPr lang="da-DK" dirty="0"/>
              <a:t>Titlen skrives her</a:t>
            </a:r>
          </a:p>
        </p:txBody>
      </p:sp>
      <p:sp>
        <p:nvSpPr>
          <p:cNvPr id="53" name="Pladsholder til tekst 3">
            <a:extLst>
              <a:ext uri="{FF2B5EF4-FFF2-40B4-BE49-F238E27FC236}">
                <a16:creationId xmlns:a16="http://schemas.microsoft.com/office/drawing/2014/main" id="{68ED7809-607B-64C1-AB90-859911022C10}"/>
              </a:ext>
            </a:extLst>
          </p:cNvPr>
          <p:cNvSpPr>
            <a:spLocks noGrp="1"/>
          </p:cNvSpPr>
          <p:nvPr>
            <p:ph type="body" sz="quarter" idx="35" hasCustomPrompt="1"/>
          </p:nvPr>
        </p:nvSpPr>
        <p:spPr>
          <a:xfrm>
            <a:off x="4926225" y="5660679"/>
            <a:ext cx="2339546" cy="518327"/>
          </a:xfrm>
          <a:prstGeom prst="rect">
            <a:avLst/>
          </a:prstGeom>
        </p:spPr>
        <p:txBody>
          <a:bodyPr/>
          <a:lstStyle>
            <a:lvl1pPr marL="0" indent="0" algn="ctr">
              <a:buNone/>
              <a:defRPr sz="1200">
                <a:solidFill>
                  <a:srgbClr val="001F33"/>
                </a:solidFill>
                <a:latin typeface="Segoe UI Semilight" panose="020B0402040204020203" pitchFamily="34" charset="0"/>
                <a:cs typeface="Segoe UI Semilight" panose="020B0402040204020203" pitchFamily="34" charset="0"/>
              </a:defRPr>
            </a:lvl1pPr>
          </a:lstStyle>
          <a:p>
            <a:pPr lvl="0"/>
            <a:r>
              <a:rPr lang="da-DK" dirty="0"/>
              <a:t>I denne tekstboks kan der skrives en kort tekst</a:t>
            </a:r>
          </a:p>
        </p:txBody>
      </p:sp>
      <p:sp>
        <p:nvSpPr>
          <p:cNvPr id="54" name="Pladsholder til indhold 32">
            <a:extLst>
              <a:ext uri="{FF2B5EF4-FFF2-40B4-BE49-F238E27FC236}">
                <a16:creationId xmlns:a16="http://schemas.microsoft.com/office/drawing/2014/main" id="{FDE59588-8E2F-4A3C-A010-AB875519752F}"/>
              </a:ext>
            </a:extLst>
          </p:cNvPr>
          <p:cNvSpPr>
            <a:spLocks noGrp="1"/>
          </p:cNvSpPr>
          <p:nvPr>
            <p:ph sz="quarter" idx="36" hasCustomPrompt="1"/>
          </p:nvPr>
        </p:nvSpPr>
        <p:spPr>
          <a:xfrm>
            <a:off x="1488619" y="689097"/>
            <a:ext cx="1136651" cy="862040"/>
          </a:xfrm>
          <a:prstGeom prst="rect">
            <a:avLst/>
          </a:prstGeom>
        </p:spPr>
        <p:txBody>
          <a:bodyPr/>
          <a:lstStyle>
            <a:lvl1pPr marL="0" indent="0" algn="ctr">
              <a:spcBef>
                <a:spcPts val="0"/>
              </a:spcBef>
              <a:buNone/>
              <a:defRPr sz="1400" b="0" i="0">
                <a:solidFill>
                  <a:srgbClr val="001F33"/>
                </a:solidFill>
                <a:latin typeface="+mn-lt"/>
                <a:cs typeface="Poppins Light" pitchFamily="2" charset="77"/>
              </a:defRPr>
            </a:lvl1pPr>
          </a:lstStyle>
          <a:p>
            <a:pPr lvl="0"/>
            <a:r>
              <a:rPr lang="da-DK" dirty="0"/>
              <a:t>Indsæt ikon her</a:t>
            </a:r>
          </a:p>
        </p:txBody>
      </p:sp>
      <p:sp>
        <p:nvSpPr>
          <p:cNvPr id="55" name="Pladsholder til tekst 20">
            <a:extLst>
              <a:ext uri="{FF2B5EF4-FFF2-40B4-BE49-F238E27FC236}">
                <a16:creationId xmlns:a16="http://schemas.microsoft.com/office/drawing/2014/main" id="{89C2B54D-A870-3711-6A41-CFEF4F94CB87}"/>
              </a:ext>
            </a:extLst>
          </p:cNvPr>
          <p:cNvSpPr>
            <a:spLocks noGrp="1"/>
          </p:cNvSpPr>
          <p:nvPr>
            <p:ph type="body" sz="quarter" idx="37" hasCustomPrompt="1"/>
          </p:nvPr>
        </p:nvSpPr>
        <p:spPr>
          <a:xfrm>
            <a:off x="862198" y="1848795"/>
            <a:ext cx="2339547" cy="319848"/>
          </a:xfrm>
          <a:prstGeom prst="rect">
            <a:avLst/>
          </a:prstGeom>
        </p:spPr>
        <p:txBody>
          <a:bodyPr/>
          <a:lstStyle>
            <a:lvl1pPr marL="0" indent="0" algn="ctr">
              <a:lnSpc>
                <a:spcPct val="100000"/>
              </a:lnSpc>
              <a:buNone/>
              <a:defRPr sz="1900" b="1" i="0">
                <a:solidFill>
                  <a:srgbClr val="001F33"/>
                </a:solidFill>
                <a:latin typeface="+mj-lt"/>
                <a:cs typeface="Poppins" pitchFamily="2" charset="77"/>
              </a:defRPr>
            </a:lvl1pPr>
          </a:lstStyle>
          <a:p>
            <a:pPr lvl="0"/>
            <a:r>
              <a:rPr lang="da-DK" dirty="0"/>
              <a:t>Titlen skrives her</a:t>
            </a:r>
          </a:p>
        </p:txBody>
      </p:sp>
      <p:sp>
        <p:nvSpPr>
          <p:cNvPr id="58" name="Pladsholder til tekst 3">
            <a:extLst>
              <a:ext uri="{FF2B5EF4-FFF2-40B4-BE49-F238E27FC236}">
                <a16:creationId xmlns:a16="http://schemas.microsoft.com/office/drawing/2014/main" id="{63C88447-F333-8CF3-7BD0-48D602F0E145}"/>
              </a:ext>
            </a:extLst>
          </p:cNvPr>
          <p:cNvSpPr>
            <a:spLocks noGrp="1"/>
          </p:cNvSpPr>
          <p:nvPr>
            <p:ph type="body" sz="quarter" idx="38" hasCustomPrompt="1"/>
          </p:nvPr>
        </p:nvSpPr>
        <p:spPr>
          <a:xfrm>
            <a:off x="862198" y="2228223"/>
            <a:ext cx="2339546" cy="518327"/>
          </a:xfrm>
          <a:prstGeom prst="rect">
            <a:avLst/>
          </a:prstGeom>
        </p:spPr>
        <p:txBody>
          <a:bodyPr/>
          <a:lstStyle>
            <a:lvl1pPr marL="0" indent="0" algn="ctr">
              <a:buNone/>
              <a:defRPr sz="1200">
                <a:solidFill>
                  <a:srgbClr val="001F33"/>
                </a:solidFill>
                <a:latin typeface="Segoe UI Semilight" panose="020B0402040204020203" pitchFamily="34" charset="0"/>
                <a:cs typeface="Segoe UI Semilight" panose="020B0402040204020203" pitchFamily="34" charset="0"/>
              </a:defRPr>
            </a:lvl1pPr>
          </a:lstStyle>
          <a:p>
            <a:pPr lvl="0"/>
            <a:r>
              <a:rPr lang="da-DK" dirty="0"/>
              <a:t>I denne tekstboks kan der skrives en kort tekst</a:t>
            </a:r>
          </a:p>
        </p:txBody>
      </p:sp>
      <p:sp>
        <p:nvSpPr>
          <p:cNvPr id="60" name="Pladsholder til indhold 32">
            <a:extLst>
              <a:ext uri="{FF2B5EF4-FFF2-40B4-BE49-F238E27FC236}">
                <a16:creationId xmlns:a16="http://schemas.microsoft.com/office/drawing/2014/main" id="{18D6A146-5D02-1C40-7666-365980A2FFB2}"/>
              </a:ext>
            </a:extLst>
          </p:cNvPr>
          <p:cNvSpPr>
            <a:spLocks noGrp="1"/>
          </p:cNvSpPr>
          <p:nvPr>
            <p:ph sz="quarter" idx="39" hasCustomPrompt="1"/>
          </p:nvPr>
        </p:nvSpPr>
        <p:spPr>
          <a:xfrm>
            <a:off x="9616675" y="690437"/>
            <a:ext cx="1136651" cy="862040"/>
          </a:xfrm>
          <a:prstGeom prst="rect">
            <a:avLst/>
          </a:prstGeom>
        </p:spPr>
        <p:txBody>
          <a:bodyPr/>
          <a:lstStyle>
            <a:lvl1pPr marL="0" indent="0" algn="ctr">
              <a:spcBef>
                <a:spcPts val="0"/>
              </a:spcBef>
              <a:buNone/>
              <a:defRPr sz="1400" b="0" i="0">
                <a:solidFill>
                  <a:srgbClr val="001F33"/>
                </a:solidFill>
                <a:latin typeface="+mn-lt"/>
                <a:cs typeface="Poppins Light" pitchFamily="2" charset="77"/>
              </a:defRPr>
            </a:lvl1pPr>
          </a:lstStyle>
          <a:p>
            <a:pPr lvl="0"/>
            <a:r>
              <a:rPr lang="da-DK" dirty="0"/>
              <a:t>Indsæt ikon her</a:t>
            </a:r>
          </a:p>
        </p:txBody>
      </p:sp>
      <p:sp>
        <p:nvSpPr>
          <p:cNvPr id="61" name="Pladsholder til tekst 20">
            <a:extLst>
              <a:ext uri="{FF2B5EF4-FFF2-40B4-BE49-F238E27FC236}">
                <a16:creationId xmlns:a16="http://schemas.microsoft.com/office/drawing/2014/main" id="{181AFA50-4120-6D38-3982-C69C807A358C}"/>
              </a:ext>
            </a:extLst>
          </p:cNvPr>
          <p:cNvSpPr>
            <a:spLocks noGrp="1"/>
          </p:cNvSpPr>
          <p:nvPr>
            <p:ph type="body" sz="quarter" idx="40" hasCustomPrompt="1"/>
          </p:nvPr>
        </p:nvSpPr>
        <p:spPr>
          <a:xfrm>
            <a:off x="8990254" y="1850135"/>
            <a:ext cx="2339547" cy="319848"/>
          </a:xfrm>
          <a:prstGeom prst="rect">
            <a:avLst/>
          </a:prstGeom>
        </p:spPr>
        <p:txBody>
          <a:bodyPr/>
          <a:lstStyle>
            <a:lvl1pPr marL="0" indent="0" algn="ctr">
              <a:lnSpc>
                <a:spcPct val="100000"/>
              </a:lnSpc>
              <a:buNone/>
              <a:defRPr sz="1900" b="1" i="0">
                <a:solidFill>
                  <a:srgbClr val="001F33"/>
                </a:solidFill>
                <a:latin typeface="+mj-lt"/>
                <a:cs typeface="Poppins" pitchFamily="2" charset="77"/>
              </a:defRPr>
            </a:lvl1pPr>
          </a:lstStyle>
          <a:p>
            <a:pPr lvl="0"/>
            <a:r>
              <a:rPr lang="da-DK" dirty="0"/>
              <a:t>Titlen skrives her</a:t>
            </a:r>
          </a:p>
        </p:txBody>
      </p:sp>
      <p:sp>
        <p:nvSpPr>
          <p:cNvPr id="62" name="Pladsholder til tekst 3">
            <a:extLst>
              <a:ext uri="{FF2B5EF4-FFF2-40B4-BE49-F238E27FC236}">
                <a16:creationId xmlns:a16="http://schemas.microsoft.com/office/drawing/2014/main" id="{4B96B019-A3FD-5D36-DAFA-4A2BE1CA86AB}"/>
              </a:ext>
            </a:extLst>
          </p:cNvPr>
          <p:cNvSpPr>
            <a:spLocks noGrp="1"/>
          </p:cNvSpPr>
          <p:nvPr>
            <p:ph type="body" sz="quarter" idx="41" hasCustomPrompt="1"/>
          </p:nvPr>
        </p:nvSpPr>
        <p:spPr>
          <a:xfrm>
            <a:off x="8990254" y="2229563"/>
            <a:ext cx="2339546" cy="518327"/>
          </a:xfrm>
          <a:prstGeom prst="rect">
            <a:avLst/>
          </a:prstGeom>
        </p:spPr>
        <p:txBody>
          <a:bodyPr/>
          <a:lstStyle>
            <a:lvl1pPr marL="0" indent="0" algn="ctr">
              <a:buNone/>
              <a:defRPr sz="1200">
                <a:solidFill>
                  <a:srgbClr val="001F33"/>
                </a:solidFill>
                <a:latin typeface="Segoe UI Semilight" panose="020B0402040204020203" pitchFamily="34" charset="0"/>
                <a:cs typeface="Segoe UI Semilight" panose="020B0402040204020203" pitchFamily="34" charset="0"/>
              </a:defRPr>
            </a:lvl1pPr>
          </a:lstStyle>
          <a:p>
            <a:pPr lvl="0"/>
            <a:r>
              <a:rPr lang="da-DK" dirty="0"/>
              <a:t>I denne tekstboks kan der skrives en kort tekst</a:t>
            </a:r>
          </a:p>
        </p:txBody>
      </p:sp>
      <p:sp>
        <p:nvSpPr>
          <p:cNvPr id="24" name="Pladsholder til slidenummer 1">
            <a:extLst>
              <a:ext uri="{FF2B5EF4-FFF2-40B4-BE49-F238E27FC236}">
                <a16:creationId xmlns:a16="http://schemas.microsoft.com/office/drawing/2014/main" id="{AC69FE3A-A2AF-3A60-1452-5B76EDA85F47}"/>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295137969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A. Indhold + målsætnin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EC2FB05-67B2-463F-B02A-356819BE336F}"/>
              </a:ext>
            </a:extLst>
          </p:cNvPr>
          <p:cNvSpPr/>
          <p:nvPr userDrawn="1"/>
        </p:nvSpPr>
        <p:spPr>
          <a:xfrm>
            <a:off x="4402837" y="0"/>
            <a:ext cx="7788275" cy="6858000"/>
          </a:xfrm>
          <a:prstGeom prst="rect">
            <a:avLst/>
          </a:pr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nvGrpSpPr>
          <p:cNvPr id="5" name="Gruppe 4">
            <a:extLst>
              <a:ext uri="{FF2B5EF4-FFF2-40B4-BE49-F238E27FC236}">
                <a16:creationId xmlns:a16="http://schemas.microsoft.com/office/drawing/2014/main" id="{DFD77753-8438-472D-ACA0-1FA60915E732}"/>
              </a:ext>
            </a:extLst>
          </p:cNvPr>
          <p:cNvGrpSpPr/>
          <p:nvPr userDrawn="1"/>
        </p:nvGrpSpPr>
        <p:grpSpPr>
          <a:xfrm rot="10800000">
            <a:off x="3707512" y="0"/>
            <a:ext cx="1059308" cy="6858000"/>
            <a:chOff x="4166282" y="0"/>
            <a:chExt cx="1059308" cy="6858000"/>
          </a:xfrm>
          <a:solidFill>
            <a:schemeClr val="bg1"/>
          </a:solidFill>
        </p:grpSpPr>
        <p:sp>
          <p:nvSpPr>
            <p:cNvPr id="6" name="Rektangel 5">
              <a:extLst>
                <a:ext uri="{FF2B5EF4-FFF2-40B4-BE49-F238E27FC236}">
                  <a16:creationId xmlns:a16="http://schemas.microsoft.com/office/drawing/2014/main" id="{5AC26411-EFCA-4EE3-8A06-4F56827112A7}"/>
                </a:ext>
              </a:extLst>
            </p:cNvPr>
            <p:cNvSpPr/>
            <p:nvPr userDrawn="1"/>
          </p:nvSpPr>
          <p:spPr>
            <a:xfrm>
              <a:off x="4530265" y="0"/>
              <a:ext cx="695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riangle 5">
              <a:extLst>
                <a:ext uri="{FF2B5EF4-FFF2-40B4-BE49-F238E27FC236}">
                  <a16:creationId xmlns:a16="http://schemas.microsoft.com/office/drawing/2014/main" id="{E82C5C2A-4258-4CD8-8BF9-2C9F752F4914}"/>
                </a:ext>
              </a:extLst>
            </p:cNvPr>
            <p:cNvSpPr/>
            <p:nvPr userDrawn="1"/>
          </p:nvSpPr>
          <p:spPr>
            <a:xfrm rot="16200000">
              <a:off x="3817772" y="3179623"/>
              <a:ext cx="1195771" cy="4987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grpSp>
      <p:grpSp>
        <p:nvGrpSpPr>
          <p:cNvPr id="8" name="Gruppe 7">
            <a:extLst>
              <a:ext uri="{FF2B5EF4-FFF2-40B4-BE49-F238E27FC236}">
                <a16:creationId xmlns:a16="http://schemas.microsoft.com/office/drawing/2014/main" id="{6E87E099-9F3C-4834-8FF0-958121E8BD2E}"/>
              </a:ext>
            </a:extLst>
          </p:cNvPr>
          <p:cNvGrpSpPr/>
          <p:nvPr userDrawn="1"/>
        </p:nvGrpSpPr>
        <p:grpSpPr>
          <a:xfrm>
            <a:off x="5619445" y="4978104"/>
            <a:ext cx="5491329" cy="1481444"/>
            <a:chOff x="5960298" y="5127095"/>
            <a:chExt cx="4686203" cy="1264238"/>
          </a:xfrm>
        </p:grpSpPr>
        <p:sp>
          <p:nvSpPr>
            <p:cNvPr id="9" name="Oval 34">
              <a:extLst>
                <a:ext uri="{FF2B5EF4-FFF2-40B4-BE49-F238E27FC236}">
                  <a16:creationId xmlns:a16="http://schemas.microsoft.com/office/drawing/2014/main" id="{364B9571-0C4D-4251-A556-A6298D06D52B}"/>
                </a:ext>
              </a:extLst>
            </p:cNvPr>
            <p:cNvSpPr/>
            <p:nvPr userDrawn="1"/>
          </p:nvSpPr>
          <p:spPr>
            <a:xfrm>
              <a:off x="5960298" y="5543194"/>
              <a:ext cx="4686203" cy="848139"/>
            </a:xfrm>
            <a:prstGeom prst="ellipse">
              <a:avLst/>
            </a:prstGeom>
            <a:solidFill>
              <a:schemeClr val="tx2">
                <a:alpha val="29954"/>
              </a:schemeClr>
            </a:solidFill>
            <a:ln w="19050">
              <a:noFill/>
            </a:ln>
            <a:effectLst>
              <a:softEdge rad="186004"/>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200" b="1" i="0" dirty="0">
                <a:latin typeface="Calibri" panose="020F0502020204030204" pitchFamily="34" charset="0"/>
                <a:cs typeface="Calibri" panose="020F0502020204030204" pitchFamily="34" charset="0"/>
              </a:endParaRPr>
            </a:p>
          </p:txBody>
        </p:sp>
        <p:grpSp>
          <p:nvGrpSpPr>
            <p:cNvPr id="10" name="Group 4">
              <a:extLst>
                <a:ext uri="{FF2B5EF4-FFF2-40B4-BE49-F238E27FC236}">
                  <a16:creationId xmlns:a16="http://schemas.microsoft.com/office/drawing/2014/main" id="{1DF7859A-F4B4-4BF6-9A3D-91EC537115DF}"/>
                </a:ext>
              </a:extLst>
            </p:cNvPr>
            <p:cNvGrpSpPr/>
            <p:nvPr userDrawn="1"/>
          </p:nvGrpSpPr>
          <p:grpSpPr>
            <a:xfrm>
              <a:off x="6435996" y="5127095"/>
              <a:ext cx="3723729" cy="1022169"/>
              <a:chOff x="4320125" y="4788167"/>
              <a:chExt cx="3723729" cy="1022169"/>
            </a:xfrm>
          </p:grpSpPr>
          <p:sp>
            <p:nvSpPr>
              <p:cNvPr id="12" name="Oval 5">
                <a:extLst>
                  <a:ext uri="{FF2B5EF4-FFF2-40B4-BE49-F238E27FC236}">
                    <a16:creationId xmlns:a16="http://schemas.microsoft.com/office/drawing/2014/main" id="{5E269587-9C97-4FE6-B009-A3E2E813D913}"/>
                  </a:ext>
                </a:extLst>
              </p:cNvPr>
              <p:cNvSpPr/>
              <p:nvPr userDrawn="1"/>
            </p:nvSpPr>
            <p:spPr>
              <a:xfrm>
                <a:off x="4320125" y="5322687"/>
                <a:ext cx="3723729" cy="487649"/>
              </a:xfrm>
              <a:prstGeom prst="ellipse">
                <a:avLst/>
              </a:prstGeom>
              <a:solidFill>
                <a:srgbClr val="032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13" name="Magnetic Disk 6">
                <a:extLst>
                  <a:ext uri="{FF2B5EF4-FFF2-40B4-BE49-F238E27FC236}">
                    <a16:creationId xmlns:a16="http://schemas.microsoft.com/office/drawing/2014/main" id="{019D27A8-2056-40BA-AB22-3B2C05B4BB11}"/>
                  </a:ext>
                </a:extLst>
              </p:cNvPr>
              <p:cNvSpPr/>
              <p:nvPr userDrawn="1"/>
            </p:nvSpPr>
            <p:spPr>
              <a:xfrm>
                <a:off x="4320125" y="4996437"/>
                <a:ext cx="3723729" cy="674465"/>
              </a:xfrm>
              <a:prstGeom prst="flowChartMagneticDisk">
                <a:avLst/>
              </a:prstGeom>
              <a:solidFill>
                <a:srgbClr val="032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14" name="Oval 7">
                <a:extLst>
                  <a:ext uri="{FF2B5EF4-FFF2-40B4-BE49-F238E27FC236}">
                    <a16:creationId xmlns:a16="http://schemas.microsoft.com/office/drawing/2014/main" id="{64F1FFAA-C6BB-4A33-B480-11AF927B6D17}"/>
                  </a:ext>
                </a:extLst>
              </p:cNvPr>
              <p:cNvSpPr/>
              <p:nvPr userDrawn="1"/>
            </p:nvSpPr>
            <p:spPr>
              <a:xfrm>
                <a:off x="4320126" y="4788167"/>
                <a:ext cx="3723728" cy="674464"/>
              </a:xfrm>
              <a:prstGeom prst="ellipse">
                <a:avLst/>
              </a:prstGeom>
              <a:solidFill>
                <a:srgbClr val="052C43"/>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15" name="Oval 8">
                <a:extLst>
                  <a:ext uri="{FF2B5EF4-FFF2-40B4-BE49-F238E27FC236}">
                    <a16:creationId xmlns:a16="http://schemas.microsoft.com/office/drawing/2014/main" id="{127AC95C-7A31-47A9-8B66-DE248D426DBC}"/>
                  </a:ext>
                </a:extLst>
              </p:cNvPr>
              <p:cNvSpPr/>
              <p:nvPr userDrawn="1"/>
            </p:nvSpPr>
            <p:spPr>
              <a:xfrm>
                <a:off x="4820628" y="4893425"/>
                <a:ext cx="2706627" cy="413215"/>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16" name="Oval 9">
                <a:extLst>
                  <a:ext uri="{FF2B5EF4-FFF2-40B4-BE49-F238E27FC236}">
                    <a16:creationId xmlns:a16="http://schemas.microsoft.com/office/drawing/2014/main" id="{47BD6C63-2C7F-4385-AE7E-07E57B6E9E33}"/>
                  </a:ext>
                </a:extLst>
              </p:cNvPr>
              <p:cNvSpPr/>
              <p:nvPr userDrawn="1"/>
            </p:nvSpPr>
            <p:spPr>
              <a:xfrm>
                <a:off x="5251145" y="4958164"/>
                <a:ext cx="1858516" cy="283736"/>
              </a:xfrm>
              <a:prstGeom prst="ellipse">
                <a:avLst/>
              </a:prstGeom>
              <a:solidFill>
                <a:srgbClr val="052C4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17" name="Oval 10">
                <a:extLst>
                  <a:ext uri="{FF2B5EF4-FFF2-40B4-BE49-F238E27FC236}">
                    <a16:creationId xmlns:a16="http://schemas.microsoft.com/office/drawing/2014/main" id="{6A761FCC-A361-4EBB-8F56-A3EA57EEEAD2}"/>
                  </a:ext>
                </a:extLst>
              </p:cNvPr>
              <p:cNvSpPr/>
              <p:nvPr userDrawn="1"/>
            </p:nvSpPr>
            <p:spPr>
              <a:xfrm>
                <a:off x="5573787" y="4996437"/>
                <a:ext cx="1213233" cy="185222"/>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grpSp>
        <p:sp>
          <p:nvSpPr>
            <p:cNvPr id="11" name="Heart 31">
              <a:extLst>
                <a:ext uri="{FF2B5EF4-FFF2-40B4-BE49-F238E27FC236}">
                  <a16:creationId xmlns:a16="http://schemas.microsoft.com/office/drawing/2014/main" id="{C5B604D7-01D7-49C5-A2FE-E6980AE3F973}"/>
                </a:ext>
              </a:extLst>
            </p:cNvPr>
            <p:cNvSpPr/>
            <p:nvPr userDrawn="1"/>
          </p:nvSpPr>
          <p:spPr>
            <a:xfrm>
              <a:off x="8025004" y="5361282"/>
              <a:ext cx="542539" cy="140242"/>
            </a:xfrm>
            <a:prstGeom prst="heart">
              <a:avLst/>
            </a:prstGeom>
            <a:solidFill>
              <a:srgbClr val="D74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grpSp>
      <p:grpSp>
        <p:nvGrpSpPr>
          <p:cNvPr id="18" name="Gruppe 17">
            <a:extLst>
              <a:ext uri="{FF2B5EF4-FFF2-40B4-BE49-F238E27FC236}">
                <a16:creationId xmlns:a16="http://schemas.microsoft.com/office/drawing/2014/main" id="{8825B20C-9648-474E-B1BB-5C778395025A}"/>
              </a:ext>
            </a:extLst>
          </p:cNvPr>
          <p:cNvGrpSpPr/>
          <p:nvPr userDrawn="1"/>
        </p:nvGrpSpPr>
        <p:grpSpPr>
          <a:xfrm>
            <a:off x="8037031" y="1633812"/>
            <a:ext cx="648646" cy="3698293"/>
            <a:chOff x="8037031" y="1633812"/>
            <a:chExt cx="648646" cy="3698293"/>
          </a:xfrm>
        </p:grpSpPr>
        <p:sp>
          <p:nvSpPr>
            <p:cNvPr id="19" name="Chevron 12">
              <a:extLst>
                <a:ext uri="{FF2B5EF4-FFF2-40B4-BE49-F238E27FC236}">
                  <a16:creationId xmlns:a16="http://schemas.microsoft.com/office/drawing/2014/main" id="{29E49015-156B-48F1-9D8D-DB1E97E01625}"/>
                </a:ext>
              </a:extLst>
            </p:cNvPr>
            <p:cNvSpPr/>
            <p:nvPr userDrawn="1"/>
          </p:nvSpPr>
          <p:spPr>
            <a:xfrm rot="5400000">
              <a:off x="7884982" y="1826713"/>
              <a:ext cx="952744" cy="648646"/>
            </a:xfrm>
            <a:prstGeom prst="chevron">
              <a:avLst>
                <a:gd name="adj" fmla="val 36097"/>
              </a:avLst>
            </a:prstGeom>
            <a:solidFill>
              <a:srgbClr val="032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solidFill>
                  <a:schemeClr val="tx1"/>
                </a:solidFill>
              </a:endParaRPr>
            </a:p>
          </p:txBody>
        </p:sp>
        <p:grpSp>
          <p:nvGrpSpPr>
            <p:cNvPr id="20" name="Group 13">
              <a:extLst>
                <a:ext uri="{FF2B5EF4-FFF2-40B4-BE49-F238E27FC236}">
                  <a16:creationId xmlns:a16="http://schemas.microsoft.com/office/drawing/2014/main" id="{80A438F0-CF30-44D7-9FF6-D8F9F861950A}"/>
                </a:ext>
              </a:extLst>
            </p:cNvPr>
            <p:cNvGrpSpPr/>
            <p:nvPr userDrawn="1"/>
          </p:nvGrpSpPr>
          <p:grpSpPr>
            <a:xfrm>
              <a:off x="8304919" y="1633812"/>
              <a:ext cx="112870" cy="3698293"/>
              <a:chOff x="6133903" y="1777317"/>
              <a:chExt cx="93000" cy="3320734"/>
            </a:xfrm>
          </p:grpSpPr>
          <p:sp>
            <p:nvSpPr>
              <p:cNvPr id="21" name="Rounded Rectangle 14">
                <a:extLst>
                  <a:ext uri="{FF2B5EF4-FFF2-40B4-BE49-F238E27FC236}">
                    <a16:creationId xmlns:a16="http://schemas.microsoft.com/office/drawing/2014/main" id="{61BE7FAA-D049-467D-A673-2E367C7CD487}"/>
                  </a:ext>
                </a:extLst>
              </p:cNvPr>
              <p:cNvSpPr/>
              <p:nvPr userDrawn="1"/>
            </p:nvSpPr>
            <p:spPr>
              <a:xfrm flipH="1">
                <a:off x="6133903" y="1777317"/>
                <a:ext cx="93000" cy="3317628"/>
              </a:xfrm>
              <a:prstGeom prst="roundRect">
                <a:avLst>
                  <a:gd name="adj" fmla="val 50000"/>
                </a:avLst>
              </a:prstGeom>
              <a:solidFill>
                <a:srgbClr val="664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22" name="Rounded Rectangle 15">
                <a:extLst>
                  <a:ext uri="{FF2B5EF4-FFF2-40B4-BE49-F238E27FC236}">
                    <a16:creationId xmlns:a16="http://schemas.microsoft.com/office/drawing/2014/main" id="{82063293-EE2D-4CCF-81B2-5D56249CC97A}"/>
                  </a:ext>
                </a:extLst>
              </p:cNvPr>
              <p:cNvSpPr/>
              <p:nvPr userDrawn="1"/>
            </p:nvSpPr>
            <p:spPr>
              <a:xfrm flipH="1">
                <a:off x="6133903" y="4792823"/>
                <a:ext cx="93000" cy="305228"/>
              </a:xfrm>
              <a:prstGeom prst="roundRect">
                <a:avLst>
                  <a:gd name="adj" fmla="val 0"/>
                </a:avLst>
              </a:prstGeom>
              <a:solidFill>
                <a:srgbClr val="664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grpSp>
      </p:grpSp>
      <p:sp>
        <p:nvSpPr>
          <p:cNvPr id="3" name="Pladsholder til tekst 6">
            <a:extLst>
              <a:ext uri="{FF2B5EF4-FFF2-40B4-BE49-F238E27FC236}">
                <a16:creationId xmlns:a16="http://schemas.microsoft.com/office/drawing/2014/main" id="{AF47647F-B7E8-4B09-9AB2-B4CD9A7F2BC6}"/>
              </a:ext>
            </a:extLst>
          </p:cNvPr>
          <p:cNvSpPr>
            <a:spLocks noGrp="1"/>
          </p:cNvSpPr>
          <p:nvPr>
            <p:ph type="body" sz="quarter" idx="10" hasCustomPrompt="1"/>
          </p:nvPr>
        </p:nvSpPr>
        <p:spPr>
          <a:xfrm>
            <a:off x="695325" y="1808163"/>
            <a:ext cx="3067089" cy="4314825"/>
          </a:xfrm>
          <a:prstGeom prst="rect">
            <a:avLst/>
          </a:prstGeom>
        </p:spPr>
        <p:txBody>
          <a:bodyPr>
            <a:normAutofit/>
          </a:bodyPr>
          <a:lstStyle>
            <a:lvl1pPr marL="342900" marR="0" indent="-342900" algn="l" defTabSz="914400" rtl="0" eaLnBrk="1" fontAlgn="auto" latinLnBrk="0" hangingPunct="1">
              <a:lnSpc>
                <a:spcPct val="90000"/>
              </a:lnSpc>
              <a:spcBef>
                <a:spcPts val="1000"/>
              </a:spcBef>
              <a:spcAft>
                <a:spcPts val="0"/>
              </a:spcAft>
              <a:buClrTx/>
              <a:buSzTx/>
              <a:buFont typeface="+mj-lt"/>
              <a:buAutoNum type="arabicPeriod"/>
              <a:tabLst/>
              <a:defRPr sz="1600"/>
            </a:lvl1pPr>
          </a:lstStyle>
          <a:p>
            <a:pPr lvl="0"/>
            <a:r>
              <a:rPr lang="da-DK" dirty="0"/>
              <a:t>Her kan hver målsætning beskrives</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da-DK" dirty="0"/>
              <a:t>Her kan hver målsætning beskrives</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da-DK" dirty="0"/>
              <a:t>Her kan hver målsætning beskrives</a:t>
            </a:r>
          </a:p>
          <a:p>
            <a:pPr lvl="0"/>
            <a:endParaRPr lang="da-DK" dirty="0"/>
          </a:p>
        </p:txBody>
      </p:sp>
      <p:sp>
        <p:nvSpPr>
          <p:cNvPr id="28" name="Title Placeholder 6">
            <a:extLst>
              <a:ext uri="{FF2B5EF4-FFF2-40B4-BE49-F238E27FC236}">
                <a16:creationId xmlns:a16="http://schemas.microsoft.com/office/drawing/2014/main" id="{03AF9514-9FFB-4BEA-A60A-1A18FCDB2F1D}"/>
              </a:ext>
            </a:extLst>
          </p:cNvPr>
          <p:cNvSpPr>
            <a:spLocks noGrp="1"/>
          </p:cNvSpPr>
          <p:nvPr>
            <p:ph type="title" hasCustomPrompt="1"/>
          </p:nvPr>
        </p:nvSpPr>
        <p:spPr>
          <a:xfrm>
            <a:off x="695325" y="613250"/>
            <a:ext cx="3060700" cy="900000"/>
          </a:xfrm>
          <a:prstGeom prst="rect">
            <a:avLst/>
          </a:prstGeom>
        </p:spPr>
        <p:txBody>
          <a:bodyPr vert="horz" lIns="0" tIns="0" rIns="0" bIns="0" rtlCol="0" anchor="t" anchorCtr="0">
            <a:noAutofit/>
          </a:bodyPr>
          <a:lstStyle>
            <a:lvl1pPr>
              <a:defRPr/>
            </a:lvl1pPr>
          </a:lstStyle>
          <a:p>
            <a:r>
              <a:rPr lang="da-DK" dirty="0"/>
              <a:t>Her kan der stå en titel</a:t>
            </a:r>
          </a:p>
        </p:txBody>
      </p:sp>
      <p:sp>
        <p:nvSpPr>
          <p:cNvPr id="2" name="Pladsholder til slidenummer 1">
            <a:extLst>
              <a:ext uri="{FF2B5EF4-FFF2-40B4-BE49-F238E27FC236}">
                <a16:creationId xmlns:a16="http://schemas.microsoft.com/office/drawing/2014/main" id="{C09BCAEE-C3BF-B7B4-5B1C-38F6D2F2E642}"/>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
        <p:nvSpPr>
          <p:cNvPr id="27" name="Rektangel 26">
            <a:extLst>
              <a:ext uri="{FF2B5EF4-FFF2-40B4-BE49-F238E27FC236}">
                <a16:creationId xmlns:a16="http://schemas.microsoft.com/office/drawing/2014/main" id="{64AD907C-7309-4CCF-BFBD-C8D71395EC91}"/>
              </a:ext>
            </a:extLst>
          </p:cNvPr>
          <p:cNvSpPr/>
          <p:nvPr userDrawn="1"/>
        </p:nvSpPr>
        <p:spPr>
          <a:xfrm>
            <a:off x="13052062" y="0"/>
            <a:ext cx="6535349"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Tekstfelt 28">
            <a:extLst>
              <a:ext uri="{FF2B5EF4-FFF2-40B4-BE49-F238E27FC236}">
                <a16:creationId xmlns:a16="http://schemas.microsoft.com/office/drawing/2014/main" id="{7706E44C-0E7E-4599-B96A-024DE5BC0FE8}"/>
              </a:ext>
            </a:extLst>
          </p:cNvPr>
          <p:cNvSpPr txBox="1"/>
          <p:nvPr userDrawn="1"/>
        </p:nvSpPr>
        <p:spPr>
          <a:xfrm>
            <a:off x="13453366" y="458836"/>
            <a:ext cx="5580592" cy="3631763"/>
          </a:xfrm>
          <a:prstGeom prst="rect">
            <a:avLst/>
          </a:prstGeom>
          <a:noFill/>
        </p:spPr>
        <p:txBody>
          <a:bodyPr wrap="square" rtlCol="0">
            <a:spAutoFit/>
          </a:bodyPr>
          <a:lstStyle/>
          <a:p>
            <a:pPr>
              <a:lnSpc>
                <a:spcPct val="150000"/>
              </a:lnSpc>
              <a:spcBef>
                <a:spcPts val="600"/>
              </a:spcBef>
            </a:pPr>
            <a:r>
              <a:rPr lang="da-DK" sz="1600" b="1" dirty="0">
                <a:solidFill>
                  <a:schemeClr val="tx2"/>
                </a:solidFill>
                <a:latin typeface="+mj-lt"/>
                <a:cs typeface="Poppins Black" panose="00000A00000000000000" pitchFamily="2" charset="0"/>
              </a:rPr>
              <a:t>TIPS &amp; TRICKS</a:t>
            </a:r>
            <a:br>
              <a:rPr lang="da-DK" sz="1600" b="1" dirty="0">
                <a:solidFill>
                  <a:schemeClr val="tx2"/>
                </a:solidFill>
                <a:latin typeface="+mj-lt"/>
                <a:cs typeface="Poppins Black" panose="00000A00000000000000" pitchFamily="2" charset="0"/>
              </a:rPr>
            </a:br>
            <a:r>
              <a:rPr lang="da-DK" sz="1600" dirty="0">
                <a:solidFill>
                  <a:schemeClr val="tx2"/>
                </a:solidFill>
                <a:latin typeface="Calibri Light" panose="020F0302020204030204" pitchFamily="34" charset="0"/>
                <a:cs typeface="Calibri Light" panose="020F0302020204030204" pitchFamily="34" charset="0"/>
              </a:rPr>
              <a:t>(Milepæle) </a:t>
            </a:r>
            <a:br>
              <a:rPr lang="da-DK" sz="1600" dirty="0">
                <a:solidFill>
                  <a:schemeClr val="tx2"/>
                </a:solidFill>
                <a:latin typeface="Calibri Light" panose="020F0302020204030204" pitchFamily="34" charset="0"/>
                <a:cs typeface="Calibri Light" panose="020F0302020204030204" pitchFamily="34" charset="0"/>
              </a:rPr>
            </a:br>
            <a:br>
              <a:rPr lang="da-DK" sz="1600" dirty="0">
                <a:solidFill>
                  <a:schemeClr val="tx2"/>
                </a:solidFill>
                <a:latin typeface="Calibri Light" panose="020F0302020204030204" pitchFamily="34" charset="0"/>
                <a:cs typeface="Calibri Light" panose="020F0302020204030204" pitchFamily="34" charset="0"/>
              </a:rPr>
            </a:br>
            <a:r>
              <a:rPr lang="da-DK" sz="1400" dirty="0">
                <a:latin typeface="Calibri Light" panose="020F0302020204030204" pitchFamily="34" charset="0"/>
                <a:cs typeface="Calibri Light" panose="020F0302020204030204" pitchFamily="34" charset="0"/>
              </a:rPr>
              <a:t>Hvis du ønsker at bruge flere pile for at illustrere antallet af målsætninger, kan du klikke på en af nedenstående pile og trække den hen på skiven.</a:t>
            </a:r>
            <a:br>
              <a:rPr lang="da-DK" altLang="da-DK" sz="1400" b="1" dirty="0">
                <a:latin typeface="+mn-lt"/>
                <a:cs typeface="Poppins Light" pitchFamily="2" charset="77"/>
              </a:rPr>
            </a:br>
            <a:endParaRPr lang="da-DK" sz="1400" dirty="0">
              <a:latin typeface="+mn-lt"/>
              <a:cs typeface="Poppins Light" pitchFamily="2" charset="77"/>
            </a:endParaRPr>
          </a:p>
          <a:p>
            <a:pPr>
              <a:lnSpc>
                <a:spcPct val="150000"/>
              </a:lnSpc>
              <a:spcBef>
                <a:spcPts val="600"/>
              </a:spcBef>
            </a:pPr>
            <a:br>
              <a:rPr lang="da-DK" dirty="0">
                <a:latin typeface="Poppins Light" pitchFamily="2" charset="77"/>
                <a:cs typeface="Poppins Light" pitchFamily="2" charset="77"/>
              </a:rPr>
            </a:br>
            <a:endParaRPr lang="da-DK" dirty="0">
              <a:latin typeface="Poppins Light" pitchFamily="2" charset="77"/>
              <a:cs typeface="Poppins Light" pitchFamily="2" charset="77"/>
            </a:endParaRPr>
          </a:p>
          <a:p>
            <a:br>
              <a:rPr lang="da-DK" dirty="0">
                <a:latin typeface="Poppins Light" pitchFamily="2" charset="77"/>
                <a:cs typeface="Poppins Light" pitchFamily="2" charset="77"/>
              </a:rPr>
            </a:br>
            <a:endParaRPr lang="da-DK" dirty="0">
              <a:latin typeface="Poppins Light" pitchFamily="2" charset="77"/>
              <a:cs typeface="Poppins Light" pitchFamily="2" charset="77"/>
            </a:endParaRPr>
          </a:p>
        </p:txBody>
      </p:sp>
    </p:spTree>
    <p:extLst>
      <p:ext uri="{BB962C8B-B14F-4D97-AF65-F5344CB8AC3E}">
        <p14:creationId xmlns:p14="http://schemas.microsoft.com/office/powerpoint/2010/main" val="27554416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 Målsætning 1+2+3">
    <p:bg>
      <p:bgPr>
        <a:solidFill>
          <a:srgbClr val="D9F0FF"/>
        </a:solidFill>
        <a:effectLst/>
      </p:bgPr>
    </p:bg>
    <p:spTree>
      <p:nvGrpSpPr>
        <p:cNvPr id="1" name=""/>
        <p:cNvGrpSpPr/>
        <p:nvPr/>
      </p:nvGrpSpPr>
      <p:grpSpPr>
        <a:xfrm>
          <a:off x="0" y="0"/>
          <a:ext cx="0" cy="0"/>
          <a:chOff x="0" y="0"/>
          <a:chExt cx="0" cy="0"/>
        </a:xfrm>
      </p:grpSpPr>
      <p:grpSp>
        <p:nvGrpSpPr>
          <p:cNvPr id="2" name="Gruppe 1">
            <a:extLst>
              <a:ext uri="{FF2B5EF4-FFF2-40B4-BE49-F238E27FC236}">
                <a16:creationId xmlns:a16="http://schemas.microsoft.com/office/drawing/2014/main" id="{B1B82A8D-4E9A-4254-84B0-CE37BF28ABF0}"/>
              </a:ext>
            </a:extLst>
          </p:cNvPr>
          <p:cNvGrpSpPr/>
          <p:nvPr userDrawn="1"/>
        </p:nvGrpSpPr>
        <p:grpSpPr>
          <a:xfrm>
            <a:off x="0" y="0"/>
            <a:ext cx="12196516" cy="6857212"/>
            <a:chOff x="0" y="-786"/>
            <a:chExt cx="11870691" cy="6858786"/>
          </a:xfrm>
          <a:solidFill>
            <a:srgbClr val="EAF7FF"/>
          </a:solidFill>
        </p:grpSpPr>
        <p:sp>
          <p:nvSpPr>
            <p:cNvPr id="3" name="Rektangel 2">
              <a:extLst>
                <a:ext uri="{FF2B5EF4-FFF2-40B4-BE49-F238E27FC236}">
                  <a16:creationId xmlns:a16="http://schemas.microsoft.com/office/drawing/2014/main" id="{22A79174-6DC2-453D-9C7A-D42901CC1758}"/>
                </a:ext>
              </a:extLst>
            </p:cNvPr>
            <p:cNvSpPr/>
            <p:nvPr userDrawn="1"/>
          </p:nvSpPr>
          <p:spPr>
            <a:xfrm>
              <a:off x="0" y="3"/>
              <a:ext cx="3970883" cy="68579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 name="Rektangel 3">
              <a:extLst>
                <a:ext uri="{FF2B5EF4-FFF2-40B4-BE49-F238E27FC236}">
                  <a16:creationId xmlns:a16="http://schemas.microsoft.com/office/drawing/2014/main" id="{9DAF623B-7F82-45ED-8614-A2224BD014CB}"/>
                </a:ext>
              </a:extLst>
            </p:cNvPr>
            <p:cNvSpPr/>
            <p:nvPr userDrawn="1"/>
          </p:nvSpPr>
          <p:spPr>
            <a:xfrm>
              <a:off x="7904295" y="-786"/>
              <a:ext cx="3966396" cy="68579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5" name="Oval 34">
            <a:extLst>
              <a:ext uri="{FF2B5EF4-FFF2-40B4-BE49-F238E27FC236}">
                <a16:creationId xmlns:a16="http://schemas.microsoft.com/office/drawing/2014/main" id="{F568972A-D9D9-4C7C-BBF2-41E632C253CF}"/>
              </a:ext>
            </a:extLst>
          </p:cNvPr>
          <p:cNvSpPr/>
          <p:nvPr userDrawn="1"/>
        </p:nvSpPr>
        <p:spPr>
          <a:xfrm>
            <a:off x="4399409" y="4183099"/>
            <a:ext cx="3378107" cy="539451"/>
          </a:xfrm>
          <a:prstGeom prst="ellipse">
            <a:avLst/>
          </a:prstGeom>
          <a:solidFill>
            <a:schemeClr val="tx1">
              <a:alpha val="74000"/>
            </a:schemeClr>
          </a:solidFill>
          <a:ln w="19050">
            <a:noFill/>
          </a:ln>
          <a:effectLst>
            <a:softEdge rad="186004"/>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200" b="1" i="0" dirty="0">
              <a:latin typeface="Calibri" panose="020F0502020204030204" pitchFamily="34" charset="0"/>
              <a:cs typeface="Calibri" panose="020F0502020204030204" pitchFamily="34" charset="0"/>
            </a:endParaRPr>
          </a:p>
        </p:txBody>
      </p:sp>
      <p:grpSp>
        <p:nvGrpSpPr>
          <p:cNvPr id="6" name="Gruppe 5">
            <a:extLst>
              <a:ext uri="{FF2B5EF4-FFF2-40B4-BE49-F238E27FC236}">
                <a16:creationId xmlns:a16="http://schemas.microsoft.com/office/drawing/2014/main" id="{495356E0-7C4D-4E0D-950D-1620D9C5A00E}"/>
              </a:ext>
            </a:extLst>
          </p:cNvPr>
          <p:cNvGrpSpPr/>
          <p:nvPr userDrawn="1"/>
        </p:nvGrpSpPr>
        <p:grpSpPr>
          <a:xfrm>
            <a:off x="351493" y="1733886"/>
            <a:ext cx="3378107" cy="2971983"/>
            <a:chOff x="3264092" y="1718701"/>
            <a:chExt cx="5311152" cy="4672632"/>
          </a:xfrm>
        </p:grpSpPr>
        <p:sp>
          <p:nvSpPr>
            <p:cNvPr id="7" name="Oval 34">
              <a:extLst>
                <a:ext uri="{FF2B5EF4-FFF2-40B4-BE49-F238E27FC236}">
                  <a16:creationId xmlns:a16="http://schemas.microsoft.com/office/drawing/2014/main" id="{11407F06-2BAF-4C7E-8819-E264CE2C30E4}"/>
                </a:ext>
              </a:extLst>
            </p:cNvPr>
            <p:cNvSpPr/>
            <p:nvPr/>
          </p:nvSpPr>
          <p:spPr>
            <a:xfrm>
              <a:off x="3264092" y="5543193"/>
              <a:ext cx="5311152" cy="848140"/>
            </a:xfrm>
            <a:prstGeom prst="ellipse">
              <a:avLst/>
            </a:prstGeom>
            <a:solidFill>
              <a:schemeClr val="tx1">
                <a:alpha val="74000"/>
              </a:schemeClr>
            </a:solidFill>
            <a:ln w="19050">
              <a:noFill/>
            </a:ln>
            <a:effectLst>
              <a:softEdge rad="186004"/>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200" b="1" i="0" dirty="0">
                <a:latin typeface="Calibri" panose="020F0502020204030204" pitchFamily="34" charset="0"/>
                <a:cs typeface="Calibri" panose="020F0502020204030204" pitchFamily="34" charset="0"/>
              </a:endParaRPr>
            </a:p>
          </p:txBody>
        </p:sp>
        <p:grpSp>
          <p:nvGrpSpPr>
            <p:cNvPr id="8" name="Group 4">
              <a:extLst>
                <a:ext uri="{FF2B5EF4-FFF2-40B4-BE49-F238E27FC236}">
                  <a16:creationId xmlns:a16="http://schemas.microsoft.com/office/drawing/2014/main" id="{FCC36CED-A9E3-4EE5-BC00-E14C0A5378A7}"/>
                </a:ext>
              </a:extLst>
            </p:cNvPr>
            <p:cNvGrpSpPr/>
            <p:nvPr/>
          </p:nvGrpSpPr>
          <p:grpSpPr>
            <a:xfrm>
              <a:off x="4053694" y="5107136"/>
              <a:ext cx="3723729" cy="1022169"/>
              <a:chOff x="4320125" y="4788167"/>
              <a:chExt cx="3723729" cy="1022169"/>
            </a:xfrm>
          </p:grpSpPr>
          <p:sp>
            <p:nvSpPr>
              <p:cNvPr id="15" name="Oval 5">
                <a:extLst>
                  <a:ext uri="{FF2B5EF4-FFF2-40B4-BE49-F238E27FC236}">
                    <a16:creationId xmlns:a16="http://schemas.microsoft.com/office/drawing/2014/main" id="{A8F97C53-D659-4A9D-998B-9F2838D5A0ED}"/>
                  </a:ext>
                </a:extLst>
              </p:cNvPr>
              <p:cNvSpPr/>
              <p:nvPr userDrawn="1"/>
            </p:nvSpPr>
            <p:spPr>
              <a:xfrm>
                <a:off x="4320125" y="5322687"/>
                <a:ext cx="3723729" cy="487649"/>
              </a:xfrm>
              <a:prstGeom prst="ellipse">
                <a:avLst/>
              </a:prstGeom>
              <a:solidFill>
                <a:srgbClr val="032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16" name="Magnetic Disk 6">
                <a:extLst>
                  <a:ext uri="{FF2B5EF4-FFF2-40B4-BE49-F238E27FC236}">
                    <a16:creationId xmlns:a16="http://schemas.microsoft.com/office/drawing/2014/main" id="{CD0A8658-F783-417A-B38B-CC063DA58F4B}"/>
                  </a:ext>
                </a:extLst>
              </p:cNvPr>
              <p:cNvSpPr/>
              <p:nvPr userDrawn="1"/>
            </p:nvSpPr>
            <p:spPr>
              <a:xfrm>
                <a:off x="4320125" y="4996437"/>
                <a:ext cx="3723729" cy="674465"/>
              </a:xfrm>
              <a:prstGeom prst="flowChartMagneticDisk">
                <a:avLst/>
              </a:prstGeom>
              <a:solidFill>
                <a:srgbClr val="032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17" name="Oval 7">
                <a:extLst>
                  <a:ext uri="{FF2B5EF4-FFF2-40B4-BE49-F238E27FC236}">
                    <a16:creationId xmlns:a16="http://schemas.microsoft.com/office/drawing/2014/main" id="{E66D9F28-3707-452F-A8BB-A7DE36D9756B}"/>
                  </a:ext>
                </a:extLst>
              </p:cNvPr>
              <p:cNvSpPr/>
              <p:nvPr userDrawn="1"/>
            </p:nvSpPr>
            <p:spPr>
              <a:xfrm>
                <a:off x="4320126" y="4788167"/>
                <a:ext cx="3723728" cy="674464"/>
              </a:xfrm>
              <a:prstGeom prst="ellipse">
                <a:avLst/>
              </a:prstGeom>
              <a:solidFill>
                <a:srgbClr val="052C43"/>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18" name="Oval 8">
                <a:extLst>
                  <a:ext uri="{FF2B5EF4-FFF2-40B4-BE49-F238E27FC236}">
                    <a16:creationId xmlns:a16="http://schemas.microsoft.com/office/drawing/2014/main" id="{AE4FFBBA-FB8B-45E4-918E-9D4FD4CB7458}"/>
                  </a:ext>
                </a:extLst>
              </p:cNvPr>
              <p:cNvSpPr/>
              <p:nvPr userDrawn="1"/>
            </p:nvSpPr>
            <p:spPr>
              <a:xfrm>
                <a:off x="4820628" y="4893425"/>
                <a:ext cx="2706627" cy="413215"/>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19" name="Oval 9">
                <a:extLst>
                  <a:ext uri="{FF2B5EF4-FFF2-40B4-BE49-F238E27FC236}">
                    <a16:creationId xmlns:a16="http://schemas.microsoft.com/office/drawing/2014/main" id="{5F1145D6-C972-40D0-B914-F24DC2A68468}"/>
                  </a:ext>
                </a:extLst>
              </p:cNvPr>
              <p:cNvSpPr/>
              <p:nvPr userDrawn="1"/>
            </p:nvSpPr>
            <p:spPr>
              <a:xfrm>
                <a:off x="5251145" y="4958164"/>
                <a:ext cx="1858516" cy="283736"/>
              </a:xfrm>
              <a:prstGeom prst="ellipse">
                <a:avLst/>
              </a:prstGeom>
              <a:solidFill>
                <a:srgbClr val="052C4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20" name="Oval 10">
                <a:extLst>
                  <a:ext uri="{FF2B5EF4-FFF2-40B4-BE49-F238E27FC236}">
                    <a16:creationId xmlns:a16="http://schemas.microsoft.com/office/drawing/2014/main" id="{0E36B823-26D8-4366-B859-87DA13D1BE06}"/>
                  </a:ext>
                </a:extLst>
              </p:cNvPr>
              <p:cNvSpPr/>
              <p:nvPr userDrawn="1"/>
            </p:nvSpPr>
            <p:spPr>
              <a:xfrm>
                <a:off x="5573787" y="4996437"/>
                <a:ext cx="1213233" cy="185222"/>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grpSp>
        <p:sp>
          <p:nvSpPr>
            <p:cNvPr id="9" name="Chevron 12">
              <a:extLst>
                <a:ext uri="{FF2B5EF4-FFF2-40B4-BE49-F238E27FC236}">
                  <a16:creationId xmlns:a16="http://schemas.microsoft.com/office/drawing/2014/main" id="{B07C34C7-5DD6-4FED-B141-10C5CAAECA15}"/>
                </a:ext>
              </a:extLst>
            </p:cNvPr>
            <p:cNvSpPr/>
            <p:nvPr/>
          </p:nvSpPr>
          <p:spPr>
            <a:xfrm rot="5400000">
              <a:off x="5442161" y="1870751"/>
              <a:ext cx="952745" cy="648646"/>
            </a:xfrm>
            <a:prstGeom prst="chevron">
              <a:avLst>
                <a:gd name="adj" fmla="val 36097"/>
              </a:avLst>
            </a:prstGeom>
            <a:solidFill>
              <a:srgbClr val="032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solidFill>
                  <a:schemeClr val="tx1"/>
                </a:solidFill>
              </a:endParaRPr>
            </a:p>
          </p:txBody>
        </p:sp>
        <p:grpSp>
          <p:nvGrpSpPr>
            <p:cNvPr id="10" name="Group 13">
              <a:extLst>
                <a:ext uri="{FF2B5EF4-FFF2-40B4-BE49-F238E27FC236}">
                  <a16:creationId xmlns:a16="http://schemas.microsoft.com/office/drawing/2014/main" id="{3C383E54-FC2D-44D0-9770-B01C1E121350}"/>
                </a:ext>
              </a:extLst>
            </p:cNvPr>
            <p:cNvGrpSpPr/>
            <p:nvPr userDrawn="1"/>
          </p:nvGrpSpPr>
          <p:grpSpPr>
            <a:xfrm>
              <a:off x="5877711" y="1722159"/>
              <a:ext cx="79688" cy="3694835"/>
              <a:chOff x="6133903" y="1788164"/>
              <a:chExt cx="93033" cy="3317629"/>
            </a:xfrm>
          </p:grpSpPr>
          <p:sp>
            <p:nvSpPr>
              <p:cNvPr id="13" name="Rounded Rectangle 14">
                <a:extLst>
                  <a:ext uri="{FF2B5EF4-FFF2-40B4-BE49-F238E27FC236}">
                    <a16:creationId xmlns:a16="http://schemas.microsoft.com/office/drawing/2014/main" id="{2B361CCB-305A-437D-BF20-6F0C1139DB19}"/>
                  </a:ext>
                </a:extLst>
              </p:cNvPr>
              <p:cNvSpPr/>
              <p:nvPr userDrawn="1"/>
            </p:nvSpPr>
            <p:spPr>
              <a:xfrm flipH="1">
                <a:off x="6133932" y="1788164"/>
                <a:ext cx="93004" cy="3317629"/>
              </a:xfrm>
              <a:prstGeom prst="roundRect">
                <a:avLst>
                  <a:gd name="adj" fmla="val 50000"/>
                </a:avLst>
              </a:prstGeom>
              <a:solidFill>
                <a:srgbClr val="664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14" name="Rounded Rectangle 15">
                <a:extLst>
                  <a:ext uri="{FF2B5EF4-FFF2-40B4-BE49-F238E27FC236}">
                    <a16:creationId xmlns:a16="http://schemas.microsoft.com/office/drawing/2014/main" id="{D7AB82A2-564E-4D64-9E5F-5F7B611EE93A}"/>
                  </a:ext>
                </a:extLst>
              </p:cNvPr>
              <p:cNvSpPr/>
              <p:nvPr userDrawn="1"/>
            </p:nvSpPr>
            <p:spPr>
              <a:xfrm flipH="1">
                <a:off x="6133903" y="4792823"/>
                <a:ext cx="93000" cy="305228"/>
              </a:xfrm>
              <a:prstGeom prst="roundRect">
                <a:avLst>
                  <a:gd name="adj" fmla="val 0"/>
                </a:avLst>
              </a:prstGeom>
              <a:solidFill>
                <a:srgbClr val="664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grpSp>
        <p:sp>
          <p:nvSpPr>
            <p:cNvPr id="11" name="Heart 31">
              <a:extLst>
                <a:ext uri="{FF2B5EF4-FFF2-40B4-BE49-F238E27FC236}">
                  <a16:creationId xmlns:a16="http://schemas.microsoft.com/office/drawing/2014/main" id="{59F39292-2904-452F-99C8-0F98990BEF1E}"/>
                </a:ext>
              </a:extLst>
            </p:cNvPr>
            <p:cNvSpPr/>
            <p:nvPr/>
          </p:nvSpPr>
          <p:spPr>
            <a:xfrm>
              <a:off x="5642702" y="5343612"/>
              <a:ext cx="542539" cy="140243"/>
            </a:xfrm>
            <a:prstGeom prst="heart">
              <a:avLst/>
            </a:prstGeom>
            <a:solidFill>
              <a:srgbClr val="D74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12" name="Rounded Rectangle 35">
              <a:extLst>
                <a:ext uri="{FF2B5EF4-FFF2-40B4-BE49-F238E27FC236}">
                  <a16:creationId xmlns:a16="http://schemas.microsoft.com/office/drawing/2014/main" id="{7646F930-C206-4D91-8068-8A920B48EE24}"/>
                </a:ext>
              </a:extLst>
            </p:cNvPr>
            <p:cNvSpPr/>
            <p:nvPr/>
          </p:nvSpPr>
          <p:spPr>
            <a:xfrm flipH="1">
              <a:off x="5877728" y="5064474"/>
              <a:ext cx="79660" cy="339931"/>
            </a:xfrm>
            <a:prstGeom prst="roundRect">
              <a:avLst>
                <a:gd name="adj" fmla="val 0"/>
              </a:avLst>
            </a:prstGeom>
            <a:solidFill>
              <a:srgbClr val="664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grpSp>
      <p:grpSp>
        <p:nvGrpSpPr>
          <p:cNvPr id="21" name="Gruppe 20">
            <a:extLst>
              <a:ext uri="{FF2B5EF4-FFF2-40B4-BE49-F238E27FC236}">
                <a16:creationId xmlns:a16="http://schemas.microsoft.com/office/drawing/2014/main" id="{0F0F0F60-8775-406F-90AB-CAE6BDBAABB1}"/>
              </a:ext>
            </a:extLst>
          </p:cNvPr>
          <p:cNvGrpSpPr/>
          <p:nvPr userDrawn="1"/>
        </p:nvGrpSpPr>
        <p:grpSpPr>
          <a:xfrm>
            <a:off x="4600041" y="1733886"/>
            <a:ext cx="2980614" cy="2971984"/>
            <a:chOff x="3564408" y="1718700"/>
            <a:chExt cx="4686203" cy="4672632"/>
          </a:xfrm>
        </p:grpSpPr>
        <p:sp>
          <p:nvSpPr>
            <p:cNvPr id="27" name="Oval 34">
              <a:extLst>
                <a:ext uri="{FF2B5EF4-FFF2-40B4-BE49-F238E27FC236}">
                  <a16:creationId xmlns:a16="http://schemas.microsoft.com/office/drawing/2014/main" id="{2F0B61A5-681B-4D9B-BE05-A1E404FE2909}"/>
                </a:ext>
              </a:extLst>
            </p:cNvPr>
            <p:cNvSpPr/>
            <p:nvPr/>
          </p:nvSpPr>
          <p:spPr>
            <a:xfrm>
              <a:off x="3564408" y="5543193"/>
              <a:ext cx="4686203" cy="848139"/>
            </a:xfrm>
            <a:prstGeom prst="ellipse">
              <a:avLst/>
            </a:prstGeom>
            <a:solidFill>
              <a:srgbClr val="032133">
                <a:alpha val="29954"/>
              </a:srgbClr>
            </a:solidFill>
            <a:ln w="19050">
              <a:noFill/>
            </a:ln>
            <a:effectLst>
              <a:softEdge rad="186004"/>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200" b="1" i="0" dirty="0">
                <a:latin typeface="Calibri" panose="020F0502020204030204" pitchFamily="34" charset="0"/>
                <a:cs typeface="Calibri" panose="020F0502020204030204" pitchFamily="34" charset="0"/>
              </a:endParaRPr>
            </a:p>
          </p:txBody>
        </p:sp>
        <p:grpSp>
          <p:nvGrpSpPr>
            <p:cNvPr id="22" name="Group 4">
              <a:extLst>
                <a:ext uri="{FF2B5EF4-FFF2-40B4-BE49-F238E27FC236}">
                  <a16:creationId xmlns:a16="http://schemas.microsoft.com/office/drawing/2014/main" id="{DA6CEAD9-EAF3-447E-96E9-4EF029C2F424}"/>
                </a:ext>
              </a:extLst>
            </p:cNvPr>
            <p:cNvGrpSpPr/>
            <p:nvPr/>
          </p:nvGrpSpPr>
          <p:grpSpPr>
            <a:xfrm>
              <a:off x="4053694" y="5107136"/>
              <a:ext cx="3723729" cy="1022169"/>
              <a:chOff x="4320125" y="4788167"/>
              <a:chExt cx="3723729" cy="1022169"/>
            </a:xfrm>
          </p:grpSpPr>
          <p:sp>
            <p:nvSpPr>
              <p:cNvPr id="30" name="Oval 5">
                <a:extLst>
                  <a:ext uri="{FF2B5EF4-FFF2-40B4-BE49-F238E27FC236}">
                    <a16:creationId xmlns:a16="http://schemas.microsoft.com/office/drawing/2014/main" id="{2843CB7A-24DF-4514-A20B-3CBE46C18C9E}"/>
                  </a:ext>
                </a:extLst>
              </p:cNvPr>
              <p:cNvSpPr/>
              <p:nvPr userDrawn="1"/>
            </p:nvSpPr>
            <p:spPr>
              <a:xfrm>
                <a:off x="4320125" y="5322687"/>
                <a:ext cx="3723729" cy="487649"/>
              </a:xfrm>
              <a:prstGeom prst="ellipse">
                <a:avLst/>
              </a:prstGeom>
              <a:solidFill>
                <a:srgbClr val="032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31" name="Magnetic Disk 6">
                <a:extLst>
                  <a:ext uri="{FF2B5EF4-FFF2-40B4-BE49-F238E27FC236}">
                    <a16:creationId xmlns:a16="http://schemas.microsoft.com/office/drawing/2014/main" id="{01A4B1D6-CFFF-4F29-BBFC-199FCACD4C00}"/>
                  </a:ext>
                </a:extLst>
              </p:cNvPr>
              <p:cNvSpPr/>
              <p:nvPr userDrawn="1"/>
            </p:nvSpPr>
            <p:spPr>
              <a:xfrm>
                <a:off x="4320125" y="4996437"/>
                <a:ext cx="3723729" cy="674465"/>
              </a:xfrm>
              <a:prstGeom prst="flowChartMagneticDisk">
                <a:avLst/>
              </a:prstGeom>
              <a:solidFill>
                <a:srgbClr val="032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32" name="Oval 7">
                <a:extLst>
                  <a:ext uri="{FF2B5EF4-FFF2-40B4-BE49-F238E27FC236}">
                    <a16:creationId xmlns:a16="http://schemas.microsoft.com/office/drawing/2014/main" id="{91FFF5C2-AB07-4F62-9BB8-8F6F0363B04A}"/>
                  </a:ext>
                </a:extLst>
              </p:cNvPr>
              <p:cNvSpPr/>
              <p:nvPr userDrawn="1"/>
            </p:nvSpPr>
            <p:spPr>
              <a:xfrm>
                <a:off x="4320126" y="4788167"/>
                <a:ext cx="3723728" cy="674464"/>
              </a:xfrm>
              <a:prstGeom prst="ellipse">
                <a:avLst/>
              </a:prstGeom>
              <a:solidFill>
                <a:srgbClr val="052C43"/>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33" name="Oval 8">
                <a:extLst>
                  <a:ext uri="{FF2B5EF4-FFF2-40B4-BE49-F238E27FC236}">
                    <a16:creationId xmlns:a16="http://schemas.microsoft.com/office/drawing/2014/main" id="{A2336607-F2B1-4766-BF4A-D45552F11C79}"/>
                  </a:ext>
                </a:extLst>
              </p:cNvPr>
              <p:cNvSpPr/>
              <p:nvPr userDrawn="1"/>
            </p:nvSpPr>
            <p:spPr>
              <a:xfrm>
                <a:off x="4820628" y="4893425"/>
                <a:ext cx="2706627" cy="413215"/>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34" name="Oval 9">
                <a:extLst>
                  <a:ext uri="{FF2B5EF4-FFF2-40B4-BE49-F238E27FC236}">
                    <a16:creationId xmlns:a16="http://schemas.microsoft.com/office/drawing/2014/main" id="{FEAD6E3D-BC3E-4071-9A5C-6E903327A38C}"/>
                  </a:ext>
                </a:extLst>
              </p:cNvPr>
              <p:cNvSpPr/>
              <p:nvPr userDrawn="1"/>
            </p:nvSpPr>
            <p:spPr>
              <a:xfrm>
                <a:off x="5251145" y="4958164"/>
                <a:ext cx="1858516" cy="283736"/>
              </a:xfrm>
              <a:prstGeom prst="ellipse">
                <a:avLst/>
              </a:prstGeom>
              <a:solidFill>
                <a:srgbClr val="052C4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35" name="Oval 10">
                <a:extLst>
                  <a:ext uri="{FF2B5EF4-FFF2-40B4-BE49-F238E27FC236}">
                    <a16:creationId xmlns:a16="http://schemas.microsoft.com/office/drawing/2014/main" id="{96957CFE-87CF-4B79-9DFE-A590611918D1}"/>
                  </a:ext>
                </a:extLst>
              </p:cNvPr>
              <p:cNvSpPr/>
              <p:nvPr userDrawn="1"/>
            </p:nvSpPr>
            <p:spPr>
              <a:xfrm>
                <a:off x="5573787" y="4996437"/>
                <a:ext cx="1213233" cy="185222"/>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grpSp>
        <p:sp>
          <p:nvSpPr>
            <p:cNvPr id="23" name="Chevron 12">
              <a:extLst>
                <a:ext uri="{FF2B5EF4-FFF2-40B4-BE49-F238E27FC236}">
                  <a16:creationId xmlns:a16="http://schemas.microsoft.com/office/drawing/2014/main" id="{C07D467A-11A6-44DC-891A-A4DA67A00D3D}"/>
                </a:ext>
              </a:extLst>
            </p:cNvPr>
            <p:cNvSpPr/>
            <p:nvPr/>
          </p:nvSpPr>
          <p:spPr>
            <a:xfrm rot="5400000">
              <a:off x="5442162" y="1870749"/>
              <a:ext cx="952744" cy="648646"/>
            </a:xfrm>
            <a:prstGeom prst="chevron">
              <a:avLst>
                <a:gd name="adj" fmla="val 36097"/>
              </a:avLst>
            </a:prstGeom>
            <a:solidFill>
              <a:srgbClr val="032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solidFill>
                  <a:schemeClr val="tx1"/>
                </a:solidFill>
              </a:endParaRPr>
            </a:p>
          </p:txBody>
        </p:sp>
        <p:grpSp>
          <p:nvGrpSpPr>
            <p:cNvPr id="24" name="Group 13">
              <a:extLst>
                <a:ext uri="{FF2B5EF4-FFF2-40B4-BE49-F238E27FC236}">
                  <a16:creationId xmlns:a16="http://schemas.microsoft.com/office/drawing/2014/main" id="{8A57FCFF-5B4E-4552-8A20-7D0D21785183}"/>
                </a:ext>
              </a:extLst>
            </p:cNvPr>
            <p:cNvGrpSpPr/>
            <p:nvPr/>
          </p:nvGrpSpPr>
          <p:grpSpPr>
            <a:xfrm>
              <a:off x="5877729" y="1722160"/>
              <a:ext cx="79660" cy="3694834"/>
              <a:chOff x="6133903" y="1788165"/>
              <a:chExt cx="93000" cy="3317628"/>
            </a:xfrm>
          </p:grpSpPr>
          <p:sp>
            <p:nvSpPr>
              <p:cNvPr id="28" name="Rounded Rectangle 14">
                <a:extLst>
                  <a:ext uri="{FF2B5EF4-FFF2-40B4-BE49-F238E27FC236}">
                    <a16:creationId xmlns:a16="http://schemas.microsoft.com/office/drawing/2014/main" id="{18D770AB-A9DC-4BED-84CA-3E8B98AF3652}"/>
                  </a:ext>
                </a:extLst>
              </p:cNvPr>
              <p:cNvSpPr/>
              <p:nvPr userDrawn="1"/>
            </p:nvSpPr>
            <p:spPr>
              <a:xfrm flipH="1">
                <a:off x="6133903" y="1788165"/>
                <a:ext cx="93000" cy="3317628"/>
              </a:xfrm>
              <a:prstGeom prst="roundRect">
                <a:avLst>
                  <a:gd name="adj" fmla="val 50000"/>
                </a:avLst>
              </a:prstGeom>
              <a:solidFill>
                <a:srgbClr val="664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29" name="Rounded Rectangle 15">
                <a:extLst>
                  <a:ext uri="{FF2B5EF4-FFF2-40B4-BE49-F238E27FC236}">
                    <a16:creationId xmlns:a16="http://schemas.microsoft.com/office/drawing/2014/main" id="{6C2E532D-4B32-4C4E-9298-E70146B78B29}"/>
                  </a:ext>
                </a:extLst>
              </p:cNvPr>
              <p:cNvSpPr/>
              <p:nvPr userDrawn="1"/>
            </p:nvSpPr>
            <p:spPr>
              <a:xfrm flipH="1">
                <a:off x="6133903" y="4792823"/>
                <a:ext cx="93000" cy="305228"/>
              </a:xfrm>
              <a:prstGeom prst="roundRect">
                <a:avLst>
                  <a:gd name="adj" fmla="val 0"/>
                </a:avLst>
              </a:prstGeom>
              <a:solidFill>
                <a:srgbClr val="664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grpSp>
        <p:sp>
          <p:nvSpPr>
            <p:cNvPr id="25" name="Heart 31">
              <a:extLst>
                <a:ext uri="{FF2B5EF4-FFF2-40B4-BE49-F238E27FC236}">
                  <a16:creationId xmlns:a16="http://schemas.microsoft.com/office/drawing/2014/main" id="{B04268C1-AD37-4DFA-8F20-2DA87B6BEDCC}"/>
                </a:ext>
              </a:extLst>
            </p:cNvPr>
            <p:cNvSpPr/>
            <p:nvPr/>
          </p:nvSpPr>
          <p:spPr>
            <a:xfrm>
              <a:off x="5642702" y="5343612"/>
              <a:ext cx="542540" cy="140243"/>
            </a:xfrm>
            <a:prstGeom prst="heart">
              <a:avLst/>
            </a:prstGeom>
            <a:solidFill>
              <a:srgbClr val="D74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26" name="Rounded Rectangle 35">
              <a:extLst>
                <a:ext uri="{FF2B5EF4-FFF2-40B4-BE49-F238E27FC236}">
                  <a16:creationId xmlns:a16="http://schemas.microsoft.com/office/drawing/2014/main" id="{879B41C5-A281-4C85-B145-3F47606F27D9}"/>
                </a:ext>
              </a:extLst>
            </p:cNvPr>
            <p:cNvSpPr/>
            <p:nvPr/>
          </p:nvSpPr>
          <p:spPr>
            <a:xfrm flipH="1">
              <a:off x="5877728" y="5064474"/>
              <a:ext cx="79660" cy="339931"/>
            </a:xfrm>
            <a:prstGeom prst="roundRect">
              <a:avLst>
                <a:gd name="adj" fmla="val 0"/>
              </a:avLst>
            </a:prstGeom>
            <a:solidFill>
              <a:srgbClr val="664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grpSp>
      <p:grpSp>
        <p:nvGrpSpPr>
          <p:cNvPr id="38" name="Gruppe 37">
            <a:extLst>
              <a:ext uri="{FF2B5EF4-FFF2-40B4-BE49-F238E27FC236}">
                <a16:creationId xmlns:a16="http://schemas.microsoft.com/office/drawing/2014/main" id="{30C11E1F-A992-4143-9B65-3A09C595BBC1}"/>
              </a:ext>
            </a:extLst>
          </p:cNvPr>
          <p:cNvGrpSpPr/>
          <p:nvPr userDrawn="1"/>
        </p:nvGrpSpPr>
        <p:grpSpPr>
          <a:xfrm>
            <a:off x="8463619" y="1749118"/>
            <a:ext cx="3378107" cy="2971983"/>
            <a:chOff x="3264092" y="1718701"/>
            <a:chExt cx="5311152" cy="4672632"/>
          </a:xfrm>
        </p:grpSpPr>
        <p:sp>
          <p:nvSpPr>
            <p:cNvPr id="39" name="Oval 34">
              <a:extLst>
                <a:ext uri="{FF2B5EF4-FFF2-40B4-BE49-F238E27FC236}">
                  <a16:creationId xmlns:a16="http://schemas.microsoft.com/office/drawing/2014/main" id="{E4D223C1-6360-4E73-BB8C-92B1DE470EDC}"/>
                </a:ext>
              </a:extLst>
            </p:cNvPr>
            <p:cNvSpPr/>
            <p:nvPr/>
          </p:nvSpPr>
          <p:spPr>
            <a:xfrm>
              <a:off x="3264092" y="5543193"/>
              <a:ext cx="5311152" cy="848140"/>
            </a:xfrm>
            <a:prstGeom prst="ellipse">
              <a:avLst/>
            </a:prstGeom>
            <a:solidFill>
              <a:schemeClr val="tx1">
                <a:alpha val="74000"/>
              </a:schemeClr>
            </a:solidFill>
            <a:ln w="19050">
              <a:noFill/>
            </a:ln>
            <a:effectLst>
              <a:softEdge rad="186004"/>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200" b="1" i="0" dirty="0">
                <a:latin typeface="Calibri" panose="020F0502020204030204" pitchFamily="34" charset="0"/>
                <a:cs typeface="Calibri" panose="020F0502020204030204" pitchFamily="34" charset="0"/>
              </a:endParaRPr>
            </a:p>
          </p:txBody>
        </p:sp>
        <p:grpSp>
          <p:nvGrpSpPr>
            <p:cNvPr id="40" name="Group 4">
              <a:extLst>
                <a:ext uri="{FF2B5EF4-FFF2-40B4-BE49-F238E27FC236}">
                  <a16:creationId xmlns:a16="http://schemas.microsoft.com/office/drawing/2014/main" id="{2F7124EB-9526-4C63-876C-733F45AE4ED6}"/>
                </a:ext>
              </a:extLst>
            </p:cNvPr>
            <p:cNvGrpSpPr/>
            <p:nvPr/>
          </p:nvGrpSpPr>
          <p:grpSpPr>
            <a:xfrm>
              <a:off x="4053694" y="5107136"/>
              <a:ext cx="3723729" cy="1022169"/>
              <a:chOff x="4320125" y="4788167"/>
              <a:chExt cx="3723729" cy="1022169"/>
            </a:xfrm>
          </p:grpSpPr>
          <p:sp>
            <p:nvSpPr>
              <p:cNvPr id="47" name="Oval 5">
                <a:extLst>
                  <a:ext uri="{FF2B5EF4-FFF2-40B4-BE49-F238E27FC236}">
                    <a16:creationId xmlns:a16="http://schemas.microsoft.com/office/drawing/2014/main" id="{79A17ED5-5DDB-4636-BA20-8D00721BFBF7}"/>
                  </a:ext>
                </a:extLst>
              </p:cNvPr>
              <p:cNvSpPr/>
              <p:nvPr userDrawn="1"/>
            </p:nvSpPr>
            <p:spPr>
              <a:xfrm>
                <a:off x="4320125" y="5322687"/>
                <a:ext cx="3723729" cy="487649"/>
              </a:xfrm>
              <a:prstGeom prst="ellipse">
                <a:avLst/>
              </a:prstGeom>
              <a:solidFill>
                <a:srgbClr val="032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8" name="Magnetic Disk 6">
                <a:extLst>
                  <a:ext uri="{FF2B5EF4-FFF2-40B4-BE49-F238E27FC236}">
                    <a16:creationId xmlns:a16="http://schemas.microsoft.com/office/drawing/2014/main" id="{37297C3B-0850-4570-868C-9C6CC118D686}"/>
                  </a:ext>
                </a:extLst>
              </p:cNvPr>
              <p:cNvSpPr/>
              <p:nvPr userDrawn="1"/>
            </p:nvSpPr>
            <p:spPr>
              <a:xfrm>
                <a:off x="4320125" y="4996437"/>
                <a:ext cx="3723729" cy="674465"/>
              </a:xfrm>
              <a:prstGeom prst="flowChartMagneticDisk">
                <a:avLst/>
              </a:prstGeom>
              <a:solidFill>
                <a:srgbClr val="032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9" name="Oval 7">
                <a:extLst>
                  <a:ext uri="{FF2B5EF4-FFF2-40B4-BE49-F238E27FC236}">
                    <a16:creationId xmlns:a16="http://schemas.microsoft.com/office/drawing/2014/main" id="{C448C7A3-CBAA-4ECD-B1CC-67E3C89A72A2}"/>
                  </a:ext>
                </a:extLst>
              </p:cNvPr>
              <p:cNvSpPr/>
              <p:nvPr userDrawn="1"/>
            </p:nvSpPr>
            <p:spPr>
              <a:xfrm>
                <a:off x="4320126" y="4788167"/>
                <a:ext cx="3723728" cy="674464"/>
              </a:xfrm>
              <a:prstGeom prst="ellipse">
                <a:avLst/>
              </a:prstGeom>
              <a:solidFill>
                <a:srgbClr val="052C43"/>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50" name="Oval 8">
                <a:extLst>
                  <a:ext uri="{FF2B5EF4-FFF2-40B4-BE49-F238E27FC236}">
                    <a16:creationId xmlns:a16="http://schemas.microsoft.com/office/drawing/2014/main" id="{E66359C7-032C-4477-843A-1C9C07394B01}"/>
                  </a:ext>
                </a:extLst>
              </p:cNvPr>
              <p:cNvSpPr/>
              <p:nvPr userDrawn="1"/>
            </p:nvSpPr>
            <p:spPr>
              <a:xfrm>
                <a:off x="4820628" y="4893425"/>
                <a:ext cx="2706627" cy="413215"/>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51" name="Oval 9">
                <a:extLst>
                  <a:ext uri="{FF2B5EF4-FFF2-40B4-BE49-F238E27FC236}">
                    <a16:creationId xmlns:a16="http://schemas.microsoft.com/office/drawing/2014/main" id="{ED5C5CA8-13F4-473C-8FA1-73537E82ECA2}"/>
                  </a:ext>
                </a:extLst>
              </p:cNvPr>
              <p:cNvSpPr/>
              <p:nvPr userDrawn="1"/>
            </p:nvSpPr>
            <p:spPr>
              <a:xfrm>
                <a:off x="5251145" y="4958164"/>
                <a:ext cx="1858516" cy="283736"/>
              </a:xfrm>
              <a:prstGeom prst="ellipse">
                <a:avLst/>
              </a:prstGeom>
              <a:solidFill>
                <a:srgbClr val="052C4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52" name="Oval 10">
                <a:extLst>
                  <a:ext uri="{FF2B5EF4-FFF2-40B4-BE49-F238E27FC236}">
                    <a16:creationId xmlns:a16="http://schemas.microsoft.com/office/drawing/2014/main" id="{1CF4BB50-F504-4B2B-AEA0-72B13F3A0639}"/>
                  </a:ext>
                </a:extLst>
              </p:cNvPr>
              <p:cNvSpPr/>
              <p:nvPr userDrawn="1"/>
            </p:nvSpPr>
            <p:spPr>
              <a:xfrm>
                <a:off x="5573787" y="4996437"/>
                <a:ext cx="1213233" cy="185222"/>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grpSp>
        <p:sp>
          <p:nvSpPr>
            <p:cNvPr id="41" name="Chevron 12">
              <a:extLst>
                <a:ext uri="{FF2B5EF4-FFF2-40B4-BE49-F238E27FC236}">
                  <a16:creationId xmlns:a16="http://schemas.microsoft.com/office/drawing/2014/main" id="{B965312F-88E4-4CCE-BF8B-B5FF14F4401A}"/>
                </a:ext>
              </a:extLst>
            </p:cNvPr>
            <p:cNvSpPr/>
            <p:nvPr/>
          </p:nvSpPr>
          <p:spPr>
            <a:xfrm rot="5400000">
              <a:off x="5442161" y="1870751"/>
              <a:ext cx="952745" cy="648646"/>
            </a:xfrm>
            <a:prstGeom prst="chevron">
              <a:avLst>
                <a:gd name="adj" fmla="val 36097"/>
              </a:avLst>
            </a:prstGeom>
            <a:solidFill>
              <a:srgbClr val="032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solidFill>
                  <a:schemeClr val="tx1"/>
                </a:solidFill>
              </a:endParaRPr>
            </a:p>
          </p:txBody>
        </p:sp>
        <p:grpSp>
          <p:nvGrpSpPr>
            <p:cNvPr id="42" name="Group 13">
              <a:extLst>
                <a:ext uri="{FF2B5EF4-FFF2-40B4-BE49-F238E27FC236}">
                  <a16:creationId xmlns:a16="http://schemas.microsoft.com/office/drawing/2014/main" id="{0393EB83-26E0-43D2-B861-7149DD64E021}"/>
                </a:ext>
              </a:extLst>
            </p:cNvPr>
            <p:cNvGrpSpPr/>
            <p:nvPr userDrawn="1"/>
          </p:nvGrpSpPr>
          <p:grpSpPr>
            <a:xfrm>
              <a:off x="5877711" y="1722159"/>
              <a:ext cx="79688" cy="3694835"/>
              <a:chOff x="6133903" y="1788164"/>
              <a:chExt cx="93033" cy="3317629"/>
            </a:xfrm>
          </p:grpSpPr>
          <p:sp>
            <p:nvSpPr>
              <p:cNvPr id="45" name="Rounded Rectangle 14">
                <a:extLst>
                  <a:ext uri="{FF2B5EF4-FFF2-40B4-BE49-F238E27FC236}">
                    <a16:creationId xmlns:a16="http://schemas.microsoft.com/office/drawing/2014/main" id="{D4318CC3-8B38-4C56-B37D-385640F9084B}"/>
                  </a:ext>
                </a:extLst>
              </p:cNvPr>
              <p:cNvSpPr/>
              <p:nvPr userDrawn="1"/>
            </p:nvSpPr>
            <p:spPr>
              <a:xfrm flipH="1">
                <a:off x="6133932" y="1788164"/>
                <a:ext cx="93004" cy="3317629"/>
              </a:xfrm>
              <a:prstGeom prst="roundRect">
                <a:avLst>
                  <a:gd name="adj" fmla="val 50000"/>
                </a:avLst>
              </a:prstGeom>
              <a:solidFill>
                <a:srgbClr val="664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46" name="Rounded Rectangle 15">
                <a:extLst>
                  <a:ext uri="{FF2B5EF4-FFF2-40B4-BE49-F238E27FC236}">
                    <a16:creationId xmlns:a16="http://schemas.microsoft.com/office/drawing/2014/main" id="{5D3234CB-51B2-4BA9-9C00-0CFE57AF31DC}"/>
                  </a:ext>
                </a:extLst>
              </p:cNvPr>
              <p:cNvSpPr/>
              <p:nvPr userDrawn="1"/>
            </p:nvSpPr>
            <p:spPr>
              <a:xfrm flipH="1">
                <a:off x="6133903" y="4792823"/>
                <a:ext cx="93000" cy="305228"/>
              </a:xfrm>
              <a:prstGeom prst="roundRect">
                <a:avLst>
                  <a:gd name="adj" fmla="val 0"/>
                </a:avLst>
              </a:prstGeom>
              <a:solidFill>
                <a:srgbClr val="664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grpSp>
        <p:sp>
          <p:nvSpPr>
            <p:cNvPr id="43" name="Heart 31">
              <a:extLst>
                <a:ext uri="{FF2B5EF4-FFF2-40B4-BE49-F238E27FC236}">
                  <a16:creationId xmlns:a16="http://schemas.microsoft.com/office/drawing/2014/main" id="{19813BAC-AA25-48DD-AF3F-100C883EEC4D}"/>
                </a:ext>
              </a:extLst>
            </p:cNvPr>
            <p:cNvSpPr/>
            <p:nvPr/>
          </p:nvSpPr>
          <p:spPr>
            <a:xfrm>
              <a:off x="5642702" y="5343612"/>
              <a:ext cx="542539" cy="140243"/>
            </a:xfrm>
            <a:prstGeom prst="heart">
              <a:avLst/>
            </a:prstGeom>
            <a:solidFill>
              <a:srgbClr val="D74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4" name="Rounded Rectangle 35">
              <a:extLst>
                <a:ext uri="{FF2B5EF4-FFF2-40B4-BE49-F238E27FC236}">
                  <a16:creationId xmlns:a16="http://schemas.microsoft.com/office/drawing/2014/main" id="{67DE3A7A-9859-4E9F-BC09-EF8191759E4C}"/>
                </a:ext>
              </a:extLst>
            </p:cNvPr>
            <p:cNvSpPr/>
            <p:nvPr/>
          </p:nvSpPr>
          <p:spPr>
            <a:xfrm flipH="1">
              <a:off x="5877728" y="5064474"/>
              <a:ext cx="79660" cy="339931"/>
            </a:xfrm>
            <a:prstGeom prst="roundRect">
              <a:avLst>
                <a:gd name="adj" fmla="val 0"/>
              </a:avLst>
            </a:prstGeom>
            <a:solidFill>
              <a:srgbClr val="664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grpSp>
      <p:sp>
        <p:nvSpPr>
          <p:cNvPr id="58" name="Pladsholder til tekst 3">
            <a:extLst>
              <a:ext uri="{FF2B5EF4-FFF2-40B4-BE49-F238E27FC236}">
                <a16:creationId xmlns:a16="http://schemas.microsoft.com/office/drawing/2014/main" id="{891BB301-1854-4E1E-AB18-16C6AB14CB13}"/>
              </a:ext>
            </a:extLst>
          </p:cNvPr>
          <p:cNvSpPr>
            <a:spLocks noGrp="1"/>
          </p:cNvSpPr>
          <p:nvPr>
            <p:ph type="body" sz="quarter" idx="10" hasCustomPrompt="1"/>
          </p:nvPr>
        </p:nvSpPr>
        <p:spPr>
          <a:xfrm>
            <a:off x="853712" y="4861249"/>
            <a:ext cx="2368442" cy="223423"/>
          </a:xfrm>
        </p:spPr>
        <p:txBody>
          <a:bodyPr/>
          <a:lstStyle>
            <a:lvl1pPr marL="0" indent="0" algn="l">
              <a:buNone/>
              <a:defRPr sz="1400" b="1" i="0">
                <a:solidFill>
                  <a:srgbClr val="001F33"/>
                </a:solidFill>
                <a:latin typeface="+mj-lt"/>
                <a:cs typeface="Poppins SemiBold" pitchFamily="2" charset="77"/>
              </a:defRPr>
            </a:lvl1pPr>
          </a:lstStyle>
          <a:p>
            <a:pPr lvl="0"/>
            <a:r>
              <a:rPr lang="da-DK" dirty="0"/>
              <a:t>Her kan der stå en titel</a:t>
            </a:r>
          </a:p>
        </p:txBody>
      </p:sp>
      <p:sp>
        <p:nvSpPr>
          <p:cNvPr id="59" name="Pladsholder til tekst 3">
            <a:extLst>
              <a:ext uri="{FF2B5EF4-FFF2-40B4-BE49-F238E27FC236}">
                <a16:creationId xmlns:a16="http://schemas.microsoft.com/office/drawing/2014/main" id="{8E1A24A4-2513-4A81-BEF5-96F583D8892D}"/>
              </a:ext>
            </a:extLst>
          </p:cNvPr>
          <p:cNvSpPr>
            <a:spLocks noGrp="1"/>
          </p:cNvSpPr>
          <p:nvPr>
            <p:ph type="body" sz="quarter" idx="11" hasCustomPrompt="1"/>
          </p:nvPr>
        </p:nvSpPr>
        <p:spPr>
          <a:xfrm>
            <a:off x="853711" y="5101470"/>
            <a:ext cx="2368441" cy="482126"/>
          </a:xfrm>
        </p:spPr>
        <p:txBody>
          <a:bodyPr/>
          <a:lstStyle>
            <a:lvl1pPr marL="0" indent="0" algn="l">
              <a:lnSpc>
                <a:spcPct val="100000"/>
              </a:lnSpc>
              <a:buNone/>
              <a:defRPr sz="1300" b="0" i="0">
                <a:solidFill>
                  <a:srgbClr val="001F33"/>
                </a:solidFill>
                <a:latin typeface="Segoe UI Semilight" panose="020B0402040204020203" pitchFamily="34" charset="0"/>
                <a:cs typeface="Segoe UI Semilight" panose="020B0402040204020203" pitchFamily="34" charset="0"/>
              </a:defRPr>
            </a:lvl1pPr>
          </a:lstStyle>
          <a:p>
            <a:pPr lvl="0"/>
            <a:r>
              <a:rPr lang="da-DK" dirty="0"/>
              <a:t>Her kan der stå en tekst på to linjer</a:t>
            </a:r>
          </a:p>
        </p:txBody>
      </p:sp>
      <p:sp>
        <p:nvSpPr>
          <p:cNvPr id="60" name="Pladsholder til tekst 3">
            <a:extLst>
              <a:ext uri="{FF2B5EF4-FFF2-40B4-BE49-F238E27FC236}">
                <a16:creationId xmlns:a16="http://schemas.microsoft.com/office/drawing/2014/main" id="{D4303665-EF0E-45F9-AC28-843A804145B8}"/>
              </a:ext>
            </a:extLst>
          </p:cNvPr>
          <p:cNvSpPr>
            <a:spLocks noGrp="1"/>
          </p:cNvSpPr>
          <p:nvPr>
            <p:ph type="body" sz="quarter" idx="14" hasCustomPrompt="1"/>
          </p:nvPr>
        </p:nvSpPr>
        <p:spPr>
          <a:xfrm>
            <a:off x="8965838" y="4876481"/>
            <a:ext cx="2368442" cy="223423"/>
          </a:xfrm>
        </p:spPr>
        <p:txBody>
          <a:bodyPr/>
          <a:lstStyle>
            <a:lvl1pPr marL="0" indent="0" algn="l">
              <a:buNone/>
              <a:defRPr sz="1400" b="1" i="0">
                <a:solidFill>
                  <a:srgbClr val="001F33"/>
                </a:solidFill>
                <a:latin typeface="+mj-lt"/>
                <a:cs typeface="Poppins SemiBold" pitchFamily="2" charset="77"/>
              </a:defRPr>
            </a:lvl1pPr>
          </a:lstStyle>
          <a:p>
            <a:pPr lvl="0"/>
            <a:r>
              <a:rPr lang="da-DK" dirty="0"/>
              <a:t>Her kan der stå en titel</a:t>
            </a:r>
          </a:p>
        </p:txBody>
      </p:sp>
      <p:sp>
        <p:nvSpPr>
          <p:cNvPr id="61" name="Pladsholder til tekst 3">
            <a:extLst>
              <a:ext uri="{FF2B5EF4-FFF2-40B4-BE49-F238E27FC236}">
                <a16:creationId xmlns:a16="http://schemas.microsoft.com/office/drawing/2014/main" id="{DA85D677-48FF-4A05-8080-AD744E966E7B}"/>
              </a:ext>
            </a:extLst>
          </p:cNvPr>
          <p:cNvSpPr>
            <a:spLocks noGrp="1"/>
          </p:cNvSpPr>
          <p:nvPr>
            <p:ph type="body" sz="quarter" idx="15" hasCustomPrompt="1"/>
          </p:nvPr>
        </p:nvSpPr>
        <p:spPr>
          <a:xfrm>
            <a:off x="8965837" y="5116702"/>
            <a:ext cx="2368441" cy="466894"/>
          </a:xfrm>
        </p:spPr>
        <p:txBody>
          <a:bodyPr/>
          <a:lstStyle>
            <a:lvl1pPr marL="0" indent="0" algn="l">
              <a:lnSpc>
                <a:spcPct val="100000"/>
              </a:lnSpc>
              <a:buNone/>
              <a:defRPr sz="1300" b="0" i="0">
                <a:solidFill>
                  <a:srgbClr val="001F33"/>
                </a:solidFill>
                <a:latin typeface="Segoe UI Semilight" panose="020B0402040204020203" pitchFamily="34" charset="0"/>
                <a:cs typeface="Segoe UI Semilight" panose="020B0402040204020203" pitchFamily="34" charset="0"/>
              </a:defRPr>
            </a:lvl1pPr>
          </a:lstStyle>
          <a:p>
            <a:pPr lvl="0"/>
            <a:r>
              <a:rPr lang="da-DK" dirty="0"/>
              <a:t>Her kan der stå en tekst på to linjer</a:t>
            </a:r>
          </a:p>
        </p:txBody>
      </p:sp>
      <p:sp>
        <p:nvSpPr>
          <p:cNvPr id="62" name="Pladsholder til tekst 3">
            <a:extLst>
              <a:ext uri="{FF2B5EF4-FFF2-40B4-BE49-F238E27FC236}">
                <a16:creationId xmlns:a16="http://schemas.microsoft.com/office/drawing/2014/main" id="{21AAAC80-35A3-4A92-82B8-78F1C9D6E19A}"/>
              </a:ext>
            </a:extLst>
          </p:cNvPr>
          <p:cNvSpPr>
            <a:spLocks noGrp="1"/>
          </p:cNvSpPr>
          <p:nvPr>
            <p:ph type="body" sz="quarter" idx="16" hasCustomPrompt="1"/>
          </p:nvPr>
        </p:nvSpPr>
        <p:spPr>
          <a:xfrm>
            <a:off x="4914206" y="4861249"/>
            <a:ext cx="2368442" cy="223423"/>
          </a:xfrm>
        </p:spPr>
        <p:txBody>
          <a:bodyPr/>
          <a:lstStyle>
            <a:lvl1pPr marL="0" indent="0" algn="l">
              <a:buNone/>
              <a:defRPr sz="1400" b="1" i="0">
                <a:solidFill>
                  <a:srgbClr val="001F33"/>
                </a:solidFill>
                <a:latin typeface="+mj-lt"/>
                <a:cs typeface="Poppins SemiBold" pitchFamily="2" charset="77"/>
              </a:defRPr>
            </a:lvl1pPr>
          </a:lstStyle>
          <a:p>
            <a:pPr lvl="0"/>
            <a:r>
              <a:rPr lang="da-DK" dirty="0"/>
              <a:t>Her kan der stå en titel</a:t>
            </a:r>
          </a:p>
        </p:txBody>
      </p:sp>
      <p:sp>
        <p:nvSpPr>
          <p:cNvPr id="63" name="Pladsholder til tekst 3">
            <a:extLst>
              <a:ext uri="{FF2B5EF4-FFF2-40B4-BE49-F238E27FC236}">
                <a16:creationId xmlns:a16="http://schemas.microsoft.com/office/drawing/2014/main" id="{C9A00DC4-A8FB-46E0-92BE-2F4AFE7095D5}"/>
              </a:ext>
            </a:extLst>
          </p:cNvPr>
          <p:cNvSpPr>
            <a:spLocks noGrp="1"/>
          </p:cNvSpPr>
          <p:nvPr>
            <p:ph type="body" sz="quarter" idx="17" hasCustomPrompt="1"/>
          </p:nvPr>
        </p:nvSpPr>
        <p:spPr>
          <a:xfrm>
            <a:off x="4914205" y="5101470"/>
            <a:ext cx="2368441" cy="482126"/>
          </a:xfrm>
        </p:spPr>
        <p:txBody>
          <a:bodyPr/>
          <a:lstStyle>
            <a:lvl1pPr marL="0" indent="0" algn="l">
              <a:lnSpc>
                <a:spcPct val="100000"/>
              </a:lnSpc>
              <a:buNone/>
              <a:defRPr sz="1300" b="0" i="0">
                <a:solidFill>
                  <a:srgbClr val="001F33"/>
                </a:solidFill>
                <a:latin typeface="Segoe UI Semilight" panose="020B0402040204020203" pitchFamily="34" charset="0"/>
                <a:cs typeface="Segoe UI Semilight" panose="020B0402040204020203" pitchFamily="34" charset="0"/>
              </a:defRPr>
            </a:lvl1pPr>
          </a:lstStyle>
          <a:p>
            <a:pPr lvl="0"/>
            <a:r>
              <a:rPr lang="da-DK" dirty="0"/>
              <a:t>Her kan der stå en tekst på to linjer</a:t>
            </a:r>
          </a:p>
        </p:txBody>
      </p:sp>
      <p:sp>
        <p:nvSpPr>
          <p:cNvPr id="64" name="Pladsholder til slidenummer 1">
            <a:extLst>
              <a:ext uri="{FF2B5EF4-FFF2-40B4-BE49-F238E27FC236}">
                <a16:creationId xmlns:a16="http://schemas.microsoft.com/office/drawing/2014/main" id="{274AB73D-516C-4D60-9B85-0261EE36DF36}"/>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27506893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 Målsætning 4+5+6">
    <p:bg>
      <p:bgPr>
        <a:solidFill>
          <a:srgbClr val="EAF7FF"/>
        </a:solidFill>
        <a:effectLst/>
      </p:bgPr>
    </p:bg>
    <p:spTree>
      <p:nvGrpSpPr>
        <p:cNvPr id="1" name=""/>
        <p:cNvGrpSpPr/>
        <p:nvPr/>
      </p:nvGrpSpPr>
      <p:grpSpPr>
        <a:xfrm>
          <a:off x="0" y="0"/>
          <a:ext cx="0" cy="0"/>
          <a:chOff x="0" y="0"/>
          <a:chExt cx="0" cy="0"/>
        </a:xfrm>
      </p:grpSpPr>
      <p:grpSp>
        <p:nvGrpSpPr>
          <p:cNvPr id="2" name="Gruppe 1">
            <a:extLst>
              <a:ext uri="{FF2B5EF4-FFF2-40B4-BE49-F238E27FC236}">
                <a16:creationId xmlns:a16="http://schemas.microsoft.com/office/drawing/2014/main" id="{B1B82A8D-4E9A-4254-84B0-CE37BF28ABF0}"/>
              </a:ext>
            </a:extLst>
          </p:cNvPr>
          <p:cNvGrpSpPr/>
          <p:nvPr userDrawn="1"/>
        </p:nvGrpSpPr>
        <p:grpSpPr>
          <a:xfrm>
            <a:off x="0" y="0"/>
            <a:ext cx="12196516" cy="6857212"/>
            <a:chOff x="0" y="-786"/>
            <a:chExt cx="11870691" cy="6858786"/>
          </a:xfrm>
          <a:solidFill>
            <a:srgbClr val="D9F0FF"/>
          </a:solidFill>
        </p:grpSpPr>
        <p:sp>
          <p:nvSpPr>
            <p:cNvPr id="3" name="Rektangel 2">
              <a:extLst>
                <a:ext uri="{FF2B5EF4-FFF2-40B4-BE49-F238E27FC236}">
                  <a16:creationId xmlns:a16="http://schemas.microsoft.com/office/drawing/2014/main" id="{22A79174-6DC2-453D-9C7A-D42901CC1758}"/>
                </a:ext>
              </a:extLst>
            </p:cNvPr>
            <p:cNvSpPr/>
            <p:nvPr userDrawn="1"/>
          </p:nvSpPr>
          <p:spPr>
            <a:xfrm>
              <a:off x="0" y="3"/>
              <a:ext cx="3970883" cy="68579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 name="Rektangel 3">
              <a:extLst>
                <a:ext uri="{FF2B5EF4-FFF2-40B4-BE49-F238E27FC236}">
                  <a16:creationId xmlns:a16="http://schemas.microsoft.com/office/drawing/2014/main" id="{9DAF623B-7F82-45ED-8614-A2224BD014CB}"/>
                </a:ext>
              </a:extLst>
            </p:cNvPr>
            <p:cNvSpPr/>
            <p:nvPr userDrawn="1"/>
          </p:nvSpPr>
          <p:spPr>
            <a:xfrm>
              <a:off x="7904295" y="-786"/>
              <a:ext cx="3966396" cy="68579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5" name="Oval 34">
            <a:extLst>
              <a:ext uri="{FF2B5EF4-FFF2-40B4-BE49-F238E27FC236}">
                <a16:creationId xmlns:a16="http://schemas.microsoft.com/office/drawing/2014/main" id="{F568972A-D9D9-4C7C-BBF2-41E632C253CF}"/>
              </a:ext>
            </a:extLst>
          </p:cNvPr>
          <p:cNvSpPr/>
          <p:nvPr userDrawn="1"/>
        </p:nvSpPr>
        <p:spPr>
          <a:xfrm>
            <a:off x="4399409" y="4183099"/>
            <a:ext cx="3378107" cy="539451"/>
          </a:xfrm>
          <a:prstGeom prst="ellipse">
            <a:avLst/>
          </a:prstGeom>
          <a:solidFill>
            <a:schemeClr val="tx1">
              <a:alpha val="74000"/>
            </a:schemeClr>
          </a:solidFill>
          <a:ln w="19050">
            <a:noFill/>
          </a:ln>
          <a:effectLst>
            <a:softEdge rad="186004"/>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200" b="1" i="0" dirty="0">
              <a:latin typeface="Calibri" panose="020F0502020204030204" pitchFamily="34" charset="0"/>
              <a:cs typeface="Calibri" panose="020F0502020204030204" pitchFamily="34" charset="0"/>
            </a:endParaRPr>
          </a:p>
        </p:txBody>
      </p:sp>
      <p:grpSp>
        <p:nvGrpSpPr>
          <p:cNvPr id="6" name="Gruppe 5">
            <a:extLst>
              <a:ext uri="{FF2B5EF4-FFF2-40B4-BE49-F238E27FC236}">
                <a16:creationId xmlns:a16="http://schemas.microsoft.com/office/drawing/2014/main" id="{495356E0-7C4D-4E0D-950D-1620D9C5A00E}"/>
              </a:ext>
            </a:extLst>
          </p:cNvPr>
          <p:cNvGrpSpPr/>
          <p:nvPr userDrawn="1"/>
        </p:nvGrpSpPr>
        <p:grpSpPr>
          <a:xfrm>
            <a:off x="351493" y="1733886"/>
            <a:ext cx="3378107" cy="2971983"/>
            <a:chOff x="3264092" y="1718701"/>
            <a:chExt cx="5311152" cy="4672632"/>
          </a:xfrm>
        </p:grpSpPr>
        <p:sp>
          <p:nvSpPr>
            <p:cNvPr id="7" name="Oval 34">
              <a:extLst>
                <a:ext uri="{FF2B5EF4-FFF2-40B4-BE49-F238E27FC236}">
                  <a16:creationId xmlns:a16="http://schemas.microsoft.com/office/drawing/2014/main" id="{11407F06-2BAF-4C7E-8819-E264CE2C30E4}"/>
                </a:ext>
              </a:extLst>
            </p:cNvPr>
            <p:cNvSpPr/>
            <p:nvPr/>
          </p:nvSpPr>
          <p:spPr>
            <a:xfrm>
              <a:off x="3264092" y="5543193"/>
              <a:ext cx="5311152" cy="848140"/>
            </a:xfrm>
            <a:prstGeom prst="ellipse">
              <a:avLst/>
            </a:prstGeom>
            <a:solidFill>
              <a:schemeClr val="tx1">
                <a:alpha val="74000"/>
              </a:schemeClr>
            </a:solidFill>
            <a:ln w="19050">
              <a:noFill/>
            </a:ln>
            <a:effectLst>
              <a:softEdge rad="186004"/>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200" b="1" i="0" dirty="0">
                <a:latin typeface="Calibri" panose="020F0502020204030204" pitchFamily="34" charset="0"/>
                <a:cs typeface="Calibri" panose="020F0502020204030204" pitchFamily="34" charset="0"/>
              </a:endParaRPr>
            </a:p>
          </p:txBody>
        </p:sp>
        <p:grpSp>
          <p:nvGrpSpPr>
            <p:cNvPr id="8" name="Group 4">
              <a:extLst>
                <a:ext uri="{FF2B5EF4-FFF2-40B4-BE49-F238E27FC236}">
                  <a16:creationId xmlns:a16="http://schemas.microsoft.com/office/drawing/2014/main" id="{FCC36CED-A9E3-4EE5-BC00-E14C0A5378A7}"/>
                </a:ext>
              </a:extLst>
            </p:cNvPr>
            <p:cNvGrpSpPr/>
            <p:nvPr/>
          </p:nvGrpSpPr>
          <p:grpSpPr>
            <a:xfrm>
              <a:off x="4053694" y="5107136"/>
              <a:ext cx="3723729" cy="1022169"/>
              <a:chOff x="4320125" y="4788167"/>
              <a:chExt cx="3723729" cy="1022169"/>
            </a:xfrm>
          </p:grpSpPr>
          <p:sp>
            <p:nvSpPr>
              <p:cNvPr id="15" name="Oval 5">
                <a:extLst>
                  <a:ext uri="{FF2B5EF4-FFF2-40B4-BE49-F238E27FC236}">
                    <a16:creationId xmlns:a16="http://schemas.microsoft.com/office/drawing/2014/main" id="{A8F97C53-D659-4A9D-998B-9F2838D5A0ED}"/>
                  </a:ext>
                </a:extLst>
              </p:cNvPr>
              <p:cNvSpPr/>
              <p:nvPr userDrawn="1"/>
            </p:nvSpPr>
            <p:spPr>
              <a:xfrm>
                <a:off x="4320125" y="5322687"/>
                <a:ext cx="3723729" cy="487649"/>
              </a:xfrm>
              <a:prstGeom prst="ellipse">
                <a:avLst/>
              </a:prstGeom>
              <a:solidFill>
                <a:srgbClr val="032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16" name="Magnetic Disk 6">
                <a:extLst>
                  <a:ext uri="{FF2B5EF4-FFF2-40B4-BE49-F238E27FC236}">
                    <a16:creationId xmlns:a16="http://schemas.microsoft.com/office/drawing/2014/main" id="{CD0A8658-F783-417A-B38B-CC063DA58F4B}"/>
                  </a:ext>
                </a:extLst>
              </p:cNvPr>
              <p:cNvSpPr/>
              <p:nvPr userDrawn="1"/>
            </p:nvSpPr>
            <p:spPr>
              <a:xfrm>
                <a:off x="4320125" y="4996437"/>
                <a:ext cx="3723729" cy="674465"/>
              </a:xfrm>
              <a:prstGeom prst="flowChartMagneticDisk">
                <a:avLst/>
              </a:prstGeom>
              <a:solidFill>
                <a:srgbClr val="032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17" name="Oval 7">
                <a:extLst>
                  <a:ext uri="{FF2B5EF4-FFF2-40B4-BE49-F238E27FC236}">
                    <a16:creationId xmlns:a16="http://schemas.microsoft.com/office/drawing/2014/main" id="{E66D9F28-3707-452F-A8BB-A7DE36D9756B}"/>
                  </a:ext>
                </a:extLst>
              </p:cNvPr>
              <p:cNvSpPr/>
              <p:nvPr userDrawn="1"/>
            </p:nvSpPr>
            <p:spPr>
              <a:xfrm>
                <a:off x="4320126" y="4788167"/>
                <a:ext cx="3723728" cy="674464"/>
              </a:xfrm>
              <a:prstGeom prst="ellipse">
                <a:avLst/>
              </a:prstGeom>
              <a:solidFill>
                <a:srgbClr val="052C43"/>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18" name="Oval 8">
                <a:extLst>
                  <a:ext uri="{FF2B5EF4-FFF2-40B4-BE49-F238E27FC236}">
                    <a16:creationId xmlns:a16="http://schemas.microsoft.com/office/drawing/2014/main" id="{AE4FFBBA-FB8B-45E4-918E-9D4FD4CB7458}"/>
                  </a:ext>
                </a:extLst>
              </p:cNvPr>
              <p:cNvSpPr/>
              <p:nvPr userDrawn="1"/>
            </p:nvSpPr>
            <p:spPr>
              <a:xfrm>
                <a:off x="4820628" y="4893425"/>
                <a:ext cx="2706627" cy="413215"/>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19" name="Oval 9">
                <a:extLst>
                  <a:ext uri="{FF2B5EF4-FFF2-40B4-BE49-F238E27FC236}">
                    <a16:creationId xmlns:a16="http://schemas.microsoft.com/office/drawing/2014/main" id="{5F1145D6-C972-40D0-B914-F24DC2A68468}"/>
                  </a:ext>
                </a:extLst>
              </p:cNvPr>
              <p:cNvSpPr/>
              <p:nvPr userDrawn="1"/>
            </p:nvSpPr>
            <p:spPr>
              <a:xfrm>
                <a:off x="5251145" y="4958164"/>
                <a:ext cx="1858516" cy="283736"/>
              </a:xfrm>
              <a:prstGeom prst="ellipse">
                <a:avLst/>
              </a:prstGeom>
              <a:solidFill>
                <a:srgbClr val="052C4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20" name="Oval 10">
                <a:extLst>
                  <a:ext uri="{FF2B5EF4-FFF2-40B4-BE49-F238E27FC236}">
                    <a16:creationId xmlns:a16="http://schemas.microsoft.com/office/drawing/2014/main" id="{0E36B823-26D8-4366-B859-87DA13D1BE06}"/>
                  </a:ext>
                </a:extLst>
              </p:cNvPr>
              <p:cNvSpPr/>
              <p:nvPr userDrawn="1"/>
            </p:nvSpPr>
            <p:spPr>
              <a:xfrm>
                <a:off x="5573787" y="4996437"/>
                <a:ext cx="1213233" cy="185222"/>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grpSp>
        <p:sp>
          <p:nvSpPr>
            <p:cNvPr id="9" name="Chevron 12">
              <a:extLst>
                <a:ext uri="{FF2B5EF4-FFF2-40B4-BE49-F238E27FC236}">
                  <a16:creationId xmlns:a16="http://schemas.microsoft.com/office/drawing/2014/main" id="{B07C34C7-5DD6-4FED-B141-10C5CAAECA15}"/>
                </a:ext>
              </a:extLst>
            </p:cNvPr>
            <p:cNvSpPr/>
            <p:nvPr/>
          </p:nvSpPr>
          <p:spPr>
            <a:xfrm rot="5400000">
              <a:off x="5442161" y="1870751"/>
              <a:ext cx="952745" cy="648646"/>
            </a:xfrm>
            <a:prstGeom prst="chevron">
              <a:avLst>
                <a:gd name="adj" fmla="val 36097"/>
              </a:avLst>
            </a:prstGeom>
            <a:solidFill>
              <a:srgbClr val="032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solidFill>
                  <a:schemeClr val="tx1"/>
                </a:solidFill>
              </a:endParaRPr>
            </a:p>
          </p:txBody>
        </p:sp>
        <p:grpSp>
          <p:nvGrpSpPr>
            <p:cNvPr id="10" name="Group 13">
              <a:extLst>
                <a:ext uri="{FF2B5EF4-FFF2-40B4-BE49-F238E27FC236}">
                  <a16:creationId xmlns:a16="http://schemas.microsoft.com/office/drawing/2014/main" id="{3C383E54-FC2D-44D0-9770-B01C1E121350}"/>
                </a:ext>
              </a:extLst>
            </p:cNvPr>
            <p:cNvGrpSpPr/>
            <p:nvPr userDrawn="1"/>
          </p:nvGrpSpPr>
          <p:grpSpPr>
            <a:xfrm>
              <a:off x="5877711" y="1722159"/>
              <a:ext cx="79688" cy="3694835"/>
              <a:chOff x="6133903" y="1788164"/>
              <a:chExt cx="93033" cy="3317629"/>
            </a:xfrm>
          </p:grpSpPr>
          <p:sp>
            <p:nvSpPr>
              <p:cNvPr id="13" name="Rounded Rectangle 14">
                <a:extLst>
                  <a:ext uri="{FF2B5EF4-FFF2-40B4-BE49-F238E27FC236}">
                    <a16:creationId xmlns:a16="http://schemas.microsoft.com/office/drawing/2014/main" id="{2B361CCB-305A-437D-BF20-6F0C1139DB19}"/>
                  </a:ext>
                </a:extLst>
              </p:cNvPr>
              <p:cNvSpPr/>
              <p:nvPr userDrawn="1"/>
            </p:nvSpPr>
            <p:spPr>
              <a:xfrm flipH="1">
                <a:off x="6133932" y="1788164"/>
                <a:ext cx="93004" cy="3317629"/>
              </a:xfrm>
              <a:prstGeom prst="roundRect">
                <a:avLst>
                  <a:gd name="adj" fmla="val 50000"/>
                </a:avLst>
              </a:prstGeom>
              <a:solidFill>
                <a:srgbClr val="664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14" name="Rounded Rectangle 15">
                <a:extLst>
                  <a:ext uri="{FF2B5EF4-FFF2-40B4-BE49-F238E27FC236}">
                    <a16:creationId xmlns:a16="http://schemas.microsoft.com/office/drawing/2014/main" id="{D7AB82A2-564E-4D64-9E5F-5F7B611EE93A}"/>
                  </a:ext>
                </a:extLst>
              </p:cNvPr>
              <p:cNvSpPr/>
              <p:nvPr userDrawn="1"/>
            </p:nvSpPr>
            <p:spPr>
              <a:xfrm flipH="1">
                <a:off x="6133903" y="4792823"/>
                <a:ext cx="93000" cy="305228"/>
              </a:xfrm>
              <a:prstGeom prst="roundRect">
                <a:avLst>
                  <a:gd name="adj" fmla="val 0"/>
                </a:avLst>
              </a:prstGeom>
              <a:solidFill>
                <a:srgbClr val="664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grpSp>
        <p:sp>
          <p:nvSpPr>
            <p:cNvPr id="11" name="Heart 31">
              <a:extLst>
                <a:ext uri="{FF2B5EF4-FFF2-40B4-BE49-F238E27FC236}">
                  <a16:creationId xmlns:a16="http://schemas.microsoft.com/office/drawing/2014/main" id="{59F39292-2904-452F-99C8-0F98990BEF1E}"/>
                </a:ext>
              </a:extLst>
            </p:cNvPr>
            <p:cNvSpPr/>
            <p:nvPr/>
          </p:nvSpPr>
          <p:spPr>
            <a:xfrm>
              <a:off x="5642702" y="5343612"/>
              <a:ext cx="542539" cy="140243"/>
            </a:xfrm>
            <a:prstGeom prst="heart">
              <a:avLst/>
            </a:prstGeom>
            <a:solidFill>
              <a:srgbClr val="D74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12" name="Rounded Rectangle 35">
              <a:extLst>
                <a:ext uri="{FF2B5EF4-FFF2-40B4-BE49-F238E27FC236}">
                  <a16:creationId xmlns:a16="http://schemas.microsoft.com/office/drawing/2014/main" id="{7646F930-C206-4D91-8068-8A920B48EE24}"/>
                </a:ext>
              </a:extLst>
            </p:cNvPr>
            <p:cNvSpPr/>
            <p:nvPr/>
          </p:nvSpPr>
          <p:spPr>
            <a:xfrm flipH="1">
              <a:off x="5877728" y="5064474"/>
              <a:ext cx="79660" cy="339931"/>
            </a:xfrm>
            <a:prstGeom prst="roundRect">
              <a:avLst>
                <a:gd name="adj" fmla="val 0"/>
              </a:avLst>
            </a:prstGeom>
            <a:solidFill>
              <a:srgbClr val="664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grpSp>
      <p:grpSp>
        <p:nvGrpSpPr>
          <p:cNvPr id="21" name="Gruppe 20">
            <a:extLst>
              <a:ext uri="{FF2B5EF4-FFF2-40B4-BE49-F238E27FC236}">
                <a16:creationId xmlns:a16="http://schemas.microsoft.com/office/drawing/2014/main" id="{0F0F0F60-8775-406F-90AB-CAE6BDBAABB1}"/>
              </a:ext>
            </a:extLst>
          </p:cNvPr>
          <p:cNvGrpSpPr/>
          <p:nvPr userDrawn="1"/>
        </p:nvGrpSpPr>
        <p:grpSpPr>
          <a:xfrm>
            <a:off x="4600041" y="1733886"/>
            <a:ext cx="2980614" cy="2971984"/>
            <a:chOff x="3564408" y="1718700"/>
            <a:chExt cx="4686203" cy="4672632"/>
          </a:xfrm>
        </p:grpSpPr>
        <p:sp>
          <p:nvSpPr>
            <p:cNvPr id="27" name="Oval 34">
              <a:extLst>
                <a:ext uri="{FF2B5EF4-FFF2-40B4-BE49-F238E27FC236}">
                  <a16:creationId xmlns:a16="http://schemas.microsoft.com/office/drawing/2014/main" id="{2F0B61A5-681B-4D9B-BE05-A1E404FE2909}"/>
                </a:ext>
              </a:extLst>
            </p:cNvPr>
            <p:cNvSpPr/>
            <p:nvPr/>
          </p:nvSpPr>
          <p:spPr>
            <a:xfrm>
              <a:off x="3564408" y="5543193"/>
              <a:ext cx="4686203" cy="848139"/>
            </a:xfrm>
            <a:prstGeom prst="ellipse">
              <a:avLst/>
            </a:prstGeom>
            <a:solidFill>
              <a:srgbClr val="032133">
                <a:alpha val="29954"/>
              </a:srgbClr>
            </a:solidFill>
            <a:ln w="19050">
              <a:noFill/>
            </a:ln>
            <a:effectLst>
              <a:softEdge rad="186004"/>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200" b="1" i="0" dirty="0">
                <a:latin typeface="Calibri" panose="020F0502020204030204" pitchFamily="34" charset="0"/>
                <a:cs typeface="Calibri" panose="020F0502020204030204" pitchFamily="34" charset="0"/>
              </a:endParaRPr>
            </a:p>
          </p:txBody>
        </p:sp>
        <p:grpSp>
          <p:nvGrpSpPr>
            <p:cNvPr id="22" name="Group 4">
              <a:extLst>
                <a:ext uri="{FF2B5EF4-FFF2-40B4-BE49-F238E27FC236}">
                  <a16:creationId xmlns:a16="http://schemas.microsoft.com/office/drawing/2014/main" id="{DA6CEAD9-EAF3-447E-96E9-4EF029C2F424}"/>
                </a:ext>
              </a:extLst>
            </p:cNvPr>
            <p:cNvGrpSpPr/>
            <p:nvPr/>
          </p:nvGrpSpPr>
          <p:grpSpPr>
            <a:xfrm>
              <a:off x="4053694" y="5107136"/>
              <a:ext cx="3723729" cy="1022169"/>
              <a:chOff x="4320125" y="4788167"/>
              <a:chExt cx="3723729" cy="1022169"/>
            </a:xfrm>
          </p:grpSpPr>
          <p:sp>
            <p:nvSpPr>
              <p:cNvPr id="30" name="Oval 5">
                <a:extLst>
                  <a:ext uri="{FF2B5EF4-FFF2-40B4-BE49-F238E27FC236}">
                    <a16:creationId xmlns:a16="http://schemas.microsoft.com/office/drawing/2014/main" id="{2843CB7A-24DF-4514-A20B-3CBE46C18C9E}"/>
                  </a:ext>
                </a:extLst>
              </p:cNvPr>
              <p:cNvSpPr/>
              <p:nvPr userDrawn="1"/>
            </p:nvSpPr>
            <p:spPr>
              <a:xfrm>
                <a:off x="4320125" y="5322687"/>
                <a:ext cx="3723729" cy="487649"/>
              </a:xfrm>
              <a:prstGeom prst="ellipse">
                <a:avLst/>
              </a:prstGeom>
              <a:solidFill>
                <a:srgbClr val="032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31" name="Magnetic Disk 6">
                <a:extLst>
                  <a:ext uri="{FF2B5EF4-FFF2-40B4-BE49-F238E27FC236}">
                    <a16:creationId xmlns:a16="http://schemas.microsoft.com/office/drawing/2014/main" id="{01A4B1D6-CFFF-4F29-BBFC-199FCACD4C00}"/>
                  </a:ext>
                </a:extLst>
              </p:cNvPr>
              <p:cNvSpPr/>
              <p:nvPr userDrawn="1"/>
            </p:nvSpPr>
            <p:spPr>
              <a:xfrm>
                <a:off x="4320125" y="4996437"/>
                <a:ext cx="3723729" cy="674465"/>
              </a:xfrm>
              <a:prstGeom prst="flowChartMagneticDisk">
                <a:avLst/>
              </a:prstGeom>
              <a:solidFill>
                <a:srgbClr val="032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32" name="Oval 7">
                <a:extLst>
                  <a:ext uri="{FF2B5EF4-FFF2-40B4-BE49-F238E27FC236}">
                    <a16:creationId xmlns:a16="http://schemas.microsoft.com/office/drawing/2014/main" id="{91FFF5C2-AB07-4F62-9BB8-8F6F0363B04A}"/>
                  </a:ext>
                </a:extLst>
              </p:cNvPr>
              <p:cNvSpPr/>
              <p:nvPr userDrawn="1"/>
            </p:nvSpPr>
            <p:spPr>
              <a:xfrm>
                <a:off x="4320126" y="4788167"/>
                <a:ext cx="3723728" cy="674464"/>
              </a:xfrm>
              <a:prstGeom prst="ellipse">
                <a:avLst/>
              </a:prstGeom>
              <a:solidFill>
                <a:srgbClr val="052C43"/>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33" name="Oval 8">
                <a:extLst>
                  <a:ext uri="{FF2B5EF4-FFF2-40B4-BE49-F238E27FC236}">
                    <a16:creationId xmlns:a16="http://schemas.microsoft.com/office/drawing/2014/main" id="{A2336607-F2B1-4766-BF4A-D45552F11C79}"/>
                  </a:ext>
                </a:extLst>
              </p:cNvPr>
              <p:cNvSpPr/>
              <p:nvPr userDrawn="1"/>
            </p:nvSpPr>
            <p:spPr>
              <a:xfrm>
                <a:off x="4820628" y="4893425"/>
                <a:ext cx="2706627" cy="413215"/>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34" name="Oval 9">
                <a:extLst>
                  <a:ext uri="{FF2B5EF4-FFF2-40B4-BE49-F238E27FC236}">
                    <a16:creationId xmlns:a16="http://schemas.microsoft.com/office/drawing/2014/main" id="{FEAD6E3D-BC3E-4071-9A5C-6E903327A38C}"/>
                  </a:ext>
                </a:extLst>
              </p:cNvPr>
              <p:cNvSpPr/>
              <p:nvPr userDrawn="1"/>
            </p:nvSpPr>
            <p:spPr>
              <a:xfrm>
                <a:off x="5251145" y="4958164"/>
                <a:ext cx="1858516" cy="283736"/>
              </a:xfrm>
              <a:prstGeom prst="ellipse">
                <a:avLst/>
              </a:prstGeom>
              <a:solidFill>
                <a:srgbClr val="052C4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35" name="Oval 10">
                <a:extLst>
                  <a:ext uri="{FF2B5EF4-FFF2-40B4-BE49-F238E27FC236}">
                    <a16:creationId xmlns:a16="http://schemas.microsoft.com/office/drawing/2014/main" id="{96957CFE-87CF-4B79-9DFE-A590611918D1}"/>
                  </a:ext>
                </a:extLst>
              </p:cNvPr>
              <p:cNvSpPr/>
              <p:nvPr userDrawn="1"/>
            </p:nvSpPr>
            <p:spPr>
              <a:xfrm>
                <a:off x="5573787" y="4996437"/>
                <a:ext cx="1213233" cy="185222"/>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grpSp>
        <p:sp>
          <p:nvSpPr>
            <p:cNvPr id="23" name="Chevron 12">
              <a:extLst>
                <a:ext uri="{FF2B5EF4-FFF2-40B4-BE49-F238E27FC236}">
                  <a16:creationId xmlns:a16="http://schemas.microsoft.com/office/drawing/2014/main" id="{C07D467A-11A6-44DC-891A-A4DA67A00D3D}"/>
                </a:ext>
              </a:extLst>
            </p:cNvPr>
            <p:cNvSpPr/>
            <p:nvPr/>
          </p:nvSpPr>
          <p:spPr>
            <a:xfrm rot="5400000">
              <a:off x="5442162" y="1870749"/>
              <a:ext cx="952744" cy="648646"/>
            </a:xfrm>
            <a:prstGeom prst="chevron">
              <a:avLst>
                <a:gd name="adj" fmla="val 36097"/>
              </a:avLst>
            </a:prstGeom>
            <a:solidFill>
              <a:srgbClr val="032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solidFill>
                  <a:schemeClr val="tx1"/>
                </a:solidFill>
              </a:endParaRPr>
            </a:p>
          </p:txBody>
        </p:sp>
        <p:grpSp>
          <p:nvGrpSpPr>
            <p:cNvPr id="24" name="Group 13">
              <a:extLst>
                <a:ext uri="{FF2B5EF4-FFF2-40B4-BE49-F238E27FC236}">
                  <a16:creationId xmlns:a16="http://schemas.microsoft.com/office/drawing/2014/main" id="{8A57FCFF-5B4E-4552-8A20-7D0D21785183}"/>
                </a:ext>
              </a:extLst>
            </p:cNvPr>
            <p:cNvGrpSpPr/>
            <p:nvPr/>
          </p:nvGrpSpPr>
          <p:grpSpPr>
            <a:xfrm>
              <a:off x="5877729" y="1722160"/>
              <a:ext cx="79660" cy="3694834"/>
              <a:chOff x="6133903" y="1788165"/>
              <a:chExt cx="93000" cy="3317628"/>
            </a:xfrm>
          </p:grpSpPr>
          <p:sp>
            <p:nvSpPr>
              <p:cNvPr id="28" name="Rounded Rectangle 14">
                <a:extLst>
                  <a:ext uri="{FF2B5EF4-FFF2-40B4-BE49-F238E27FC236}">
                    <a16:creationId xmlns:a16="http://schemas.microsoft.com/office/drawing/2014/main" id="{18D770AB-A9DC-4BED-84CA-3E8B98AF3652}"/>
                  </a:ext>
                </a:extLst>
              </p:cNvPr>
              <p:cNvSpPr/>
              <p:nvPr userDrawn="1"/>
            </p:nvSpPr>
            <p:spPr>
              <a:xfrm flipH="1">
                <a:off x="6133903" y="1788165"/>
                <a:ext cx="93000" cy="3317628"/>
              </a:xfrm>
              <a:prstGeom prst="roundRect">
                <a:avLst>
                  <a:gd name="adj" fmla="val 50000"/>
                </a:avLst>
              </a:prstGeom>
              <a:solidFill>
                <a:srgbClr val="664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29" name="Rounded Rectangle 15">
                <a:extLst>
                  <a:ext uri="{FF2B5EF4-FFF2-40B4-BE49-F238E27FC236}">
                    <a16:creationId xmlns:a16="http://schemas.microsoft.com/office/drawing/2014/main" id="{6C2E532D-4B32-4C4E-9298-E70146B78B29}"/>
                  </a:ext>
                </a:extLst>
              </p:cNvPr>
              <p:cNvSpPr/>
              <p:nvPr userDrawn="1"/>
            </p:nvSpPr>
            <p:spPr>
              <a:xfrm flipH="1">
                <a:off x="6133903" y="4792823"/>
                <a:ext cx="93000" cy="305228"/>
              </a:xfrm>
              <a:prstGeom prst="roundRect">
                <a:avLst>
                  <a:gd name="adj" fmla="val 0"/>
                </a:avLst>
              </a:prstGeom>
              <a:solidFill>
                <a:srgbClr val="664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grpSp>
        <p:sp>
          <p:nvSpPr>
            <p:cNvPr id="25" name="Heart 31">
              <a:extLst>
                <a:ext uri="{FF2B5EF4-FFF2-40B4-BE49-F238E27FC236}">
                  <a16:creationId xmlns:a16="http://schemas.microsoft.com/office/drawing/2014/main" id="{B04268C1-AD37-4DFA-8F20-2DA87B6BEDCC}"/>
                </a:ext>
              </a:extLst>
            </p:cNvPr>
            <p:cNvSpPr/>
            <p:nvPr/>
          </p:nvSpPr>
          <p:spPr>
            <a:xfrm>
              <a:off x="5642702" y="5343612"/>
              <a:ext cx="542540" cy="140243"/>
            </a:xfrm>
            <a:prstGeom prst="heart">
              <a:avLst/>
            </a:prstGeom>
            <a:solidFill>
              <a:srgbClr val="D74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26" name="Rounded Rectangle 35">
              <a:extLst>
                <a:ext uri="{FF2B5EF4-FFF2-40B4-BE49-F238E27FC236}">
                  <a16:creationId xmlns:a16="http://schemas.microsoft.com/office/drawing/2014/main" id="{879B41C5-A281-4C85-B145-3F47606F27D9}"/>
                </a:ext>
              </a:extLst>
            </p:cNvPr>
            <p:cNvSpPr/>
            <p:nvPr/>
          </p:nvSpPr>
          <p:spPr>
            <a:xfrm flipH="1">
              <a:off x="5877728" y="5064474"/>
              <a:ext cx="79660" cy="339931"/>
            </a:xfrm>
            <a:prstGeom prst="roundRect">
              <a:avLst>
                <a:gd name="adj" fmla="val 0"/>
              </a:avLst>
            </a:prstGeom>
            <a:solidFill>
              <a:srgbClr val="664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grpSp>
      <p:sp>
        <p:nvSpPr>
          <p:cNvPr id="36" name="Pladsholder til tekst 3">
            <a:extLst>
              <a:ext uri="{FF2B5EF4-FFF2-40B4-BE49-F238E27FC236}">
                <a16:creationId xmlns:a16="http://schemas.microsoft.com/office/drawing/2014/main" id="{786E5881-EAD3-480D-97E0-491BA0C90C61}"/>
              </a:ext>
            </a:extLst>
          </p:cNvPr>
          <p:cNvSpPr>
            <a:spLocks noGrp="1"/>
          </p:cNvSpPr>
          <p:nvPr>
            <p:ph type="body" sz="quarter" idx="10" hasCustomPrompt="1"/>
          </p:nvPr>
        </p:nvSpPr>
        <p:spPr>
          <a:xfrm>
            <a:off x="853712" y="4861249"/>
            <a:ext cx="2368442" cy="223423"/>
          </a:xfrm>
        </p:spPr>
        <p:txBody>
          <a:bodyPr/>
          <a:lstStyle>
            <a:lvl1pPr marL="0" indent="0" algn="l">
              <a:buNone/>
              <a:defRPr sz="1400" b="1" i="0">
                <a:solidFill>
                  <a:srgbClr val="001F33"/>
                </a:solidFill>
                <a:latin typeface="+mj-lt"/>
                <a:cs typeface="Poppins SemiBold" pitchFamily="2" charset="77"/>
              </a:defRPr>
            </a:lvl1pPr>
          </a:lstStyle>
          <a:p>
            <a:pPr lvl="0"/>
            <a:r>
              <a:rPr lang="da-DK" dirty="0"/>
              <a:t>Her kan der stå en titel</a:t>
            </a:r>
          </a:p>
        </p:txBody>
      </p:sp>
      <p:sp>
        <p:nvSpPr>
          <p:cNvPr id="37" name="Pladsholder til tekst 3">
            <a:extLst>
              <a:ext uri="{FF2B5EF4-FFF2-40B4-BE49-F238E27FC236}">
                <a16:creationId xmlns:a16="http://schemas.microsoft.com/office/drawing/2014/main" id="{6755F0EA-0241-4A43-9C6F-75EA3DF3E886}"/>
              </a:ext>
            </a:extLst>
          </p:cNvPr>
          <p:cNvSpPr>
            <a:spLocks noGrp="1"/>
          </p:cNvSpPr>
          <p:nvPr>
            <p:ph type="body" sz="quarter" idx="11" hasCustomPrompt="1"/>
          </p:nvPr>
        </p:nvSpPr>
        <p:spPr>
          <a:xfrm>
            <a:off x="853711" y="5101470"/>
            <a:ext cx="2368441" cy="482126"/>
          </a:xfrm>
        </p:spPr>
        <p:txBody>
          <a:bodyPr/>
          <a:lstStyle>
            <a:lvl1pPr marL="0" indent="0" algn="l">
              <a:lnSpc>
                <a:spcPct val="100000"/>
              </a:lnSpc>
              <a:buNone/>
              <a:defRPr sz="1300" b="0" i="0">
                <a:solidFill>
                  <a:srgbClr val="001F33"/>
                </a:solidFill>
                <a:latin typeface="Segoe UI Semilight" panose="020B0402040204020203" pitchFamily="34" charset="0"/>
                <a:cs typeface="Segoe UI Semilight" panose="020B0402040204020203" pitchFamily="34" charset="0"/>
              </a:defRPr>
            </a:lvl1pPr>
          </a:lstStyle>
          <a:p>
            <a:pPr lvl="0"/>
            <a:r>
              <a:rPr lang="da-DK" dirty="0"/>
              <a:t>Her kan der stå en tekst på to linjer</a:t>
            </a:r>
          </a:p>
        </p:txBody>
      </p:sp>
      <p:grpSp>
        <p:nvGrpSpPr>
          <p:cNvPr id="38" name="Gruppe 37">
            <a:extLst>
              <a:ext uri="{FF2B5EF4-FFF2-40B4-BE49-F238E27FC236}">
                <a16:creationId xmlns:a16="http://schemas.microsoft.com/office/drawing/2014/main" id="{30C11E1F-A992-4143-9B65-3A09C595BBC1}"/>
              </a:ext>
            </a:extLst>
          </p:cNvPr>
          <p:cNvGrpSpPr/>
          <p:nvPr userDrawn="1"/>
        </p:nvGrpSpPr>
        <p:grpSpPr>
          <a:xfrm>
            <a:off x="8463619" y="1749118"/>
            <a:ext cx="3378107" cy="2971983"/>
            <a:chOff x="3264092" y="1718701"/>
            <a:chExt cx="5311152" cy="4672632"/>
          </a:xfrm>
        </p:grpSpPr>
        <p:sp>
          <p:nvSpPr>
            <p:cNvPr id="39" name="Oval 34">
              <a:extLst>
                <a:ext uri="{FF2B5EF4-FFF2-40B4-BE49-F238E27FC236}">
                  <a16:creationId xmlns:a16="http://schemas.microsoft.com/office/drawing/2014/main" id="{E4D223C1-6360-4E73-BB8C-92B1DE470EDC}"/>
                </a:ext>
              </a:extLst>
            </p:cNvPr>
            <p:cNvSpPr/>
            <p:nvPr/>
          </p:nvSpPr>
          <p:spPr>
            <a:xfrm>
              <a:off x="3264092" y="5543193"/>
              <a:ext cx="5311152" cy="848140"/>
            </a:xfrm>
            <a:prstGeom prst="ellipse">
              <a:avLst/>
            </a:prstGeom>
            <a:solidFill>
              <a:schemeClr val="tx1">
                <a:alpha val="74000"/>
              </a:schemeClr>
            </a:solidFill>
            <a:ln w="19050">
              <a:noFill/>
            </a:ln>
            <a:effectLst>
              <a:softEdge rad="186004"/>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200" b="1" i="0" dirty="0">
                <a:latin typeface="Calibri" panose="020F0502020204030204" pitchFamily="34" charset="0"/>
                <a:cs typeface="Calibri" panose="020F0502020204030204" pitchFamily="34" charset="0"/>
              </a:endParaRPr>
            </a:p>
          </p:txBody>
        </p:sp>
        <p:grpSp>
          <p:nvGrpSpPr>
            <p:cNvPr id="40" name="Group 4">
              <a:extLst>
                <a:ext uri="{FF2B5EF4-FFF2-40B4-BE49-F238E27FC236}">
                  <a16:creationId xmlns:a16="http://schemas.microsoft.com/office/drawing/2014/main" id="{2F7124EB-9526-4C63-876C-733F45AE4ED6}"/>
                </a:ext>
              </a:extLst>
            </p:cNvPr>
            <p:cNvGrpSpPr/>
            <p:nvPr/>
          </p:nvGrpSpPr>
          <p:grpSpPr>
            <a:xfrm>
              <a:off x="4053694" y="5107136"/>
              <a:ext cx="3723729" cy="1022169"/>
              <a:chOff x="4320125" y="4788167"/>
              <a:chExt cx="3723729" cy="1022169"/>
            </a:xfrm>
          </p:grpSpPr>
          <p:sp>
            <p:nvSpPr>
              <p:cNvPr id="47" name="Oval 5">
                <a:extLst>
                  <a:ext uri="{FF2B5EF4-FFF2-40B4-BE49-F238E27FC236}">
                    <a16:creationId xmlns:a16="http://schemas.microsoft.com/office/drawing/2014/main" id="{79A17ED5-5DDB-4636-BA20-8D00721BFBF7}"/>
                  </a:ext>
                </a:extLst>
              </p:cNvPr>
              <p:cNvSpPr/>
              <p:nvPr userDrawn="1"/>
            </p:nvSpPr>
            <p:spPr>
              <a:xfrm>
                <a:off x="4320125" y="5322687"/>
                <a:ext cx="3723729" cy="487649"/>
              </a:xfrm>
              <a:prstGeom prst="ellipse">
                <a:avLst/>
              </a:prstGeom>
              <a:solidFill>
                <a:srgbClr val="032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8" name="Magnetic Disk 6">
                <a:extLst>
                  <a:ext uri="{FF2B5EF4-FFF2-40B4-BE49-F238E27FC236}">
                    <a16:creationId xmlns:a16="http://schemas.microsoft.com/office/drawing/2014/main" id="{37297C3B-0850-4570-868C-9C6CC118D686}"/>
                  </a:ext>
                </a:extLst>
              </p:cNvPr>
              <p:cNvSpPr/>
              <p:nvPr userDrawn="1"/>
            </p:nvSpPr>
            <p:spPr>
              <a:xfrm>
                <a:off x="4320125" y="4996437"/>
                <a:ext cx="3723729" cy="674465"/>
              </a:xfrm>
              <a:prstGeom prst="flowChartMagneticDisk">
                <a:avLst/>
              </a:prstGeom>
              <a:solidFill>
                <a:srgbClr val="032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9" name="Oval 7">
                <a:extLst>
                  <a:ext uri="{FF2B5EF4-FFF2-40B4-BE49-F238E27FC236}">
                    <a16:creationId xmlns:a16="http://schemas.microsoft.com/office/drawing/2014/main" id="{C448C7A3-CBAA-4ECD-B1CC-67E3C89A72A2}"/>
                  </a:ext>
                </a:extLst>
              </p:cNvPr>
              <p:cNvSpPr/>
              <p:nvPr userDrawn="1"/>
            </p:nvSpPr>
            <p:spPr>
              <a:xfrm>
                <a:off x="4320126" y="4788167"/>
                <a:ext cx="3723728" cy="674464"/>
              </a:xfrm>
              <a:prstGeom prst="ellipse">
                <a:avLst/>
              </a:prstGeom>
              <a:solidFill>
                <a:srgbClr val="052C43"/>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50" name="Oval 8">
                <a:extLst>
                  <a:ext uri="{FF2B5EF4-FFF2-40B4-BE49-F238E27FC236}">
                    <a16:creationId xmlns:a16="http://schemas.microsoft.com/office/drawing/2014/main" id="{E66359C7-032C-4477-843A-1C9C07394B01}"/>
                  </a:ext>
                </a:extLst>
              </p:cNvPr>
              <p:cNvSpPr/>
              <p:nvPr userDrawn="1"/>
            </p:nvSpPr>
            <p:spPr>
              <a:xfrm>
                <a:off x="4820628" y="4893425"/>
                <a:ext cx="2706627" cy="413215"/>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51" name="Oval 9">
                <a:extLst>
                  <a:ext uri="{FF2B5EF4-FFF2-40B4-BE49-F238E27FC236}">
                    <a16:creationId xmlns:a16="http://schemas.microsoft.com/office/drawing/2014/main" id="{ED5C5CA8-13F4-473C-8FA1-73537E82ECA2}"/>
                  </a:ext>
                </a:extLst>
              </p:cNvPr>
              <p:cNvSpPr/>
              <p:nvPr userDrawn="1"/>
            </p:nvSpPr>
            <p:spPr>
              <a:xfrm>
                <a:off x="5251145" y="4958164"/>
                <a:ext cx="1858516" cy="283736"/>
              </a:xfrm>
              <a:prstGeom prst="ellipse">
                <a:avLst/>
              </a:prstGeom>
              <a:solidFill>
                <a:srgbClr val="052C4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52" name="Oval 10">
                <a:extLst>
                  <a:ext uri="{FF2B5EF4-FFF2-40B4-BE49-F238E27FC236}">
                    <a16:creationId xmlns:a16="http://schemas.microsoft.com/office/drawing/2014/main" id="{1CF4BB50-F504-4B2B-AEA0-72B13F3A0639}"/>
                  </a:ext>
                </a:extLst>
              </p:cNvPr>
              <p:cNvSpPr/>
              <p:nvPr userDrawn="1"/>
            </p:nvSpPr>
            <p:spPr>
              <a:xfrm>
                <a:off x="5573787" y="4996437"/>
                <a:ext cx="1213233" cy="185222"/>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grpSp>
        <p:sp>
          <p:nvSpPr>
            <p:cNvPr id="41" name="Chevron 12">
              <a:extLst>
                <a:ext uri="{FF2B5EF4-FFF2-40B4-BE49-F238E27FC236}">
                  <a16:creationId xmlns:a16="http://schemas.microsoft.com/office/drawing/2014/main" id="{B965312F-88E4-4CCE-BF8B-B5FF14F4401A}"/>
                </a:ext>
              </a:extLst>
            </p:cNvPr>
            <p:cNvSpPr/>
            <p:nvPr/>
          </p:nvSpPr>
          <p:spPr>
            <a:xfrm rot="5400000">
              <a:off x="5442161" y="1870751"/>
              <a:ext cx="952745" cy="648646"/>
            </a:xfrm>
            <a:prstGeom prst="chevron">
              <a:avLst>
                <a:gd name="adj" fmla="val 36097"/>
              </a:avLst>
            </a:prstGeom>
            <a:solidFill>
              <a:srgbClr val="032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solidFill>
                  <a:schemeClr val="tx1"/>
                </a:solidFill>
              </a:endParaRPr>
            </a:p>
          </p:txBody>
        </p:sp>
        <p:grpSp>
          <p:nvGrpSpPr>
            <p:cNvPr id="42" name="Group 13">
              <a:extLst>
                <a:ext uri="{FF2B5EF4-FFF2-40B4-BE49-F238E27FC236}">
                  <a16:creationId xmlns:a16="http://schemas.microsoft.com/office/drawing/2014/main" id="{0393EB83-26E0-43D2-B861-7149DD64E021}"/>
                </a:ext>
              </a:extLst>
            </p:cNvPr>
            <p:cNvGrpSpPr/>
            <p:nvPr userDrawn="1"/>
          </p:nvGrpSpPr>
          <p:grpSpPr>
            <a:xfrm>
              <a:off x="5877711" y="1722159"/>
              <a:ext cx="79688" cy="3694835"/>
              <a:chOff x="6133903" y="1788164"/>
              <a:chExt cx="93033" cy="3317629"/>
            </a:xfrm>
          </p:grpSpPr>
          <p:sp>
            <p:nvSpPr>
              <p:cNvPr id="45" name="Rounded Rectangle 14">
                <a:extLst>
                  <a:ext uri="{FF2B5EF4-FFF2-40B4-BE49-F238E27FC236}">
                    <a16:creationId xmlns:a16="http://schemas.microsoft.com/office/drawing/2014/main" id="{D4318CC3-8B38-4C56-B37D-385640F9084B}"/>
                  </a:ext>
                </a:extLst>
              </p:cNvPr>
              <p:cNvSpPr/>
              <p:nvPr userDrawn="1"/>
            </p:nvSpPr>
            <p:spPr>
              <a:xfrm flipH="1">
                <a:off x="6133932" y="1788164"/>
                <a:ext cx="93004" cy="3317629"/>
              </a:xfrm>
              <a:prstGeom prst="roundRect">
                <a:avLst>
                  <a:gd name="adj" fmla="val 50000"/>
                </a:avLst>
              </a:prstGeom>
              <a:solidFill>
                <a:srgbClr val="664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46" name="Rounded Rectangle 15">
                <a:extLst>
                  <a:ext uri="{FF2B5EF4-FFF2-40B4-BE49-F238E27FC236}">
                    <a16:creationId xmlns:a16="http://schemas.microsoft.com/office/drawing/2014/main" id="{5D3234CB-51B2-4BA9-9C00-0CFE57AF31DC}"/>
                  </a:ext>
                </a:extLst>
              </p:cNvPr>
              <p:cNvSpPr/>
              <p:nvPr userDrawn="1"/>
            </p:nvSpPr>
            <p:spPr>
              <a:xfrm flipH="1">
                <a:off x="6133903" y="4792823"/>
                <a:ext cx="93000" cy="305228"/>
              </a:xfrm>
              <a:prstGeom prst="roundRect">
                <a:avLst>
                  <a:gd name="adj" fmla="val 0"/>
                </a:avLst>
              </a:prstGeom>
              <a:solidFill>
                <a:srgbClr val="664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grpSp>
        <p:sp>
          <p:nvSpPr>
            <p:cNvPr id="43" name="Heart 31">
              <a:extLst>
                <a:ext uri="{FF2B5EF4-FFF2-40B4-BE49-F238E27FC236}">
                  <a16:creationId xmlns:a16="http://schemas.microsoft.com/office/drawing/2014/main" id="{19813BAC-AA25-48DD-AF3F-100C883EEC4D}"/>
                </a:ext>
              </a:extLst>
            </p:cNvPr>
            <p:cNvSpPr/>
            <p:nvPr/>
          </p:nvSpPr>
          <p:spPr>
            <a:xfrm>
              <a:off x="5642702" y="5343612"/>
              <a:ext cx="542539" cy="140243"/>
            </a:xfrm>
            <a:prstGeom prst="heart">
              <a:avLst/>
            </a:prstGeom>
            <a:solidFill>
              <a:srgbClr val="D74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4" name="Rounded Rectangle 35">
              <a:extLst>
                <a:ext uri="{FF2B5EF4-FFF2-40B4-BE49-F238E27FC236}">
                  <a16:creationId xmlns:a16="http://schemas.microsoft.com/office/drawing/2014/main" id="{67DE3A7A-9859-4E9F-BC09-EF8191759E4C}"/>
                </a:ext>
              </a:extLst>
            </p:cNvPr>
            <p:cNvSpPr/>
            <p:nvPr/>
          </p:nvSpPr>
          <p:spPr>
            <a:xfrm flipH="1">
              <a:off x="5877728" y="5064474"/>
              <a:ext cx="79660" cy="339931"/>
            </a:xfrm>
            <a:prstGeom prst="roundRect">
              <a:avLst>
                <a:gd name="adj" fmla="val 0"/>
              </a:avLst>
            </a:prstGeom>
            <a:solidFill>
              <a:srgbClr val="664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grpSp>
      <p:sp>
        <p:nvSpPr>
          <p:cNvPr id="53" name="Pladsholder til tekst 3">
            <a:extLst>
              <a:ext uri="{FF2B5EF4-FFF2-40B4-BE49-F238E27FC236}">
                <a16:creationId xmlns:a16="http://schemas.microsoft.com/office/drawing/2014/main" id="{52CE867D-F840-466E-8584-A4C2587E1E5A}"/>
              </a:ext>
            </a:extLst>
          </p:cNvPr>
          <p:cNvSpPr>
            <a:spLocks noGrp="1"/>
          </p:cNvSpPr>
          <p:nvPr>
            <p:ph type="body" sz="quarter" idx="14" hasCustomPrompt="1"/>
          </p:nvPr>
        </p:nvSpPr>
        <p:spPr>
          <a:xfrm>
            <a:off x="8965838" y="4876481"/>
            <a:ext cx="2368442" cy="223423"/>
          </a:xfrm>
        </p:spPr>
        <p:txBody>
          <a:bodyPr/>
          <a:lstStyle>
            <a:lvl1pPr marL="0" indent="0" algn="l">
              <a:buNone/>
              <a:defRPr sz="1400" b="1" i="0">
                <a:solidFill>
                  <a:srgbClr val="001F33"/>
                </a:solidFill>
                <a:latin typeface="+mj-lt"/>
                <a:cs typeface="Poppins SemiBold" pitchFamily="2" charset="77"/>
              </a:defRPr>
            </a:lvl1pPr>
          </a:lstStyle>
          <a:p>
            <a:pPr lvl="0"/>
            <a:r>
              <a:rPr lang="da-DK" dirty="0"/>
              <a:t>Her kan der stå en titel</a:t>
            </a:r>
          </a:p>
        </p:txBody>
      </p:sp>
      <p:sp>
        <p:nvSpPr>
          <p:cNvPr id="54" name="Pladsholder til tekst 3">
            <a:extLst>
              <a:ext uri="{FF2B5EF4-FFF2-40B4-BE49-F238E27FC236}">
                <a16:creationId xmlns:a16="http://schemas.microsoft.com/office/drawing/2014/main" id="{2116C4D1-C927-4517-B976-D1A0F7E98F1A}"/>
              </a:ext>
            </a:extLst>
          </p:cNvPr>
          <p:cNvSpPr>
            <a:spLocks noGrp="1"/>
          </p:cNvSpPr>
          <p:nvPr>
            <p:ph type="body" sz="quarter" idx="15" hasCustomPrompt="1"/>
          </p:nvPr>
        </p:nvSpPr>
        <p:spPr>
          <a:xfrm>
            <a:off x="8965837" y="5116702"/>
            <a:ext cx="2368441" cy="466894"/>
          </a:xfrm>
        </p:spPr>
        <p:txBody>
          <a:bodyPr/>
          <a:lstStyle>
            <a:lvl1pPr marL="0" indent="0" algn="l">
              <a:lnSpc>
                <a:spcPct val="100000"/>
              </a:lnSpc>
              <a:buNone/>
              <a:defRPr sz="1300" b="0" i="0">
                <a:solidFill>
                  <a:srgbClr val="001F33"/>
                </a:solidFill>
                <a:latin typeface="Segoe UI Semilight" panose="020B0402040204020203" pitchFamily="34" charset="0"/>
                <a:cs typeface="Segoe UI Semilight" panose="020B0402040204020203" pitchFamily="34" charset="0"/>
              </a:defRPr>
            </a:lvl1pPr>
          </a:lstStyle>
          <a:p>
            <a:pPr lvl="0"/>
            <a:r>
              <a:rPr lang="da-DK" dirty="0"/>
              <a:t>Her kan der stå en tekst på to linjer</a:t>
            </a:r>
          </a:p>
        </p:txBody>
      </p:sp>
      <p:sp>
        <p:nvSpPr>
          <p:cNvPr id="55" name="Pladsholder til tekst 3">
            <a:extLst>
              <a:ext uri="{FF2B5EF4-FFF2-40B4-BE49-F238E27FC236}">
                <a16:creationId xmlns:a16="http://schemas.microsoft.com/office/drawing/2014/main" id="{3C52A065-00D2-421B-B91A-9A7AB6D56DE4}"/>
              </a:ext>
            </a:extLst>
          </p:cNvPr>
          <p:cNvSpPr>
            <a:spLocks noGrp="1"/>
          </p:cNvSpPr>
          <p:nvPr>
            <p:ph type="body" sz="quarter" idx="16" hasCustomPrompt="1"/>
          </p:nvPr>
        </p:nvSpPr>
        <p:spPr>
          <a:xfrm>
            <a:off x="4914206" y="4861249"/>
            <a:ext cx="2368442" cy="223423"/>
          </a:xfrm>
        </p:spPr>
        <p:txBody>
          <a:bodyPr/>
          <a:lstStyle>
            <a:lvl1pPr marL="0" indent="0" algn="l">
              <a:buNone/>
              <a:defRPr sz="1400" b="1" i="0">
                <a:solidFill>
                  <a:srgbClr val="001F33"/>
                </a:solidFill>
                <a:latin typeface="+mj-lt"/>
                <a:cs typeface="Poppins SemiBold" pitchFamily="2" charset="77"/>
              </a:defRPr>
            </a:lvl1pPr>
          </a:lstStyle>
          <a:p>
            <a:pPr lvl="0"/>
            <a:r>
              <a:rPr lang="da-DK" dirty="0"/>
              <a:t>Her kan der stå en titel</a:t>
            </a:r>
          </a:p>
        </p:txBody>
      </p:sp>
      <p:sp>
        <p:nvSpPr>
          <p:cNvPr id="56" name="Pladsholder til tekst 3">
            <a:extLst>
              <a:ext uri="{FF2B5EF4-FFF2-40B4-BE49-F238E27FC236}">
                <a16:creationId xmlns:a16="http://schemas.microsoft.com/office/drawing/2014/main" id="{319E80AC-8509-4854-A977-537C46F5C8E0}"/>
              </a:ext>
            </a:extLst>
          </p:cNvPr>
          <p:cNvSpPr>
            <a:spLocks noGrp="1"/>
          </p:cNvSpPr>
          <p:nvPr>
            <p:ph type="body" sz="quarter" idx="17" hasCustomPrompt="1"/>
          </p:nvPr>
        </p:nvSpPr>
        <p:spPr>
          <a:xfrm>
            <a:off x="4914205" y="5101470"/>
            <a:ext cx="2368441" cy="482126"/>
          </a:xfrm>
        </p:spPr>
        <p:txBody>
          <a:bodyPr/>
          <a:lstStyle>
            <a:lvl1pPr marL="0" indent="0" algn="l">
              <a:lnSpc>
                <a:spcPct val="100000"/>
              </a:lnSpc>
              <a:buNone/>
              <a:defRPr sz="1300" b="0" i="0">
                <a:solidFill>
                  <a:srgbClr val="001F33"/>
                </a:solidFill>
                <a:latin typeface="Segoe UI Semilight" panose="020B0402040204020203" pitchFamily="34" charset="0"/>
                <a:cs typeface="Segoe UI Semilight" panose="020B0402040204020203" pitchFamily="34" charset="0"/>
              </a:defRPr>
            </a:lvl1pPr>
          </a:lstStyle>
          <a:p>
            <a:pPr lvl="0"/>
            <a:r>
              <a:rPr lang="da-DK" dirty="0"/>
              <a:t>Her kan der stå en tekst på to linjer</a:t>
            </a:r>
          </a:p>
        </p:txBody>
      </p:sp>
      <p:sp>
        <p:nvSpPr>
          <p:cNvPr id="57" name="Pladsholder til slidenummer 1">
            <a:extLst>
              <a:ext uri="{FF2B5EF4-FFF2-40B4-BE49-F238E27FC236}">
                <a16:creationId xmlns:a16="http://schemas.microsoft.com/office/drawing/2014/main" id="{47F20171-45FB-2CF5-755A-51DC5C24D76D}"/>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334765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kst + billed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0B6BBDAE-FDA6-4294-97C1-1B5EAA1CE256}" type="datetime2">
              <a:rPr lang="da-DK" smtClean="0"/>
              <a:t>30. marts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6" y="1881188"/>
            <a:ext cx="4464050" cy="44008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billede 6">
            <a:extLst>
              <a:ext uri="{FF2B5EF4-FFF2-40B4-BE49-F238E27FC236}">
                <a16:creationId xmlns:a16="http://schemas.microsoft.com/office/drawing/2014/main" id="{3E853F44-8963-D04E-BB2E-AF324DC4F294}"/>
              </a:ext>
            </a:extLst>
          </p:cNvPr>
          <p:cNvSpPr>
            <a:spLocks noGrp="1"/>
          </p:cNvSpPr>
          <p:nvPr>
            <p:ph type="pic" sz="quarter" idx="15" hasCustomPrompt="1"/>
          </p:nvPr>
        </p:nvSpPr>
        <p:spPr>
          <a:xfrm>
            <a:off x="5999028" y="1741694"/>
            <a:ext cx="4680000" cy="4680000"/>
          </a:xfrm>
          <a:prstGeom prst="ellipse">
            <a:avLst/>
          </a:prstGeom>
          <a:solidFill>
            <a:schemeClr val="tx2"/>
          </a:solidFill>
        </p:spPr>
        <p:txBody>
          <a:bodyPr wrap="square" tIns="72000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a:t>
            </a:r>
            <a:br>
              <a:rPr lang="da-DK" dirty="0"/>
            </a:br>
            <a:r>
              <a:rPr lang="da-DK" dirty="0"/>
              <a:t>indsætte et billede</a:t>
            </a:r>
          </a:p>
        </p:txBody>
      </p:sp>
    </p:spTree>
    <p:extLst>
      <p:ext uri="{BB962C8B-B14F-4D97-AF65-F5344CB8AC3E}">
        <p14:creationId xmlns:p14="http://schemas.microsoft.com/office/powerpoint/2010/main" val="34062111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ilepæl">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391E1E16-9BF9-49E6-AFE9-0C52CCBAE412}"/>
              </a:ext>
            </a:extLst>
          </p:cNvPr>
          <p:cNvPicPr>
            <a:picLocks noChangeAspect="1"/>
          </p:cNvPicPr>
          <p:nvPr userDrawn="1"/>
        </p:nvPicPr>
        <p:blipFill rotWithShape="1">
          <a:blip r:embed="rId2">
            <a:duotone>
              <a:prstClr val="black"/>
              <a:schemeClr val="tx2">
                <a:tint val="45000"/>
                <a:satMod val="400000"/>
              </a:schemeClr>
            </a:duotone>
          </a:blip>
          <a:srcRect b="1672"/>
          <a:stretch/>
        </p:blipFill>
        <p:spPr>
          <a:xfrm>
            <a:off x="2828547" y="2633256"/>
            <a:ext cx="7033053" cy="4224744"/>
          </a:xfrm>
          <a:prstGeom prst="rect">
            <a:avLst/>
          </a:prstGeom>
          <a:effectLst/>
        </p:spPr>
      </p:pic>
      <p:sp>
        <p:nvSpPr>
          <p:cNvPr id="7" name="Title Placeholder 6">
            <a:extLst>
              <a:ext uri="{FF2B5EF4-FFF2-40B4-BE49-F238E27FC236}">
                <a16:creationId xmlns:a16="http://schemas.microsoft.com/office/drawing/2014/main" id="{5C636CCC-2276-421A-9F3A-CE30DE08B249}"/>
              </a:ext>
            </a:extLst>
          </p:cNvPr>
          <p:cNvSpPr>
            <a:spLocks noGrp="1"/>
          </p:cNvSpPr>
          <p:nvPr>
            <p:ph type="title" hasCustomPrompt="1"/>
          </p:nvPr>
        </p:nvSpPr>
        <p:spPr>
          <a:xfrm>
            <a:off x="695325" y="613250"/>
            <a:ext cx="10801350" cy="900000"/>
          </a:xfrm>
          <a:prstGeom prst="rect">
            <a:avLst/>
          </a:prstGeom>
        </p:spPr>
        <p:txBody>
          <a:bodyPr vert="horz" lIns="0" tIns="0" rIns="0" bIns="0" rtlCol="0" anchor="t" anchorCtr="0">
            <a:noAutofit/>
          </a:bodyPr>
          <a:lstStyle>
            <a:lvl1pPr>
              <a:defRPr/>
            </a:lvl1pPr>
          </a:lstStyle>
          <a:p>
            <a:r>
              <a:rPr lang="da-DK" dirty="0"/>
              <a:t>Her kan der stå en titel</a:t>
            </a:r>
          </a:p>
        </p:txBody>
      </p:sp>
      <p:sp>
        <p:nvSpPr>
          <p:cNvPr id="3" name="Pladsholder til slidenummer 1">
            <a:extLst>
              <a:ext uri="{FF2B5EF4-FFF2-40B4-BE49-F238E27FC236}">
                <a16:creationId xmlns:a16="http://schemas.microsoft.com/office/drawing/2014/main" id="{46F7986A-CE7A-9DAF-0B98-579C2F02C3A7}"/>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
        <p:nvSpPr>
          <p:cNvPr id="8" name="Rektangel 7">
            <a:extLst>
              <a:ext uri="{FF2B5EF4-FFF2-40B4-BE49-F238E27FC236}">
                <a16:creationId xmlns:a16="http://schemas.microsoft.com/office/drawing/2014/main" id="{35BE2D22-7481-4C3C-877D-4234B08DD695}"/>
              </a:ext>
            </a:extLst>
          </p:cNvPr>
          <p:cNvSpPr/>
          <p:nvPr userDrawn="1"/>
        </p:nvSpPr>
        <p:spPr>
          <a:xfrm>
            <a:off x="13052062" y="0"/>
            <a:ext cx="6535349"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98A13C53-9CA9-4C34-99FA-04292C5889FD}"/>
              </a:ext>
            </a:extLst>
          </p:cNvPr>
          <p:cNvSpPr txBox="1"/>
          <p:nvPr userDrawn="1"/>
        </p:nvSpPr>
        <p:spPr>
          <a:xfrm>
            <a:off x="13453366" y="458836"/>
            <a:ext cx="5580592" cy="5247590"/>
          </a:xfrm>
          <a:prstGeom prst="rect">
            <a:avLst/>
          </a:prstGeom>
          <a:noFill/>
        </p:spPr>
        <p:txBody>
          <a:bodyPr wrap="square" rtlCol="0">
            <a:spAutoFit/>
          </a:bodyPr>
          <a:lstStyle/>
          <a:p>
            <a:pPr>
              <a:lnSpc>
                <a:spcPct val="150000"/>
              </a:lnSpc>
              <a:spcBef>
                <a:spcPts val="600"/>
              </a:spcBef>
            </a:pPr>
            <a:r>
              <a:rPr lang="da-DK" sz="1600" b="1" dirty="0">
                <a:solidFill>
                  <a:schemeClr val="tx2"/>
                </a:solidFill>
                <a:latin typeface="+mj-lt"/>
                <a:cs typeface="Poppins Black" panose="00000A00000000000000" pitchFamily="2" charset="0"/>
              </a:rPr>
              <a:t>TIPS &amp; TRICKS</a:t>
            </a:r>
            <a:br>
              <a:rPr lang="da-DK" sz="1600" b="1" dirty="0">
                <a:solidFill>
                  <a:schemeClr val="tx2"/>
                </a:solidFill>
                <a:latin typeface="+mj-lt"/>
                <a:cs typeface="Poppins Black" panose="00000A00000000000000" pitchFamily="2" charset="0"/>
              </a:rPr>
            </a:br>
            <a:r>
              <a:rPr lang="da-DK" sz="1600" dirty="0">
                <a:solidFill>
                  <a:schemeClr val="tx2"/>
                </a:solidFill>
                <a:latin typeface="Calibri Light" panose="020F0302020204030204" pitchFamily="34" charset="0"/>
                <a:cs typeface="Calibri Light" panose="020F0302020204030204" pitchFamily="34" charset="0"/>
              </a:rPr>
              <a:t>(Milepæle) </a:t>
            </a:r>
            <a:br>
              <a:rPr lang="da-DK" sz="1600" dirty="0">
                <a:solidFill>
                  <a:schemeClr val="tx2"/>
                </a:solidFill>
                <a:latin typeface="Calibri Light" panose="020F0302020204030204" pitchFamily="34" charset="0"/>
                <a:cs typeface="Calibri Light" panose="020F0302020204030204" pitchFamily="34" charset="0"/>
              </a:rPr>
            </a:br>
            <a:br>
              <a:rPr lang="da-DK" sz="1600" dirty="0">
                <a:solidFill>
                  <a:schemeClr val="tx2"/>
                </a:solidFill>
                <a:latin typeface="Calibri Light" panose="020F0302020204030204" pitchFamily="34" charset="0"/>
                <a:cs typeface="Calibri Light" panose="020F0302020204030204" pitchFamily="34" charset="0"/>
              </a:rPr>
            </a:br>
            <a:r>
              <a:rPr lang="da-DK" sz="1400" dirty="0">
                <a:latin typeface="Calibri Light" panose="020F0302020204030204" pitchFamily="34" charset="0"/>
                <a:cs typeface="Calibri Light" panose="020F0302020204030204" pitchFamily="34" charset="0"/>
              </a:rPr>
              <a:t>Dette er et milepælsslide. Her kan du selv vælge antal </a:t>
            </a:r>
            <a:br>
              <a:rPr lang="da-DK" sz="1400" dirty="0">
                <a:latin typeface="Calibri Light" panose="020F0302020204030204" pitchFamily="34" charset="0"/>
                <a:cs typeface="Calibri Light" panose="020F0302020204030204" pitchFamily="34" charset="0"/>
              </a:rPr>
            </a:br>
            <a:r>
              <a:rPr lang="da-DK" sz="1400" dirty="0">
                <a:latin typeface="Calibri Light" panose="020F0302020204030204" pitchFamily="34" charset="0"/>
                <a:cs typeface="Calibri Light" panose="020F0302020204030204" pitchFamily="34" charset="0"/>
              </a:rPr>
              <a:t>af milepæle og placering.</a:t>
            </a:r>
            <a:br>
              <a:rPr lang="da-DK" sz="1400" dirty="0">
                <a:latin typeface="Calibri Light" panose="020F0302020204030204" pitchFamily="34" charset="0"/>
                <a:cs typeface="Calibri Light" panose="020F0302020204030204" pitchFamily="34" charset="0"/>
              </a:rPr>
            </a:b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&gt;  </a:t>
            </a:r>
            <a:r>
              <a:rPr lang="da-DK" sz="1400" dirty="0">
                <a:latin typeface="Calibri Light" panose="020F0302020204030204" pitchFamily="34" charset="0"/>
                <a:cs typeface="Calibri Light" panose="020F0302020204030204" pitchFamily="34" charset="0"/>
              </a:rPr>
              <a:t>For at ændre placering skal du klikke på milepælen på vejen. Derefter kan du trække milepælen hen til den ønskede destination.</a:t>
            </a:r>
            <a:br>
              <a:rPr lang="da-DK" sz="1400" dirty="0">
                <a:latin typeface="Calibri Light" panose="020F0302020204030204" pitchFamily="34" charset="0"/>
                <a:cs typeface="Calibri Light" panose="020F0302020204030204" pitchFamily="34" charset="0"/>
              </a:rPr>
            </a:b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&gt;</a:t>
            </a:r>
            <a:r>
              <a:rPr lang="da-DK" sz="1400" dirty="0">
                <a:latin typeface="Calibri Light" panose="020F0302020204030204" pitchFamily="34" charset="0"/>
                <a:cs typeface="Calibri Light" panose="020F0302020204030204" pitchFamily="34" charset="0"/>
              </a:rPr>
              <a:t> Det anbefales at skrive tekstbokse ud for hver milepæl.</a:t>
            </a:r>
            <a:br>
              <a:rPr lang="da-DK" altLang="da-DK" sz="1400" b="1" dirty="0">
                <a:latin typeface="+mj-lt"/>
                <a:cs typeface="Poppins Light" pitchFamily="2" charset="77"/>
              </a:rPr>
            </a:br>
            <a:endParaRPr lang="da-DK" sz="1400" dirty="0">
              <a:latin typeface="Poppins Light" pitchFamily="2" charset="77"/>
              <a:cs typeface="Poppins Light" pitchFamily="2" charset="77"/>
            </a:endParaRPr>
          </a:p>
          <a:p>
            <a:pPr>
              <a:lnSpc>
                <a:spcPct val="150000"/>
              </a:lnSpc>
              <a:spcBef>
                <a:spcPts val="600"/>
              </a:spcBef>
            </a:pPr>
            <a:br>
              <a:rPr lang="da-DK" dirty="0">
                <a:latin typeface="Poppins Light" pitchFamily="2" charset="77"/>
                <a:cs typeface="Poppins Light" pitchFamily="2" charset="77"/>
              </a:rPr>
            </a:br>
            <a:endParaRPr lang="da-DK" dirty="0">
              <a:latin typeface="Poppins Light" pitchFamily="2" charset="77"/>
              <a:cs typeface="Poppins Light" pitchFamily="2" charset="77"/>
            </a:endParaRPr>
          </a:p>
          <a:p>
            <a:br>
              <a:rPr lang="da-DK" dirty="0">
                <a:latin typeface="Poppins Light" pitchFamily="2" charset="77"/>
                <a:cs typeface="Poppins Light" pitchFamily="2" charset="77"/>
              </a:rPr>
            </a:br>
            <a:endParaRPr lang="da-DK" dirty="0">
              <a:latin typeface="Poppins Light" pitchFamily="2" charset="77"/>
              <a:cs typeface="Poppins Light" pitchFamily="2" charset="77"/>
            </a:endParaRPr>
          </a:p>
        </p:txBody>
      </p:sp>
    </p:spTree>
    <p:extLst>
      <p:ext uri="{BB962C8B-B14F-4D97-AF65-F5344CB8AC3E}">
        <p14:creationId xmlns:p14="http://schemas.microsoft.com/office/powerpoint/2010/main" val="27431569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 Danmarkskort">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DFD77753-8438-472D-ACA0-1FA60915E732}"/>
              </a:ext>
            </a:extLst>
          </p:cNvPr>
          <p:cNvGrpSpPr/>
          <p:nvPr userDrawn="1"/>
        </p:nvGrpSpPr>
        <p:grpSpPr>
          <a:xfrm rot="10800000">
            <a:off x="3707512" y="0"/>
            <a:ext cx="1059308" cy="6858000"/>
            <a:chOff x="4166282" y="0"/>
            <a:chExt cx="1059308" cy="6858000"/>
          </a:xfrm>
          <a:solidFill>
            <a:schemeClr val="bg1"/>
          </a:solidFill>
        </p:grpSpPr>
        <p:sp>
          <p:nvSpPr>
            <p:cNvPr id="6" name="Rektangel 5">
              <a:extLst>
                <a:ext uri="{FF2B5EF4-FFF2-40B4-BE49-F238E27FC236}">
                  <a16:creationId xmlns:a16="http://schemas.microsoft.com/office/drawing/2014/main" id="{5AC26411-EFCA-4EE3-8A06-4F56827112A7}"/>
                </a:ext>
              </a:extLst>
            </p:cNvPr>
            <p:cNvSpPr/>
            <p:nvPr userDrawn="1"/>
          </p:nvSpPr>
          <p:spPr>
            <a:xfrm>
              <a:off x="4530265" y="0"/>
              <a:ext cx="695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riangle 5">
              <a:extLst>
                <a:ext uri="{FF2B5EF4-FFF2-40B4-BE49-F238E27FC236}">
                  <a16:creationId xmlns:a16="http://schemas.microsoft.com/office/drawing/2014/main" id="{E82C5C2A-4258-4CD8-8BF9-2C9F752F4914}"/>
                </a:ext>
              </a:extLst>
            </p:cNvPr>
            <p:cNvSpPr/>
            <p:nvPr userDrawn="1"/>
          </p:nvSpPr>
          <p:spPr>
            <a:xfrm rot="16200000">
              <a:off x="3817772" y="3179623"/>
              <a:ext cx="1195771" cy="4987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grpSp>
      <p:sp>
        <p:nvSpPr>
          <p:cNvPr id="25" name="Rektangel 24">
            <a:extLst>
              <a:ext uri="{FF2B5EF4-FFF2-40B4-BE49-F238E27FC236}">
                <a16:creationId xmlns:a16="http://schemas.microsoft.com/office/drawing/2014/main" id="{F23BF77F-AB01-4FAD-8C54-F0E337A9355B}"/>
              </a:ext>
            </a:extLst>
          </p:cNvPr>
          <p:cNvSpPr/>
          <p:nvPr userDrawn="1"/>
        </p:nvSpPr>
        <p:spPr>
          <a:xfrm>
            <a:off x="4403725" y="0"/>
            <a:ext cx="7788275" cy="6858000"/>
          </a:xfrm>
          <a:prstGeom prst="rect">
            <a:avLst/>
          </a:prstGeom>
          <a:solidFill>
            <a:srgbClr val="00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8" name="Billede 27" descr="Et billede, der indeholder tekst, silhuet&#10;&#10;Automatisk genereret beskrivelse">
            <a:extLst>
              <a:ext uri="{FF2B5EF4-FFF2-40B4-BE49-F238E27FC236}">
                <a16:creationId xmlns:a16="http://schemas.microsoft.com/office/drawing/2014/main" id="{AEBDFEBE-52DE-4153-AB42-5B7D5BC5740C}"/>
              </a:ext>
            </a:extLst>
          </p:cNvPr>
          <p:cNvPicPr>
            <a:picLocks noChangeAspect="1"/>
          </p:cNvPicPr>
          <p:nvPr userDrawn="1"/>
        </p:nvPicPr>
        <p:blipFill>
          <a:blip r:embed="rId2"/>
          <a:stretch>
            <a:fillRect/>
          </a:stretch>
        </p:blipFill>
        <p:spPr>
          <a:xfrm>
            <a:off x="5793124" y="1012903"/>
            <a:ext cx="4541419" cy="5432457"/>
          </a:xfrm>
          <a:prstGeom prst="rect">
            <a:avLst/>
          </a:prstGeom>
          <a:effectLst>
            <a:outerShdw blurRad="50800" dist="38100" dir="2700000" algn="tl" rotWithShape="0">
              <a:prstClr val="black">
                <a:alpha val="9678"/>
              </a:prstClr>
            </a:outerShdw>
          </a:effectLst>
        </p:spPr>
      </p:pic>
      <p:sp>
        <p:nvSpPr>
          <p:cNvPr id="29" name="Pladsholder til tekst 12">
            <a:extLst>
              <a:ext uri="{FF2B5EF4-FFF2-40B4-BE49-F238E27FC236}">
                <a16:creationId xmlns:a16="http://schemas.microsoft.com/office/drawing/2014/main" id="{C43148C0-50B7-4C8C-A19F-4E73D1EEAD3E}"/>
              </a:ext>
            </a:extLst>
          </p:cNvPr>
          <p:cNvSpPr>
            <a:spLocks noGrp="1"/>
          </p:cNvSpPr>
          <p:nvPr>
            <p:ph type="body" sz="quarter" idx="11" hasCustomPrompt="1"/>
          </p:nvPr>
        </p:nvSpPr>
        <p:spPr>
          <a:xfrm>
            <a:off x="10895610" y="6008914"/>
            <a:ext cx="772515" cy="255361"/>
          </a:xfrm>
        </p:spPr>
        <p:txBody>
          <a:bodyPr/>
          <a:lstStyle>
            <a:lvl1pPr marL="0" indent="0">
              <a:buFontTx/>
              <a:buNone/>
              <a:defRPr sz="900">
                <a:solidFill>
                  <a:schemeClr val="bg1"/>
                </a:solidFill>
              </a:defRPr>
            </a:lvl1pPr>
          </a:lstStyle>
          <a:p>
            <a:pPr lvl="0"/>
            <a:r>
              <a:rPr lang="da-DK" dirty="0"/>
              <a:t>Indsæt navn på de røde ikoner</a:t>
            </a:r>
          </a:p>
        </p:txBody>
      </p:sp>
      <p:grpSp>
        <p:nvGrpSpPr>
          <p:cNvPr id="30" name="Gruppe 29">
            <a:extLst>
              <a:ext uri="{FF2B5EF4-FFF2-40B4-BE49-F238E27FC236}">
                <a16:creationId xmlns:a16="http://schemas.microsoft.com/office/drawing/2014/main" id="{A2DA2FC9-5450-4587-A766-C9A78FBCE83F}"/>
              </a:ext>
            </a:extLst>
          </p:cNvPr>
          <p:cNvGrpSpPr/>
          <p:nvPr userDrawn="1"/>
        </p:nvGrpSpPr>
        <p:grpSpPr>
          <a:xfrm>
            <a:off x="10611617" y="5969099"/>
            <a:ext cx="179299" cy="295175"/>
            <a:chOff x="3191792" y="3209022"/>
            <a:chExt cx="219977" cy="362142"/>
          </a:xfrm>
        </p:grpSpPr>
        <p:sp>
          <p:nvSpPr>
            <p:cNvPr id="31" name="Ellipse 30">
              <a:extLst>
                <a:ext uri="{FF2B5EF4-FFF2-40B4-BE49-F238E27FC236}">
                  <a16:creationId xmlns:a16="http://schemas.microsoft.com/office/drawing/2014/main" id="{BAE7E57B-E971-441C-88A1-D6ADBE79EC7A}"/>
                </a:ext>
              </a:extLst>
            </p:cNvPr>
            <p:cNvSpPr/>
            <p:nvPr/>
          </p:nvSpPr>
          <p:spPr>
            <a:xfrm flipV="1">
              <a:off x="3244770" y="3525445"/>
              <a:ext cx="114022"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nvGrpSpPr>
            <p:cNvPr id="32" name="Gruppe 31">
              <a:extLst>
                <a:ext uri="{FF2B5EF4-FFF2-40B4-BE49-F238E27FC236}">
                  <a16:creationId xmlns:a16="http://schemas.microsoft.com/office/drawing/2014/main" id="{CD3032F5-68A9-4E30-AAA9-4E3B3CF8A093}"/>
                </a:ext>
              </a:extLst>
            </p:cNvPr>
            <p:cNvGrpSpPr/>
            <p:nvPr/>
          </p:nvGrpSpPr>
          <p:grpSpPr>
            <a:xfrm>
              <a:off x="3191792" y="3209022"/>
              <a:ext cx="219977" cy="219978"/>
              <a:chOff x="1491794" y="2842103"/>
              <a:chExt cx="665167" cy="665170"/>
            </a:xfrm>
          </p:grpSpPr>
          <p:sp>
            <p:nvSpPr>
              <p:cNvPr id="33" name="Teardrop 175">
                <a:extLst>
                  <a:ext uri="{FF2B5EF4-FFF2-40B4-BE49-F238E27FC236}">
                    <a16:creationId xmlns:a16="http://schemas.microsoft.com/office/drawing/2014/main" id="{35989B52-0F0E-492A-90AF-EE5ACFD607E3}"/>
                  </a:ext>
                </a:extLst>
              </p:cNvPr>
              <p:cNvSpPr/>
              <p:nvPr/>
            </p:nvSpPr>
            <p:spPr>
              <a:xfrm rot="8107125">
                <a:off x="1491794" y="2842103"/>
                <a:ext cx="665167" cy="665170"/>
              </a:xfrm>
              <a:prstGeom prst="teardrop">
                <a:avLst>
                  <a:gd name="adj" fmla="val 149536"/>
                </a:avLst>
              </a:prstGeom>
              <a:solidFill>
                <a:srgbClr val="D74C44"/>
              </a:solidFill>
              <a:ln w="95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AU" sz="1200" dirty="0">
                  <a:solidFill>
                    <a:srgbClr val="FFFFFF"/>
                  </a:solidFill>
                </a:endParaRPr>
              </a:p>
            </p:txBody>
          </p:sp>
          <p:sp>
            <p:nvSpPr>
              <p:cNvPr id="34" name="Oval 183">
                <a:extLst>
                  <a:ext uri="{FF2B5EF4-FFF2-40B4-BE49-F238E27FC236}">
                    <a16:creationId xmlns:a16="http://schemas.microsoft.com/office/drawing/2014/main" id="{2F406EC8-F263-4A91-A6A9-FA14ED1C84CC}"/>
                  </a:ext>
                </a:extLst>
              </p:cNvPr>
              <p:cNvSpPr/>
              <p:nvPr/>
            </p:nvSpPr>
            <p:spPr>
              <a:xfrm>
                <a:off x="1684184" y="3034498"/>
                <a:ext cx="280377" cy="280378"/>
              </a:xfrm>
              <a:prstGeom prst="ellipse">
                <a:avLst/>
              </a:prstGeom>
              <a:solidFill>
                <a:srgbClr val="F6FBFF"/>
              </a:solidFill>
              <a:ln w="95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AU" sz="1800" b="1" i="0" dirty="0">
                  <a:solidFill>
                    <a:schemeClr val="bg2"/>
                  </a:solidFill>
                  <a:latin typeface="Poppins SemiBold" pitchFamily="2" charset="77"/>
                  <a:cs typeface="Poppins SemiBold" pitchFamily="2" charset="77"/>
                </a:endParaRPr>
              </a:p>
            </p:txBody>
          </p:sp>
        </p:grpSp>
      </p:grpSp>
      <p:grpSp>
        <p:nvGrpSpPr>
          <p:cNvPr id="37" name="Gruppe 36">
            <a:extLst>
              <a:ext uri="{FF2B5EF4-FFF2-40B4-BE49-F238E27FC236}">
                <a16:creationId xmlns:a16="http://schemas.microsoft.com/office/drawing/2014/main" id="{3D5C5EAC-8F46-4B5F-97E3-6F95636EC2B7}"/>
              </a:ext>
            </a:extLst>
          </p:cNvPr>
          <p:cNvGrpSpPr/>
          <p:nvPr userDrawn="1"/>
        </p:nvGrpSpPr>
        <p:grpSpPr>
          <a:xfrm rot="10800000">
            <a:off x="3708400" y="0"/>
            <a:ext cx="1059308" cy="6858000"/>
            <a:chOff x="4223362" y="0"/>
            <a:chExt cx="1059308" cy="6858000"/>
          </a:xfrm>
          <a:solidFill>
            <a:schemeClr val="bg1"/>
          </a:solidFill>
        </p:grpSpPr>
        <p:sp>
          <p:nvSpPr>
            <p:cNvPr id="38" name="Rektangel 37">
              <a:extLst>
                <a:ext uri="{FF2B5EF4-FFF2-40B4-BE49-F238E27FC236}">
                  <a16:creationId xmlns:a16="http://schemas.microsoft.com/office/drawing/2014/main" id="{BF107978-E62E-473C-B9F6-6C17F5DB3295}"/>
                </a:ext>
              </a:extLst>
            </p:cNvPr>
            <p:cNvSpPr/>
            <p:nvPr userDrawn="1"/>
          </p:nvSpPr>
          <p:spPr>
            <a:xfrm>
              <a:off x="4587345" y="0"/>
              <a:ext cx="695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9" name="Triangle 5">
              <a:extLst>
                <a:ext uri="{FF2B5EF4-FFF2-40B4-BE49-F238E27FC236}">
                  <a16:creationId xmlns:a16="http://schemas.microsoft.com/office/drawing/2014/main" id="{BA7493FC-2B1D-426B-BD9D-2B34C9D10DFA}"/>
                </a:ext>
              </a:extLst>
            </p:cNvPr>
            <p:cNvSpPr/>
            <p:nvPr userDrawn="1"/>
          </p:nvSpPr>
          <p:spPr>
            <a:xfrm rot="16200000">
              <a:off x="3874852" y="3179623"/>
              <a:ext cx="1195771" cy="4987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grpSp>
      <p:sp>
        <p:nvSpPr>
          <p:cNvPr id="40" name="Pladsholder til tekst 6">
            <a:extLst>
              <a:ext uri="{FF2B5EF4-FFF2-40B4-BE49-F238E27FC236}">
                <a16:creationId xmlns:a16="http://schemas.microsoft.com/office/drawing/2014/main" id="{AC970844-1D29-422C-9AEF-B5135DD8DD8A}"/>
              </a:ext>
            </a:extLst>
          </p:cNvPr>
          <p:cNvSpPr>
            <a:spLocks noGrp="1"/>
          </p:cNvSpPr>
          <p:nvPr>
            <p:ph type="body" sz="quarter" idx="10" hasCustomPrompt="1"/>
          </p:nvPr>
        </p:nvSpPr>
        <p:spPr>
          <a:xfrm>
            <a:off x="695325" y="1808163"/>
            <a:ext cx="3067089" cy="4314825"/>
          </a:xfrm>
          <a:prstGeom prst="rect">
            <a:avLst/>
          </a:prstGeom>
        </p:spPr>
        <p:txBody>
          <a:bodyPr>
            <a:norm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lvl1pPr>
          </a:lstStyle>
          <a:p>
            <a:pPr lvl="0"/>
            <a:r>
              <a:rPr lang="da-DK" dirty="0"/>
              <a:t>Her kan der skrives en forklarende tekst</a:t>
            </a:r>
          </a:p>
          <a:p>
            <a:pPr lvl="0"/>
            <a:endParaRPr lang="da-DK" dirty="0"/>
          </a:p>
        </p:txBody>
      </p:sp>
      <p:sp>
        <p:nvSpPr>
          <p:cNvPr id="41" name="Title Placeholder 6">
            <a:extLst>
              <a:ext uri="{FF2B5EF4-FFF2-40B4-BE49-F238E27FC236}">
                <a16:creationId xmlns:a16="http://schemas.microsoft.com/office/drawing/2014/main" id="{45C3A60A-EDE4-4883-A59F-697D9DFC86A9}"/>
              </a:ext>
            </a:extLst>
          </p:cNvPr>
          <p:cNvSpPr>
            <a:spLocks noGrp="1"/>
          </p:cNvSpPr>
          <p:nvPr>
            <p:ph type="title" hasCustomPrompt="1"/>
          </p:nvPr>
        </p:nvSpPr>
        <p:spPr>
          <a:xfrm>
            <a:off x="695325" y="613250"/>
            <a:ext cx="3060700" cy="900000"/>
          </a:xfrm>
          <a:prstGeom prst="rect">
            <a:avLst/>
          </a:prstGeom>
        </p:spPr>
        <p:txBody>
          <a:bodyPr vert="horz" lIns="0" tIns="0" rIns="0" bIns="0" rtlCol="0" anchor="t" anchorCtr="0">
            <a:noAutofit/>
          </a:bodyPr>
          <a:lstStyle>
            <a:lvl1pPr>
              <a:defRPr/>
            </a:lvl1pPr>
          </a:lstStyle>
          <a:p>
            <a:r>
              <a:rPr lang="da-DK" dirty="0"/>
              <a:t>Her kan der stå en titel</a:t>
            </a:r>
          </a:p>
        </p:txBody>
      </p:sp>
      <p:sp>
        <p:nvSpPr>
          <p:cNvPr id="2" name="Pladsholder til slidenummer 1">
            <a:extLst>
              <a:ext uri="{FF2B5EF4-FFF2-40B4-BE49-F238E27FC236}">
                <a16:creationId xmlns:a16="http://schemas.microsoft.com/office/drawing/2014/main" id="{FDEDAB58-BDE9-E614-2D6F-2876FC505A48}"/>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bg1"/>
                </a:solidFill>
                <a:latin typeface="+mj-lt"/>
                <a:cs typeface="Poppins ExtraBold" pitchFamily="2" charset="77"/>
              </a:defRPr>
            </a:lvl1pPr>
          </a:lstStyle>
          <a:p>
            <a:fld id="{F8D14BDA-C419-F344-9039-0BCDE95FAB14}" type="slidenum">
              <a:rPr lang="da-DK" smtClean="0"/>
              <a:pPr/>
              <a:t>‹nr.›</a:t>
            </a:fld>
            <a:endParaRPr lang="da-DK" dirty="0"/>
          </a:p>
        </p:txBody>
      </p:sp>
      <p:sp>
        <p:nvSpPr>
          <p:cNvPr id="3" name="Rektangel 2">
            <a:extLst>
              <a:ext uri="{FF2B5EF4-FFF2-40B4-BE49-F238E27FC236}">
                <a16:creationId xmlns:a16="http://schemas.microsoft.com/office/drawing/2014/main" id="{F379B9D7-3DA5-48FD-9D12-4477E5E2D6FD}"/>
              </a:ext>
            </a:extLst>
          </p:cNvPr>
          <p:cNvSpPr/>
          <p:nvPr userDrawn="1"/>
        </p:nvSpPr>
        <p:spPr>
          <a:xfrm>
            <a:off x="9496425" y="2362200"/>
            <a:ext cx="1060150" cy="1066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5" name="Billede 34">
            <a:extLst>
              <a:ext uri="{FF2B5EF4-FFF2-40B4-BE49-F238E27FC236}">
                <a16:creationId xmlns:a16="http://schemas.microsoft.com/office/drawing/2014/main" id="{21B22AB0-17E6-448F-8918-54770A42A7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72056" y="2787905"/>
            <a:ext cx="1445144" cy="1861821"/>
          </a:xfrm>
          <a:prstGeom prst="rect">
            <a:avLst/>
          </a:prstGeom>
        </p:spPr>
      </p:pic>
      <p:sp>
        <p:nvSpPr>
          <p:cNvPr id="4" name="Rektangel 3">
            <a:extLst>
              <a:ext uri="{FF2B5EF4-FFF2-40B4-BE49-F238E27FC236}">
                <a16:creationId xmlns:a16="http://schemas.microsoft.com/office/drawing/2014/main" id="{32BA73BC-9390-4E2C-B520-F27B9CFB1FFD}"/>
              </a:ext>
            </a:extLst>
          </p:cNvPr>
          <p:cNvSpPr/>
          <p:nvPr userDrawn="1"/>
        </p:nvSpPr>
        <p:spPr>
          <a:xfrm>
            <a:off x="9919609" y="2765479"/>
            <a:ext cx="787504" cy="658896"/>
          </a:xfrm>
          <a:prstGeom prst="rect">
            <a:avLst/>
          </a:prstGeom>
          <a:noFill/>
          <a:ln w="127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Rektangel 42">
            <a:extLst>
              <a:ext uri="{FF2B5EF4-FFF2-40B4-BE49-F238E27FC236}">
                <a16:creationId xmlns:a16="http://schemas.microsoft.com/office/drawing/2014/main" id="{95CAC150-A44D-4757-ACDE-52468BD09003}"/>
              </a:ext>
            </a:extLst>
          </p:cNvPr>
          <p:cNvSpPr/>
          <p:nvPr userDrawn="1"/>
        </p:nvSpPr>
        <p:spPr>
          <a:xfrm>
            <a:off x="13052062" y="0"/>
            <a:ext cx="6535349"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Tekstfelt 43">
            <a:extLst>
              <a:ext uri="{FF2B5EF4-FFF2-40B4-BE49-F238E27FC236}">
                <a16:creationId xmlns:a16="http://schemas.microsoft.com/office/drawing/2014/main" id="{CD53BFB1-6135-46F9-8203-29ED72D6EB06}"/>
              </a:ext>
            </a:extLst>
          </p:cNvPr>
          <p:cNvSpPr txBox="1"/>
          <p:nvPr userDrawn="1"/>
        </p:nvSpPr>
        <p:spPr>
          <a:xfrm>
            <a:off x="13453366" y="458836"/>
            <a:ext cx="5580592" cy="5001369"/>
          </a:xfrm>
          <a:prstGeom prst="rect">
            <a:avLst/>
          </a:prstGeom>
          <a:noFill/>
        </p:spPr>
        <p:txBody>
          <a:bodyPr wrap="square" rtlCol="0">
            <a:spAutoFit/>
          </a:bodyPr>
          <a:lstStyle/>
          <a:p>
            <a:pPr>
              <a:lnSpc>
                <a:spcPct val="150000"/>
              </a:lnSpc>
              <a:spcBef>
                <a:spcPts val="600"/>
              </a:spcBef>
            </a:pPr>
            <a:r>
              <a:rPr lang="da-DK" sz="1600" b="1" dirty="0">
                <a:solidFill>
                  <a:schemeClr val="tx2"/>
                </a:solidFill>
                <a:latin typeface="+mj-lt"/>
                <a:cs typeface="Poppins Black" panose="00000A00000000000000" pitchFamily="2" charset="0"/>
              </a:rPr>
              <a:t>TIPS &amp; TRICKS</a:t>
            </a:r>
            <a:br>
              <a:rPr lang="da-DK" sz="1600" b="1" dirty="0">
                <a:solidFill>
                  <a:schemeClr val="tx2"/>
                </a:solidFill>
                <a:latin typeface="+mj-lt"/>
                <a:cs typeface="Poppins Black" panose="00000A00000000000000" pitchFamily="2" charset="0"/>
              </a:rPr>
            </a:br>
            <a:r>
              <a:rPr lang="da-DK" sz="1600" dirty="0">
                <a:solidFill>
                  <a:schemeClr val="tx2"/>
                </a:solidFill>
                <a:latin typeface="Calibri Light" panose="020F0302020204030204" pitchFamily="34" charset="0"/>
                <a:cs typeface="Calibri Light" panose="020F0302020204030204" pitchFamily="34" charset="0"/>
              </a:rPr>
              <a:t>(Danmarkskort) </a:t>
            </a:r>
            <a:br>
              <a:rPr lang="da-DK" sz="1600" dirty="0">
                <a:solidFill>
                  <a:schemeClr val="tx2"/>
                </a:solidFill>
                <a:latin typeface="Calibri Light" panose="020F0302020204030204" pitchFamily="34" charset="0"/>
                <a:cs typeface="Calibri Light" panose="020F0302020204030204" pitchFamily="34" charset="0"/>
              </a:rPr>
            </a:br>
            <a:br>
              <a:rPr lang="da-DK" sz="1600" dirty="0">
                <a:solidFill>
                  <a:schemeClr val="tx2"/>
                </a:solidFill>
                <a:latin typeface="Calibri Light" panose="020F0302020204030204" pitchFamily="34" charset="0"/>
                <a:cs typeface="Calibri Light" panose="020F0302020204030204" pitchFamily="34" charset="0"/>
              </a:rPr>
            </a:br>
            <a:r>
              <a:rPr lang="da-DK" sz="1400" dirty="0">
                <a:latin typeface="Calibri Light" panose="020F0302020204030204" pitchFamily="34" charset="0"/>
                <a:cs typeface="Calibri Light" panose="020F0302020204030204" pitchFamily="34" charset="0"/>
              </a:rPr>
              <a:t>På dette slide kan du selv vælge placering af de røde ikoner. </a:t>
            </a:r>
            <a:br>
              <a:rPr lang="da-DK" sz="1400" dirty="0">
                <a:latin typeface="Calibri Light" panose="020F0302020204030204" pitchFamily="34" charset="0"/>
                <a:cs typeface="Calibri Light" panose="020F0302020204030204" pitchFamily="34" charset="0"/>
              </a:rPr>
            </a:b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&gt;  </a:t>
            </a:r>
            <a:r>
              <a:rPr lang="da-DK" sz="1400" dirty="0">
                <a:latin typeface="Calibri Light" panose="020F0302020204030204" pitchFamily="34" charset="0"/>
                <a:cs typeface="Calibri Light" panose="020F0302020204030204" pitchFamily="34" charset="0"/>
              </a:rPr>
              <a:t>Dette gøres ved at klikke på et af nedenstående ikoner. Derefter kan du trække ikonet hen på kortet.</a:t>
            </a:r>
            <a:br>
              <a:rPr lang="da-DK" sz="1400" dirty="0">
                <a:latin typeface="Calibri Light" panose="020F0302020204030204" pitchFamily="34" charset="0"/>
                <a:cs typeface="Calibri Light" panose="020F0302020204030204" pitchFamily="34" charset="0"/>
              </a:rPr>
            </a:br>
            <a:r>
              <a:rPr lang="da-DK" sz="1400" kern="1200" dirty="0">
                <a:solidFill>
                  <a:schemeClr val="tx1"/>
                </a:solidFill>
                <a:latin typeface="Calibri Light" panose="020F0302020204030204" pitchFamily="34" charset="0"/>
                <a:ea typeface="+mn-ea"/>
                <a:cs typeface="Calibri Light" panose="020F0302020204030204" pitchFamily="34" charset="0"/>
              </a:rPr>
              <a:t>OBS: </a:t>
            </a:r>
            <a:r>
              <a:rPr lang="da-DK" sz="1400" dirty="0">
                <a:latin typeface="Calibri Light" panose="020F0302020204030204" pitchFamily="34" charset="0"/>
                <a:cs typeface="Calibri Light" panose="020F0302020204030204" pitchFamily="34" charset="0"/>
              </a:rPr>
              <a:t>Husk at skrive, hvad de røde ikoner står for i boksen i højre hjørne</a:t>
            </a:r>
            <a:r>
              <a:rPr lang="da-DK" sz="1400" i="0" u="none" kern="1200" dirty="0">
                <a:solidFill>
                  <a:schemeClr val="tx1"/>
                </a:solidFill>
                <a:latin typeface="Calibri Light" panose="020F0302020204030204" pitchFamily="34" charset="0"/>
                <a:ea typeface="+mn-ea"/>
                <a:cs typeface="Calibri Light" panose="020F0302020204030204" pitchFamily="34" charset="0"/>
              </a:rPr>
              <a:t>.</a:t>
            </a:r>
          </a:p>
          <a:p>
            <a:pPr>
              <a:lnSpc>
                <a:spcPct val="150000"/>
              </a:lnSpc>
              <a:spcBef>
                <a:spcPts val="600"/>
              </a:spcBef>
            </a:pPr>
            <a:br>
              <a:rPr lang="da-DK" altLang="da-DK" sz="1400" b="1" dirty="0">
                <a:latin typeface="+mj-lt"/>
                <a:cs typeface="Poppins Light" pitchFamily="2" charset="77"/>
              </a:rPr>
            </a:br>
            <a:endParaRPr lang="da-DK" sz="1400" dirty="0">
              <a:latin typeface="Poppins Light" pitchFamily="2" charset="77"/>
              <a:cs typeface="Poppins Light" pitchFamily="2" charset="77"/>
            </a:endParaRPr>
          </a:p>
          <a:p>
            <a:pPr>
              <a:lnSpc>
                <a:spcPct val="150000"/>
              </a:lnSpc>
              <a:spcBef>
                <a:spcPts val="600"/>
              </a:spcBef>
            </a:pPr>
            <a:br>
              <a:rPr lang="da-DK" dirty="0">
                <a:latin typeface="Poppins Light" pitchFamily="2" charset="77"/>
                <a:cs typeface="Poppins Light" pitchFamily="2" charset="77"/>
              </a:rPr>
            </a:br>
            <a:endParaRPr lang="da-DK" dirty="0">
              <a:latin typeface="Poppins Light" pitchFamily="2" charset="77"/>
              <a:cs typeface="Poppins Light" pitchFamily="2" charset="77"/>
            </a:endParaRPr>
          </a:p>
          <a:p>
            <a:br>
              <a:rPr lang="da-DK" dirty="0">
                <a:latin typeface="Poppins Light" pitchFamily="2" charset="77"/>
                <a:cs typeface="Poppins Light" pitchFamily="2" charset="77"/>
              </a:rPr>
            </a:br>
            <a:endParaRPr lang="da-DK" dirty="0">
              <a:latin typeface="Poppins Light" pitchFamily="2" charset="77"/>
              <a:cs typeface="Poppins Light" pitchFamily="2" charset="77"/>
            </a:endParaRPr>
          </a:p>
        </p:txBody>
      </p:sp>
    </p:spTree>
    <p:extLst>
      <p:ext uri="{BB962C8B-B14F-4D97-AF65-F5344CB8AC3E}">
        <p14:creationId xmlns:p14="http://schemas.microsoft.com/office/powerpoint/2010/main" val="35451558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 Danmarkskort (regioner)">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DFD77753-8438-472D-ACA0-1FA60915E732}"/>
              </a:ext>
            </a:extLst>
          </p:cNvPr>
          <p:cNvGrpSpPr/>
          <p:nvPr userDrawn="1"/>
        </p:nvGrpSpPr>
        <p:grpSpPr>
          <a:xfrm rot="10800000">
            <a:off x="3707512" y="0"/>
            <a:ext cx="1059308" cy="6858000"/>
            <a:chOff x="4166282" y="0"/>
            <a:chExt cx="1059308" cy="6858000"/>
          </a:xfrm>
          <a:solidFill>
            <a:schemeClr val="bg1"/>
          </a:solidFill>
        </p:grpSpPr>
        <p:sp>
          <p:nvSpPr>
            <p:cNvPr id="6" name="Rektangel 5">
              <a:extLst>
                <a:ext uri="{FF2B5EF4-FFF2-40B4-BE49-F238E27FC236}">
                  <a16:creationId xmlns:a16="http://schemas.microsoft.com/office/drawing/2014/main" id="{5AC26411-EFCA-4EE3-8A06-4F56827112A7}"/>
                </a:ext>
              </a:extLst>
            </p:cNvPr>
            <p:cNvSpPr/>
            <p:nvPr userDrawn="1"/>
          </p:nvSpPr>
          <p:spPr>
            <a:xfrm>
              <a:off x="4530265" y="0"/>
              <a:ext cx="695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riangle 5">
              <a:extLst>
                <a:ext uri="{FF2B5EF4-FFF2-40B4-BE49-F238E27FC236}">
                  <a16:creationId xmlns:a16="http://schemas.microsoft.com/office/drawing/2014/main" id="{E82C5C2A-4258-4CD8-8BF9-2C9F752F4914}"/>
                </a:ext>
              </a:extLst>
            </p:cNvPr>
            <p:cNvSpPr/>
            <p:nvPr userDrawn="1"/>
          </p:nvSpPr>
          <p:spPr>
            <a:xfrm rot="16200000">
              <a:off x="3817772" y="3179623"/>
              <a:ext cx="1195771" cy="4987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grpSp>
      <p:sp>
        <p:nvSpPr>
          <p:cNvPr id="25" name="Rektangel 24">
            <a:extLst>
              <a:ext uri="{FF2B5EF4-FFF2-40B4-BE49-F238E27FC236}">
                <a16:creationId xmlns:a16="http://schemas.microsoft.com/office/drawing/2014/main" id="{F23BF77F-AB01-4FAD-8C54-F0E337A9355B}"/>
              </a:ext>
            </a:extLst>
          </p:cNvPr>
          <p:cNvSpPr/>
          <p:nvPr userDrawn="1"/>
        </p:nvSpPr>
        <p:spPr>
          <a:xfrm>
            <a:off x="7878726" y="0"/>
            <a:ext cx="4313274" cy="6858000"/>
          </a:xfrm>
          <a:prstGeom prst="rect">
            <a:avLst/>
          </a:prstGeom>
          <a:solidFill>
            <a:srgbClr val="00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nvGrpSpPr>
          <p:cNvPr id="37" name="Gruppe 36">
            <a:extLst>
              <a:ext uri="{FF2B5EF4-FFF2-40B4-BE49-F238E27FC236}">
                <a16:creationId xmlns:a16="http://schemas.microsoft.com/office/drawing/2014/main" id="{3D5C5EAC-8F46-4B5F-97E3-6F95636EC2B7}"/>
              </a:ext>
            </a:extLst>
          </p:cNvPr>
          <p:cNvGrpSpPr/>
          <p:nvPr userDrawn="1"/>
        </p:nvGrpSpPr>
        <p:grpSpPr>
          <a:xfrm rot="10800000">
            <a:off x="3708400" y="0"/>
            <a:ext cx="1059308" cy="6858000"/>
            <a:chOff x="4223362" y="0"/>
            <a:chExt cx="1059308" cy="6858000"/>
          </a:xfrm>
          <a:solidFill>
            <a:schemeClr val="bg1"/>
          </a:solidFill>
        </p:grpSpPr>
        <p:sp>
          <p:nvSpPr>
            <p:cNvPr id="38" name="Rektangel 37">
              <a:extLst>
                <a:ext uri="{FF2B5EF4-FFF2-40B4-BE49-F238E27FC236}">
                  <a16:creationId xmlns:a16="http://schemas.microsoft.com/office/drawing/2014/main" id="{BF107978-E62E-473C-B9F6-6C17F5DB3295}"/>
                </a:ext>
              </a:extLst>
            </p:cNvPr>
            <p:cNvSpPr/>
            <p:nvPr userDrawn="1"/>
          </p:nvSpPr>
          <p:spPr>
            <a:xfrm>
              <a:off x="4587345" y="0"/>
              <a:ext cx="695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9" name="Triangle 5">
              <a:extLst>
                <a:ext uri="{FF2B5EF4-FFF2-40B4-BE49-F238E27FC236}">
                  <a16:creationId xmlns:a16="http://schemas.microsoft.com/office/drawing/2014/main" id="{BA7493FC-2B1D-426B-BD9D-2B34C9D10DFA}"/>
                </a:ext>
              </a:extLst>
            </p:cNvPr>
            <p:cNvSpPr/>
            <p:nvPr userDrawn="1"/>
          </p:nvSpPr>
          <p:spPr>
            <a:xfrm rot="16200000">
              <a:off x="3874852" y="3179623"/>
              <a:ext cx="1195771" cy="4987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grpSp>
      <p:sp>
        <p:nvSpPr>
          <p:cNvPr id="40" name="Pladsholder til tekst 6">
            <a:extLst>
              <a:ext uri="{FF2B5EF4-FFF2-40B4-BE49-F238E27FC236}">
                <a16:creationId xmlns:a16="http://schemas.microsoft.com/office/drawing/2014/main" id="{AC970844-1D29-422C-9AEF-B5135DD8DD8A}"/>
              </a:ext>
            </a:extLst>
          </p:cNvPr>
          <p:cNvSpPr>
            <a:spLocks noGrp="1"/>
          </p:cNvSpPr>
          <p:nvPr>
            <p:ph type="body" sz="quarter" idx="10" hasCustomPrompt="1"/>
          </p:nvPr>
        </p:nvSpPr>
        <p:spPr>
          <a:xfrm>
            <a:off x="695325" y="1808163"/>
            <a:ext cx="3067089" cy="4314825"/>
          </a:xfrm>
          <a:prstGeom prst="rect">
            <a:avLst/>
          </a:prstGeom>
        </p:spPr>
        <p:txBody>
          <a:bodyPr>
            <a:norm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lvl1pPr>
          </a:lstStyle>
          <a:p>
            <a:pPr lvl="0"/>
            <a:r>
              <a:rPr lang="da-DK" dirty="0"/>
              <a:t>Her kan der skrives en forklarende tekst</a:t>
            </a:r>
          </a:p>
          <a:p>
            <a:pPr lvl="0"/>
            <a:endParaRPr lang="da-DK" dirty="0"/>
          </a:p>
        </p:txBody>
      </p:sp>
      <p:sp>
        <p:nvSpPr>
          <p:cNvPr id="41" name="Title Placeholder 6">
            <a:extLst>
              <a:ext uri="{FF2B5EF4-FFF2-40B4-BE49-F238E27FC236}">
                <a16:creationId xmlns:a16="http://schemas.microsoft.com/office/drawing/2014/main" id="{45C3A60A-EDE4-4883-A59F-697D9DFC86A9}"/>
              </a:ext>
            </a:extLst>
          </p:cNvPr>
          <p:cNvSpPr>
            <a:spLocks noGrp="1"/>
          </p:cNvSpPr>
          <p:nvPr>
            <p:ph type="title" hasCustomPrompt="1"/>
          </p:nvPr>
        </p:nvSpPr>
        <p:spPr>
          <a:xfrm>
            <a:off x="695324" y="613250"/>
            <a:ext cx="6843159" cy="900000"/>
          </a:xfrm>
          <a:prstGeom prst="rect">
            <a:avLst/>
          </a:prstGeom>
        </p:spPr>
        <p:txBody>
          <a:bodyPr vert="horz" lIns="0" tIns="0" rIns="0" bIns="0" rtlCol="0" anchor="t" anchorCtr="0">
            <a:noAutofit/>
          </a:bodyPr>
          <a:lstStyle>
            <a:lvl1pPr>
              <a:defRPr sz="4400"/>
            </a:lvl1pPr>
          </a:lstStyle>
          <a:p>
            <a:r>
              <a:rPr lang="da-DK" dirty="0"/>
              <a:t>Her kan der stå en titel</a:t>
            </a:r>
          </a:p>
        </p:txBody>
      </p:sp>
      <p:sp>
        <p:nvSpPr>
          <p:cNvPr id="2" name="Pladsholder til slidenummer 1">
            <a:extLst>
              <a:ext uri="{FF2B5EF4-FFF2-40B4-BE49-F238E27FC236}">
                <a16:creationId xmlns:a16="http://schemas.microsoft.com/office/drawing/2014/main" id="{D87804E0-6D49-D1FB-9CF4-5CF3DB547F9C}"/>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bg1"/>
                </a:solidFill>
                <a:latin typeface="+mj-lt"/>
                <a:cs typeface="Poppins ExtraBold" pitchFamily="2" charset="77"/>
              </a:defRPr>
            </a:lvl1pPr>
          </a:lstStyle>
          <a:p>
            <a:fld id="{F8D14BDA-C419-F344-9039-0BCDE95FAB14}" type="slidenum">
              <a:rPr lang="da-DK" smtClean="0"/>
              <a:pPr/>
              <a:t>‹nr.›</a:t>
            </a:fld>
            <a:endParaRPr lang="da-DK" dirty="0"/>
          </a:p>
        </p:txBody>
      </p:sp>
      <p:sp>
        <p:nvSpPr>
          <p:cNvPr id="16" name="Rektangel 15">
            <a:extLst>
              <a:ext uri="{FF2B5EF4-FFF2-40B4-BE49-F238E27FC236}">
                <a16:creationId xmlns:a16="http://schemas.microsoft.com/office/drawing/2014/main" id="{99781A5B-9784-4EC6-B08A-1D87D2ABF79C}"/>
              </a:ext>
            </a:extLst>
          </p:cNvPr>
          <p:cNvSpPr/>
          <p:nvPr userDrawn="1"/>
        </p:nvSpPr>
        <p:spPr>
          <a:xfrm>
            <a:off x="13052062" y="0"/>
            <a:ext cx="6535349"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Tekstfelt 16">
            <a:extLst>
              <a:ext uri="{FF2B5EF4-FFF2-40B4-BE49-F238E27FC236}">
                <a16:creationId xmlns:a16="http://schemas.microsoft.com/office/drawing/2014/main" id="{FDE77DE0-E096-48B1-BDA9-A2AF4D8ECAED}"/>
              </a:ext>
            </a:extLst>
          </p:cNvPr>
          <p:cNvSpPr txBox="1"/>
          <p:nvPr userDrawn="1"/>
        </p:nvSpPr>
        <p:spPr>
          <a:xfrm>
            <a:off x="13453366" y="458836"/>
            <a:ext cx="5580592" cy="6771084"/>
          </a:xfrm>
          <a:prstGeom prst="rect">
            <a:avLst/>
          </a:prstGeom>
          <a:noFill/>
        </p:spPr>
        <p:txBody>
          <a:bodyPr wrap="square" rtlCol="0">
            <a:spAutoFit/>
          </a:bodyPr>
          <a:lstStyle/>
          <a:p>
            <a:pPr>
              <a:lnSpc>
                <a:spcPct val="150000"/>
              </a:lnSpc>
              <a:spcBef>
                <a:spcPts val="600"/>
              </a:spcBef>
            </a:pPr>
            <a:r>
              <a:rPr lang="da-DK" sz="1600" b="1" dirty="0">
                <a:solidFill>
                  <a:schemeClr val="tx2"/>
                </a:solidFill>
                <a:latin typeface="+mj-lt"/>
                <a:cs typeface="Poppins Black" panose="00000A00000000000000" pitchFamily="2" charset="0"/>
              </a:rPr>
              <a:t>TIPS &amp; TRICKS</a:t>
            </a:r>
            <a:br>
              <a:rPr lang="da-DK" sz="1600" b="1" dirty="0">
                <a:solidFill>
                  <a:schemeClr val="tx2"/>
                </a:solidFill>
                <a:latin typeface="+mj-lt"/>
                <a:cs typeface="Poppins Black" panose="00000A00000000000000" pitchFamily="2" charset="0"/>
              </a:rPr>
            </a:br>
            <a:r>
              <a:rPr lang="da-DK" sz="1600" dirty="0">
                <a:solidFill>
                  <a:schemeClr val="tx2"/>
                </a:solidFill>
                <a:latin typeface="Calibri Light" panose="020F0302020204030204" pitchFamily="34" charset="0"/>
                <a:cs typeface="Calibri Light" panose="020F0302020204030204" pitchFamily="34" charset="0"/>
              </a:rPr>
              <a:t>(Danmarkskort / regioner) </a:t>
            </a:r>
            <a:br>
              <a:rPr lang="da-DK" sz="1600" dirty="0">
                <a:solidFill>
                  <a:schemeClr val="tx2"/>
                </a:solidFill>
                <a:latin typeface="Calibri Light" panose="020F0302020204030204" pitchFamily="34" charset="0"/>
                <a:cs typeface="Calibri Light" panose="020F0302020204030204" pitchFamily="34" charset="0"/>
              </a:rPr>
            </a:br>
            <a:br>
              <a:rPr lang="da-DK" sz="1600" dirty="0">
                <a:solidFill>
                  <a:schemeClr val="tx2"/>
                </a:solidFill>
                <a:latin typeface="Calibri Light" panose="020F0302020204030204" pitchFamily="34" charset="0"/>
                <a:cs typeface="Calibri Light" panose="020F0302020204030204" pitchFamily="34" charset="0"/>
              </a:rPr>
            </a:br>
            <a:r>
              <a:rPr lang="da-DK" sz="1400" dirty="0">
                <a:latin typeface="Calibri Light" panose="020F0302020204030204" pitchFamily="34" charset="0"/>
                <a:cs typeface="Calibri Light" panose="020F0302020204030204" pitchFamily="34" charset="0"/>
              </a:rPr>
              <a:t>På dette slide kan du farvelægge de forskellige regioner. </a:t>
            </a:r>
            <a:br>
              <a:rPr lang="da-DK" sz="1400" dirty="0">
                <a:latin typeface="Calibri Light" panose="020F0302020204030204" pitchFamily="34" charset="0"/>
                <a:cs typeface="Calibri Light" panose="020F0302020204030204" pitchFamily="34" charset="0"/>
              </a:rPr>
            </a:br>
            <a:endParaRPr lang="da-DK" sz="1400" dirty="0">
              <a:latin typeface="Calibri Light" panose="020F0302020204030204" pitchFamily="34" charset="0"/>
              <a:cs typeface="Calibri Light" panose="020F0302020204030204" pitchFamily="34" charset="0"/>
            </a:endParaRPr>
          </a:p>
          <a:p>
            <a:pPr>
              <a:lnSpc>
                <a:spcPct val="150000"/>
              </a:lnSpc>
              <a:spcBef>
                <a:spcPts val="600"/>
              </a:spcBef>
            </a:pPr>
            <a:r>
              <a:rPr lang="da-DK" sz="1400" dirty="0">
                <a:latin typeface="Calibri Light" panose="020F0302020204030204" pitchFamily="34" charset="0"/>
                <a:cs typeface="Calibri Light" panose="020F0302020204030204" pitchFamily="34" charset="0"/>
              </a:rPr>
              <a:t>Dette gøres ved at:</a:t>
            </a:r>
            <a:br>
              <a:rPr lang="da-DK" sz="1400" dirty="0">
                <a:latin typeface="Calibri Light" panose="020F0302020204030204" pitchFamily="34" charset="0"/>
                <a:cs typeface="Calibri Light" panose="020F0302020204030204" pitchFamily="34" charset="0"/>
              </a:rPr>
            </a:br>
            <a:r>
              <a:rPr lang="da-DK" sz="1400" dirty="0">
                <a:latin typeface="Calibri Light" panose="020F0302020204030204" pitchFamily="34" charset="0"/>
                <a:cs typeface="Calibri Light" panose="020F0302020204030204" pitchFamily="34" charset="0"/>
              </a:rPr>
              <a:t>1. Tryk på den ønskede region.</a:t>
            </a:r>
            <a:br>
              <a:rPr lang="da-DK" sz="1400" dirty="0">
                <a:latin typeface="Calibri Light" panose="020F0302020204030204" pitchFamily="34" charset="0"/>
                <a:cs typeface="Calibri Light" panose="020F0302020204030204" pitchFamily="34" charset="0"/>
              </a:rPr>
            </a:br>
            <a:r>
              <a:rPr lang="da-DK" sz="1400" dirty="0">
                <a:latin typeface="Calibri Light" panose="020F0302020204030204" pitchFamily="34" charset="0"/>
                <a:cs typeface="Calibri Light" panose="020F0302020204030204" pitchFamily="34" charset="0"/>
              </a:rPr>
              <a:t>2. Tryk derefter på ‘</a:t>
            </a:r>
            <a:r>
              <a:rPr lang="da-DK" sz="1400" b="1" kern="1200" dirty="0">
                <a:solidFill>
                  <a:schemeClr val="tx1"/>
                </a:solidFill>
                <a:latin typeface="Calibri Light" panose="020F0302020204030204" pitchFamily="34" charset="0"/>
                <a:ea typeface="+mn-ea"/>
                <a:cs typeface="Calibri Light" panose="020F0302020204030204" pitchFamily="34" charset="0"/>
              </a:rPr>
              <a:t>Formater’</a:t>
            </a:r>
            <a:r>
              <a:rPr lang="da-DK" sz="1400" dirty="0">
                <a:latin typeface="Calibri Light" panose="020F0302020204030204" pitchFamily="34" charset="0"/>
                <a:cs typeface="Calibri Light" panose="020F0302020204030204" pitchFamily="34" charset="0"/>
              </a:rPr>
              <a:t> i den røde menulinje.</a:t>
            </a:r>
            <a:br>
              <a:rPr lang="da-DK" sz="1400" dirty="0">
                <a:latin typeface="Calibri Light" panose="020F0302020204030204" pitchFamily="34" charset="0"/>
                <a:cs typeface="Calibri Light" panose="020F0302020204030204" pitchFamily="34" charset="0"/>
              </a:rPr>
            </a:br>
            <a:r>
              <a:rPr lang="da-DK" sz="1400" dirty="0">
                <a:latin typeface="Calibri Light" panose="020F0302020204030204" pitchFamily="34" charset="0"/>
                <a:cs typeface="Calibri Light" panose="020F0302020204030204" pitchFamily="34" charset="0"/>
              </a:rPr>
              <a:t>3. Tryk på </a:t>
            </a:r>
            <a:r>
              <a:rPr lang="da-DK" sz="1400" kern="1200" dirty="0">
                <a:solidFill>
                  <a:schemeClr val="tx1"/>
                </a:solidFill>
                <a:latin typeface="Calibri Light" panose="020F0302020204030204" pitchFamily="34" charset="0"/>
                <a:ea typeface="+mn-ea"/>
                <a:cs typeface="Calibri Light" panose="020F0302020204030204" pitchFamily="34" charset="0"/>
              </a:rPr>
              <a:t>’Farve’</a:t>
            </a:r>
            <a:r>
              <a:rPr lang="da-DK" sz="1400" dirty="0">
                <a:latin typeface="Calibri Light" panose="020F0302020204030204" pitchFamily="34" charset="0"/>
                <a:cs typeface="Calibri Light" panose="020F0302020204030204" pitchFamily="34" charset="0"/>
              </a:rPr>
              <a:t> i venstre side af den grå menulinje.</a:t>
            </a:r>
            <a:br>
              <a:rPr lang="da-DK" sz="1400" dirty="0">
                <a:latin typeface="Calibri Light" panose="020F0302020204030204" pitchFamily="34" charset="0"/>
                <a:cs typeface="Calibri Light" panose="020F0302020204030204" pitchFamily="34" charset="0"/>
              </a:rPr>
            </a:br>
            <a:r>
              <a:rPr lang="da-DK" sz="1400" dirty="0">
                <a:latin typeface="Calibri Light" panose="020F0302020204030204" pitchFamily="34" charset="0"/>
                <a:cs typeface="Calibri Light" panose="020F0302020204030204" pitchFamily="34" charset="0"/>
              </a:rPr>
              <a:t>4.  Tryk på ‘Flere varianter’ og vælg derefter en af farverne fra </a:t>
            </a:r>
            <a:r>
              <a:rPr lang="da-DK" sz="1400" dirty="0" err="1">
                <a:latin typeface="Calibri Light" panose="020F0302020204030204" pitchFamily="34" charset="0"/>
                <a:cs typeface="Calibri Light" panose="020F0302020204030204" pitchFamily="34" charset="0"/>
              </a:rPr>
              <a:t>SUM’s</a:t>
            </a:r>
            <a:r>
              <a:rPr lang="da-DK" sz="1400" dirty="0">
                <a:latin typeface="Calibri Light" panose="020F0302020204030204" pitchFamily="34" charset="0"/>
                <a:cs typeface="Calibri Light" panose="020F0302020204030204" pitchFamily="34" charset="0"/>
              </a:rPr>
              <a:t> farvepalette. </a:t>
            </a:r>
          </a:p>
          <a:p>
            <a:pPr>
              <a:lnSpc>
                <a:spcPct val="150000"/>
              </a:lnSpc>
              <a:spcBef>
                <a:spcPts val="600"/>
              </a:spcBef>
            </a:pPr>
            <a:br>
              <a:rPr lang="da-DK" sz="1400" dirty="0">
                <a:latin typeface="Calibri Light" panose="020F0302020204030204" pitchFamily="34" charset="0"/>
                <a:cs typeface="Calibri Light" panose="020F0302020204030204" pitchFamily="34" charset="0"/>
              </a:rPr>
            </a:br>
            <a:r>
              <a:rPr lang="da-DK" sz="1400" i="0" u="none" kern="1200" dirty="0">
                <a:solidFill>
                  <a:schemeClr val="tx1"/>
                </a:solidFill>
                <a:latin typeface="Calibri Light" panose="020F0302020204030204" pitchFamily="34" charset="0"/>
                <a:ea typeface="+mn-ea"/>
                <a:cs typeface="Calibri Light" panose="020F0302020204030204" pitchFamily="34" charset="0"/>
              </a:rPr>
              <a:t>NB: Der må </a:t>
            </a:r>
            <a:r>
              <a:rPr lang="da-DK" sz="1400" i="0" u="sng" kern="1200" dirty="0">
                <a:solidFill>
                  <a:schemeClr val="tx1"/>
                </a:solidFill>
                <a:latin typeface="Calibri Light" panose="020F0302020204030204" pitchFamily="34" charset="0"/>
                <a:ea typeface="+mn-ea"/>
                <a:cs typeface="Calibri Light" panose="020F0302020204030204" pitchFamily="34" charset="0"/>
              </a:rPr>
              <a:t>kun</a:t>
            </a:r>
            <a:r>
              <a:rPr lang="da-DK" sz="1400" i="0" u="none" kern="1200" dirty="0">
                <a:solidFill>
                  <a:schemeClr val="tx1"/>
                </a:solidFill>
                <a:latin typeface="Calibri Light" panose="020F0302020204030204" pitchFamily="34" charset="0"/>
                <a:ea typeface="+mn-ea"/>
                <a:cs typeface="Calibri Light" panose="020F0302020204030204" pitchFamily="34" charset="0"/>
              </a:rPr>
              <a:t> bruges farver fra SUM </a:t>
            </a:r>
            <a:r>
              <a:rPr lang="da-DK" sz="1400" i="0" u="none" kern="1200" dirty="0" err="1">
                <a:solidFill>
                  <a:schemeClr val="tx1"/>
                </a:solidFill>
                <a:latin typeface="Calibri Light" panose="020F0302020204030204" pitchFamily="34" charset="0"/>
                <a:ea typeface="+mn-ea"/>
                <a:cs typeface="Calibri Light" panose="020F0302020204030204" pitchFamily="34" charset="0"/>
              </a:rPr>
              <a:t>farvepaletten</a:t>
            </a:r>
            <a:r>
              <a:rPr lang="da-DK" sz="1400" i="0" u="none" kern="1200" dirty="0">
                <a:solidFill>
                  <a:schemeClr val="tx1"/>
                </a:solidFill>
                <a:latin typeface="Calibri Light" panose="020F0302020204030204" pitchFamily="34" charset="0"/>
                <a:ea typeface="+mn-ea"/>
                <a:cs typeface="Calibri Light" panose="020F0302020204030204" pitchFamily="34" charset="0"/>
              </a:rPr>
              <a:t>.</a:t>
            </a:r>
          </a:p>
          <a:p>
            <a:pPr>
              <a:lnSpc>
                <a:spcPct val="150000"/>
              </a:lnSpc>
              <a:spcBef>
                <a:spcPts val="600"/>
              </a:spcBef>
            </a:pPr>
            <a:br>
              <a:rPr lang="da-DK" altLang="da-DK" sz="1400" b="1" dirty="0">
                <a:latin typeface="+mj-lt"/>
                <a:cs typeface="Poppins Light" pitchFamily="2" charset="77"/>
              </a:rPr>
            </a:br>
            <a:endParaRPr lang="da-DK" sz="1400" dirty="0">
              <a:latin typeface="+mj-lt"/>
              <a:cs typeface="Poppins Light" pitchFamily="2" charset="77"/>
            </a:endParaRPr>
          </a:p>
          <a:p>
            <a:pPr>
              <a:lnSpc>
                <a:spcPct val="150000"/>
              </a:lnSpc>
              <a:spcBef>
                <a:spcPts val="600"/>
              </a:spcBef>
            </a:pPr>
            <a:br>
              <a:rPr lang="da-DK" dirty="0">
                <a:latin typeface="+mj-lt"/>
                <a:cs typeface="Poppins Light" pitchFamily="2" charset="77"/>
              </a:rPr>
            </a:br>
            <a:endParaRPr lang="da-DK" dirty="0">
              <a:latin typeface="+mj-lt"/>
              <a:cs typeface="Poppins Light" pitchFamily="2" charset="77"/>
            </a:endParaRPr>
          </a:p>
          <a:p>
            <a:br>
              <a:rPr lang="da-DK" dirty="0">
                <a:latin typeface="+mj-lt"/>
                <a:cs typeface="Poppins Light" pitchFamily="2" charset="77"/>
              </a:rPr>
            </a:br>
            <a:endParaRPr lang="da-DK" dirty="0">
              <a:latin typeface="+mj-lt"/>
              <a:cs typeface="Poppins Light" pitchFamily="2" charset="77"/>
            </a:endParaRPr>
          </a:p>
        </p:txBody>
      </p:sp>
    </p:spTree>
    <p:extLst>
      <p:ext uri="{BB962C8B-B14F-4D97-AF65-F5344CB8AC3E}">
        <p14:creationId xmlns:p14="http://schemas.microsoft.com/office/powerpoint/2010/main" val="30748520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 Ikoner + overskrift + tekst">
    <p:bg>
      <p:bgPr>
        <a:solidFill>
          <a:schemeClr val="tx1"/>
        </a:solidFill>
        <a:effectLst/>
      </p:bgPr>
    </p:bg>
    <p:spTree>
      <p:nvGrpSpPr>
        <p:cNvPr id="1" name=""/>
        <p:cNvGrpSpPr/>
        <p:nvPr/>
      </p:nvGrpSpPr>
      <p:grpSpPr>
        <a:xfrm>
          <a:off x="0" y="0"/>
          <a:ext cx="0" cy="0"/>
          <a:chOff x="0" y="0"/>
          <a:chExt cx="0" cy="0"/>
        </a:xfrm>
      </p:grpSpPr>
      <p:cxnSp>
        <p:nvCxnSpPr>
          <p:cNvPr id="10" name="Lige forbindelse 9">
            <a:extLst>
              <a:ext uri="{FF2B5EF4-FFF2-40B4-BE49-F238E27FC236}">
                <a16:creationId xmlns:a16="http://schemas.microsoft.com/office/drawing/2014/main" id="{7B0E4600-EFE1-4387-9713-726739287864}"/>
              </a:ext>
            </a:extLst>
          </p:cNvPr>
          <p:cNvCxnSpPr>
            <a:cxnSpLocks/>
          </p:cNvCxnSpPr>
          <p:nvPr userDrawn="1"/>
        </p:nvCxnSpPr>
        <p:spPr>
          <a:xfrm>
            <a:off x="2484120" y="2444091"/>
            <a:ext cx="7223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Lige forbindelse 12">
            <a:extLst>
              <a:ext uri="{FF2B5EF4-FFF2-40B4-BE49-F238E27FC236}">
                <a16:creationId xmlns:a16="http://schemas.microsoft.com/office/drawing/2014/main" id="{7C46AB06-31F2-44FE-B6E2-4CB11A659633}"/>
              </a:ext>
            </a:extLst>
          </p:cNvPr>
          <p:cNvCxnSpPr>
            <a:cxnSpLocks/>
          </p:cNvCxnSpPr>
          <p:nvPr userDrawn="1"/>
        </p:nvCxnSpPr>
        <p:spPr>
          <a:xfrm>
            <a:off x="2484120" y="4137908"/>
            <a:ext cx="7223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Pladsholder til tekst 3">
            <a:extLst>
              <a:ext uri="{FF2B5EF4-FFF2-40B4-BE49-F238E27FC236}">
                <a16:creationId xmlns:a16="http://schemas.microsoft.com/office/drawing/2014/main" id="{30DED729-BA78-4B24-A2A2-244F25AE0085}"/>
              </a:ext>
            </a:extLst>
          </p:cNvPr>
          <p:cNvSpPr>
            <a:spLocks noGrp="1"/>
          </p:cNvSpPr>
          <p:nvPr>
            <p:ph type="body" sz="quarter" idx="11" hasCustomPrompt="1"/>
          </p:nvPr>
        </p:nvSpPr>
        <p:spPr>
          <a:xfrm>
            <a:off x="6781799" y="2031283"/>
            <a:ext cx="2926081" cy="400108"/>
          </a:xfrm>
          <a:prstGeom prst="rect">
            <a:avLst/>
          </a:prstGeom>
        </p:spPr>
        <p:txBody>
          <a:bodyPr/>
          <a:lstStyle>
            <a:lvl1pPr marL="0" indent="0" algn="r">
              <a:buNone/>
              <a:defRPr b="1" i="0">
                <a:solidFill>
                  <a:schemeClr val="bg1"/>
                </a:solidFill>
                <a:latin typeface="+mj-lt"/>
                <a:cs typeface="Poppins" pitchFamily="2" charset="77"/>
              </a:defRPr>
            </a:lvl1pPr>
          </a:lstStyle>
          <a:p>
            <a:pPr lvl="0"/>
            <a:r>
              <a:rPr lang="da-DK" dirty="0"/>
              <a:t>Indsæt titel</a:t>
            </a:r>
          </a:p>
        </p:txBody>
      </p:sp>
      <p:sp>
        <p:nvSpPr>
          <p:cNvPr id="15" name="Pladsholder til tekst 3">
            <a:extLst>
              <a:ext uri="{FF2B5EF4-FFF2-40B4-BE49-F238E27FC236}">
                <a16:creationId xmlns:a16="http://schemas.microsoft.com/office/drawing/2014/main" id="{75152264-21FD-426C-9A01-BDFA4D1A53DA}"/>
              </a:ext>
            </a:extLst>
          </p:cNvPr>
          <p:cNvSpPr>
            <a:spLocks noGrp="1"/>
          </p:cNvSpPr>
          <p:nvPr>
            <p:ph type="body" sz="quarter" idx="12" hasCustomPrompt="1"/>
          </p:nvPr>
        </p:nvSpPr>
        <p:spPr>
          <a:xfrm>
            <a:off x="2484121" y="2031283"/>
            <a:ext cx="2926081" cy="400108"/>
          </a:xfrm>
          <a:prstGeom prst="rect">
            <a:avLst/>
          </a:prstGeom>
        </p:spPr>
        <p:txBody>
          <a:bodyPr/>
          <a:lstStyle>
            <a:lvl1pPr marL="0" indent="0" algn="l">
              <a:buNone/>
              <a:defRPr b="1" i="0">
                <a:solidFill>
                  <a:schemeClr val="bg1"/>
                </a:solidFill>
                <a:latin typeface="+mj-lt"/>
                <a:cs typeface="Poppins" pitchFamily="2" charset="77"/>
              </a:defRPr>
            </a:lvl1pPr>
          </a:lstStyle>
          <a:p>
            <a:pPr lvl="0"/>
            <a:r>
              <a:rPr lang="da-DK" dirty="0"/>
              <a:t>X / 10</a:t>
            </a:r>
          </a:p>
        </p:txBody>
      </p:sp>
      <p:sp>
        <p:nvSpPr>
          <p:cNvPr id="16" name="Pladsholder til tekst 3">
            <a:extLst>
              <a:ext uri="{FF2B5EF4-FFF2-40B4-BE49-F238E27FC236}">
                <a16:creationId xmlns:a16="http://schemas.microsoft.com/office/drawing/2014/main" id="{4CECE313-F37A-4F5A-BED6-EDAB3EFE2A71}"/>
              </a:ext>
            </a:extLst>
          </p:cNvPr>
          <p:cNvSpPr>
            <a:spLocks noGrp="1"/>
          </p:cNvSpPr>
          <p:nvPr>
            <p:ph type="body" sz="quarter" idx="13" hasCustomPrompt="1"/>
          </p:nvPr>
        </p:nvSpPr>
        <p:spPr>
          <a:xfrm>
            <a:off x="2484120" y="4353568"/>
            <a:ext cx="7223759" cy="400108"/>
          </a:xfrm>
          <a:prstGeom prst="rect">
            <a:avLst/>
          </a:prstGeom>
        </p:spPr>
        <p:txBody>
          <a:bodyPr/>
          <a:lstStyle>
            <a:lvl1pPr marL="0" indent="0" algn="ctr">
              <a:buNone/>
              <a:defRPr sz="1800" b="0" i="0">
                <a:solidFill>
                  <a:schemeClr val="bg1"/>
                </a:solidFill>
                <a:latin typeface="Segoe UI Semilight" panose="020B0402040204020203" pitchFamily="34" charset="0"/>
                <a:cs typeface="Segoe UI Semilight" panose="020B0402040204020203" pitchFamily="34" charset="0"/>
              </a:defRPr>
            </a:lvl1pPr>
          </a:lstStyle>
          <a:p>
            <a:pPr lvl="0"/>
            <a:r>
              <a:rPr lang="da-DK" dirty="0"/>
              <a:t>Her kan der stå en beskrivende tekst</a:t>
            </a:r>
          </a:p>
        </p:txBody>
      </p:sp>
      <p:sp>
        <p:nvSpPr>
          <p:cNvPr id="17" name="Pladsholder til slidenummer 1">
            <a:extLst>
              <a:ext uri="{FF2B5EF4-FFF2-40B4-BE49-F238E27FC236}">
                <a16:creationId xmlns:a16="http://schemas.microsoft.com/office/drawing/2014/main" id="{83D2F935-1AE3-4988-8B1A-0341F4507B22}"/>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bg1"/>
                </a:solidFill>
                <a:latin typeface="+mj-lt"/>
                <a:cs typeface="Poppins ExtraBold" pitchFamily="2" charset="77"/>
              </a:defRPr>
            </a:lvl1pPr>
          </a:lstStyle>
          <a:p>
            <a:fld id="{F8D14BDA-C419-F344-9039-0BCDE95FAB14}" type="slidenum">
              <a:rPr lang="da-DK" smtClean="0"/>
              <a:pPr/>
              <a:t>‹nr.›</a:t>
            </a:fld>
            <a:endParaRPr lang="da-DK" dirty="0"/>
          </a:p>
        </p:txBody>
      </p:sp>
      <p:sp>
        <p:nvSpPr>
          <p:cNvPr id="18" name="Rektangel 17">
            <a:extLst>
              <a:ext uri="{FF2B5EF4-FFF2-40B4-BE49-F238E27FC236}">
                <a16:creationId xmlns:a16="http://schemas.microsoft.com/office/drawing/2014/main" id="{08CB408D-1E03-4858-A6E1-52E5A9B93CA2}"/>
              </a:ext>
            </a:extLst>
          </p:cNvPr>
          <p:cNvSpPr/>
          <p:nvPr userDrawn="1"/>
        </p:nvSpPr>
        <p:spPr>
          <a:xfrm>
            <a:off x="13052062" y="0"/>
            <a:ext cx="6535349"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Tekstfelt 18">
            <a:extLst>
              <a:ext uri="{FF2B5EF4-FFF2-40B4-BE49-F238E27FC236}">
                <a16:creationId xmlns:a16="http://schemas.microsoft.com/office/drawing/2014/main" id="{06395F58-5499-41DF-829A-1C9635140BF0}"/>
              </a:ext>
            </a:extLst>
          </p:cNvPr>
          <p:cNvSpPr txBox="1"/>
          <p:nvPr userDrawn="1"/>
        </p:nvSpPr>
        <p:spPr>
          <a:xfrm>
            <a:off x="13453366" y="458836"/>
            <a:ext cx="5580592" cy="6617196"/>
          </a:xfrm>
          <a:prstGeom prst="rect">
            <a:avLst/>
          </a:prstGeom>
          <a:noFill/>
        </p:spPr>
        <p:txBody>
          <a:bodyPr wrap="square" rtlCol="0">
            <a:spAutoFit/>
          </a:bodyPr>
          <a:lstStyle/>
          <a:p>
            <a:pPr>
              <a:lnSpc>
                <a:spcPct val="150000"/>
              </a:lnSpc>
            </a:pPr>
            <a:r>
              <a:rPr lang="da-DK" sz="1600" b="1" dirty="0">
                <a:solidFill>
                  <a:schemeClr val="tx2"/>
                </a:solidFill>
                <a:latin typeface="+mj-lt"/>
                <a:cs typeface="Poppins Black" panose="00000A00000000000000" pitchFamily="2" charset="0"/>
              </a:rPr>
              <a:t>TIPS &amp; TRICKS</a:t>
            </a:r>
            <a:br>
              <a:rPr lang="da-DK" sz="1600" b="1" dirty="0">
                <a:solidFill>
                  <a:schemeClr val="tx2"/>
                </a:solidFill>
                <a:latin typeface="+mj-lt"/>
                <a:cs typeface="Poppins Black" panose="00000A00000000000000" pitchFamily="2" charset="0"/>
              </a:rPr>
            </a:br>
            <a:r>
              <a:rPr lang="da-DK" sz="1600" dirty="0">
                <a:solidFill>
                  <a:schemeClr val="tx2"/>
                </a:solidFill>
                <a:latin typeface="Calibri Light" panose="020F0302020204030204" pitchFamily="34" charset="0"/>
                <a:cs typeface="Calibri Light" panose="020F0302020204030204" pitchFamily="34" charset="0"/>
              </a:rPr>
              <a:t>(Ikoner) </a:t>
            </a:r>
            <a:br>
              <a:rPr lang="da-DK" sz="1600" dirty="0">
                <a:solidFill>
                  <a:schemeClr val="tx2"/>
                </a:solidFill>
                <a:latin typeface="Calibri Light" panose="020F0302020204030204" pitchFamily="34" charset="0"/>
                <a:cs typeface="Calibri Light" panose="020F0302020204030204" pitchFamily="34" charset="0"/>
              </a:rPr>
            </a:br>
            <a:br>
              <a:rPr lang="da-DK" sz="1600" dirty="0">
                <a:solidFill>
                  <a:schemeClr val="tx2"/>
                </a:solidFill>
                <a:latin typeface="Calibri Light" panose="020F0302020204030204" pitchFamily="34" charset="0"/>
                <a:cs typeface="Calibri Light" panose="020F0302020204030204" pitchFamily="34" charset="0"/>
              </a:rPr>
            </a:br>
            <a:r>
              <a:rPr lang="da-DK" sz="1400" dirty="0">
                <a:latin typeface="Calibri Light" panose="020F0302020204030204" pitchFamily="34" charset="0"/>
                <a:cs typeface="Calibri Light" panose="020F0302020204030204" pitchFamily="34" charset="0"/>
              </a:rPr>
              <a:t>Hvis du ønsker at ændre farven på nogle af ikonerne, skal du:</a:t>
            </a:r>
            <a:br>
              <a:rPr lang="da-DK" sz="1400" dirty="0">
                <a:latin typeface="Calibri Light" panose="020F0302020204030204" pitchFamily="34" charset="0"/>
                <a:cs typeface="Calibri Light" panose="020F0302020204030204" pitchFamily="34" charset="0"/>
              </a:rPr>
            </a:b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1. </a:t>
            </a:r>
            <a:r>
              <a:rPr lang="da-DK" sz="1400" dirty="0">
                <a:latin typeface="Calibri Light" panose="020F0302020204030204" pitchFamily="34" charset="0"/>
                <a:cs typeface="Calibri Light" panose="020F0302020204030204" pitchFamily="34" charset="0"/>
              </a:rPr>
              <a:t>Marker det antal ikoner, du ønsker at farvelægge.</a:t>
            </a: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2. </a:t>
            </a:r>
            <a:r>
              <a:rPr lang="da-DK" sz="1400" dirty="0">
                <a:latin typeface="Calibri Light" panose="020F0302020204030204" pitchFamily="34" charset="0"/>
                <a:cs typeface="Calibri Light" panose="020F0302020204030204" pitchFamily="34" charset="0"/>
              </a:rPr>
              <a:t>Tryk på </a:t>
            </a:r>
            <a:r>
              <a:rPr lang="da-DK" sz="1400" kern="1200" dirty="0">
                <a:solidFill>
                  <a:schemeClr val="tx1"/>
                </a:solidFill>
                <a:latin typeface="Calibri Light" panose="020F0302020204030204" pitchFamily="34" charset="0"/>
                <a:ea typeface="+mn-ea"/>
                <a:cs typeface="Calibri Light" panose="020F0302020204030204" pitchFamily="34" charset="0"/>
              </a:rPr>
              <a:t>‘</a:t>
            </a:r>
            <a:r>
              <a:rPr lang="da-DK" sz="1400" b="1" kern="1200" dirty="0">
                <a:solidFill>
                  <a:schemeClr val="tx1"/>
                </a:solidFill>
                <a:latin typeface="Calibri Light" panose="020F0302020204030204" pitchFamily="34" charset="0"/>
                <a:ea typeface="+mn-ea"/>
                <a:cs typeface="Calibri Light" panose="020F0302020204030204" pitchFamily="34" charset="0"/>
              </a:rPr>
              <a:t>Billedformatering</a:t>
            </a:r>
            <a:r>
              <a:rPr lang="da-DK" sz="1400" kern="1200" dirty="0">
                <a:solidFill>
                  <a:schemeClr val="tx1"/>
                </a:solidFill>
                <a:latin typeface="Calibri Light" panose="020F0302020204030204" pitchFamily="34" charset="0"/>
                <a:ea typeface="+mn-ea"/>
                <a:cs typeface="Calibri Light" panose="020F0302020204030204" pitchFamily="34" charset="0"/>
              </a:rPr>
              <a:t>’ </a:t>
            </a:r>
            <a:r>
              <a:rPr lang="da-DK" sz="1400" dirty="0">
                <a:latin typeface="Calibri Light" panose="020F0302020204030204" pitchFamily="34" charset="0"/>
                <a:cs typeface="Calibri Light" panose="020F0302020204030204" pitchFamily="34" charset="0"/>
              </a:rPr>
              <a:t>i menulinjen for oven.</a:t>
            </a: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3. </a:t>
            </a:r>
            <a:r>
              <a:rPr lang="da-DK" sz="1400" dirty="0">
                <a:latin typeface="Calibri Light" panose="020F0302020204030204" pitchFamily="34" charset="0"/>
                <a:cs typeface="Calibri Light" panose="020F0302020204030204" pitchFamily="34" charset="0"/>
              </a:rPr>
              <a:t>Tryk på </a:t>
            </a:r>
            <a:r>
              <a:rPr lang="da-DK" sz="1400" kern="1200" dirty="0">
                <a:solidFill>
                  <a:schemeClr val="tx1"/>
                </a:solidFill>
                <a:latin typeface="Calibri Light" panose="020F0302020204030204" pitchFamily="34" charset="0"/>
                <a:ea typeface="+mn-ea"/>
                <a:cs typeface="Calibri Light" panose="020F0302020204030204" pitchFamily="34" charset="0"/>
              </a:rPr>
              <a:t>‘</a:t>
            </a:r>
            <a:r>
              <a:rPr lang="da-DK" sz="1400" b="1" kern="1200" dirty="0">
                <a:solidFill>
                  <a:schemeClr val="tx1"/>
                </a:solidFill>
                <a:latin typeface="Calibri Light" panose="020F0302020204030204" pitchFamily="34" charset="0"/>
                <a:ea typeface="+mn-ea"/>
                <a:cs typeface="Calibri Light" panose="020F0302020204030204" pitchFamily="34" charset="0"/>
              </a:rPr>
              <a:t>Farve</a:t>
            </a:r>
            <a:r>
              <a:rPr lang="da-DK" sz="1400" kern="1200" dirty="0">
                <a:solidFill>
                  <a:schemeClr val="tx1"/>
                </a:solidFill>
                <a:latin typeface="Calibri Light" panose="020F0302020204030204" pitchFamily="34" charset="0"/>
                <a:ea typeface="+mn-ea"/>
                <a:cs typeface="Calibri Light" panose="020F0302020204030204" pitchFamily="34" charset="0"/>
              </a:rPr>
              <a:t>’ </a:t>
            </a:r>
            <a:r>
              <a:rPr lang="da-DK" sz="1400" dirty="0">
                <a:latin typeface="Calibri Light" panose="020F0302020204030204" pitchFamily="34" charset="0"/>
                <a:cs typeface="Calibri Light" panose="020F0302020204030204" pitchFamily="34" charset="0"/>
              </a:rPr>
              <a:t>i menulinjen til venstre.</a:t>
            </a: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4. </a:t>
            </a:r>
            <a:r>
              <a:rPr lang="da-DK" sz="1400" dirty="0">
                <a:latin typeface="Calibri Light" panose="020F0302020204030204" pitchFamily="34" charset="0"/>
                <a:cs typeface="Calibri Light" panose="020F0302020204030204" pitchFamily="34" charset="0"/>
              </a:rPr>
              <a:t>Tryk på </a:t>
            </a:r>
            <a:r>
              <a:rPr lang="da-DK" sz="1400" kern="1200" dirty="0">
                <a:solidFill>
                  <a:schemeClr val="tx1"/>
                </a:solidFill>
                <a:latin typeface="Calibri Light" panose="020F0302020204030204" pitchFamily="34" charset="0"/>
                <a:ea typeface="+mn-ea"/>
                <a:cs typeface="Calibri Light" panose="020F0302020204030204" pitchFamily="34" charset="0"/>
              </a:rPr>
              <a:t>‘</a:t>
            </a:r>
            <a:r>
              <a:rPr lang="da-DK" sz="1400" b="1" kern="1200" dirty="0">
                <a:solidFill>
                  <a:schemeClr val="tx1"/>
                </a:solidFill>
                <a:latin typeface="Calibri Light" panose="020F0302020204030204" pitchFamily="34" charset="0"/>
                <a:ea typeface="+mn-ea"/>
                <a:cs typeface="Calibri Light" panose="020F0302020204030204" pitchFamily="34" charset="0"/>
              </a:rPr>
              <a:t>Flere variationer</a:t>
            </a:r>
            <a:r>
              <a:rPr lang="da-DK" sz="1400" kern="1200" dirty="0">
                <a:solidFill>
                  <a:schemeClr val="tx1"/>
                </a:solidFill>
                <a:latin typeface="Calibri Light" panose="020F0302020204030204" pitchFamily="34" charset="0"/>
                <a:ea typeface="+mn-ea"/>
                <a:cs typeface="Calibri Light" panose="020F0302020204030204" pitchFamily="34" charset="0"/>
              </a:rPr>
              <a:t>’ </a:t>
            </a:r>
            <a:r>
              <a:rPr lang="da-DK" sz="1400" dirty="0">
                <a:latin typeface="Calibri Light" panose="020F0302020204030204" pitchFamily="34" charset="0"/>
                <a:cs typeface="Calibri Light" panose="020F0302020204030204" pitchFamily="34" charset="0"/>
              </a:rPr>
              <a:t>og vælg derefter den ønskede farve fra </a:t>
            </a:r>
            <a:r>
              <a:rPr lang="da-DK" sz="1400" dirty="0" err="1">
                <a:latin typeface="Calibri Light" panose="020F0302020204030204" pitchFamily="34" charset="0"/>
                <a:cs typeface="Calibri Light" panose="020F0302020204030204" pitchFamily="34" charset="0"/>
              </a:rPr>
              <a:t>SUM’s</a:t>
            </a:r>
            <a:r>
              <a:rPr lang="da-DK" sz="1400" dirty="0">
                <a:latin typeface="Calibri Light" panose="020F0302020204030204" pitchFamily="34" charset="0"/>
                <a:cs typeface="Calibri Light" panose="020F0302020204030204" pitchFamily="34" charset="0"/>
              </a:rPr>
              <a:t> farvepalette.</a:t>
            </a:r>
            <a:br>
              <a:rPr lang="da-DK" sz="1400" dirty="0">
                <a:latin typeface="Calibri Light" panose="020F0302020204030204" pitchFamily="34" charset="0"/>
                <a:cs typeface="Calibri Light" panose="020F0302020204030204" pitchFamily="34" charset="0"/>
              </a:rPr>
            </a:br>
            <a:br>
              <a:rPr lang="da-DK" sz="1400" dirty="0">
                <a:latin typeface="Calibri Light" panose="020F0302020204030204" pitchFamily="34" charset="0"/>
                <a:cs typeface="Calibri Light" panose="020F0302020204030204" pitchFamily="34" charset="0"/>
              </a:rPr>
            </a:br>
            <a:r>
              <a:rPr lang="da-DK" sz="1400" dirty="0">
                <a:latin typeface="Calibri Light" panose="020F0302020204030204" pitchFamily="34" charset="0"/>
                <a:cs typeface="Calibri Light" panose="020F0302020204030204" pitchFamily="34" charset="0"/>
              </a:rPr>
              <a:t>OBS: Det anbefales at bruge disse ikoner, når hele befolkningen skal illustreres.</a:t>
            </a:r>
          </a:p>
          <a:p>
            <a:pPr>
              <a:lnSpc>
                <a:spcPct val="150000"/>
              </a:lnSpc>
              <a:spcBef>
                <a:spcPts val="600"/>
              </a:spcBef>
            </a:pPr>
            <a:br>
              <a:rPr lang="da-DK" altLang="da-DK" sz="1400" b="1" dirty="0">
                <a:latin typeface="+mj-lt"/>
                <a:cs typeface="Poppins Light" pitchFamily="2" charset="77"/>
              </a:rPr>
            </a:br>
            <a:endParaRPr lang="da-DK" sz="1400" dirty="0">
              <a:latin typeface="+mj-lt"/>
              <a:cs typeface="Poppins Light" pitchFamily="2" charset="77"/>
            </a:endParaRPr>
          </a:p>
          <a:p>
            <a:pPr>
              <a:lnSpc>
                <a:spcPct val="150000"/>
              </a:lnSpc>
              <a:spcBef>
                <a:spcPts val="600"/>
              </a:spcBef>
            </a:pPr>
            <a:br>
              <a:rPr lang="da-DK" dirty="0">
                <a:latin typeface="+mj-lt"/>
                <a:cs typeface="Poppins Light" pitchFamily="2" charset="77"/>
              </a:rPr>
            </a:br>
            <a:endParaRPr lang="da-DK" dirty="0">
              <a:latin typeface="+mj-lt"/>
              <a:cs typeface="Poppins Light" pitchFamily="2" charset="77"/>
            </a:endParaRPr>
          </a:p>
          <a:p>
            <a:br>
              <a:rPr lang="da-DK" dirty="0">
                <a:latin typeface="+mj-lt"/>
                <a:cs typeface="Poppins Light" pitchFamily="2" charset="77"/>
              </a:rPr>
            </a:br>
            <a:endParaRPr lang="da-DK" dirty="0">
              <a:latin typeface="+mj-lt"/>
              <a:cs typeface="Poppins Light" pitchFamily="2" charset="77"/>
            </a:endParaRPr>
          </a:p>
        </p:txBody>
      </p:sp>
    </p:spTree>
    <p:extLst>
      <p:ext uri="{BB962C8B-B14F-4D97-AF65-F5344CB8AC3E}">
        <p14:creationId xmlns:p14="http://schemas.microsoft.com/office/powerpoint/2010/main" val="3599174400"/>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 Ikoner + tekst">
    <p:bg>
      <p:bgPr>
        <a:solidFill>
          <a:schemeClr val="tx1"/>
        </a:solidFill>
        <a:effectLst/>
      </p:bgPr>
    </p:bg>
    <p:spTree>
      <p:nvGrpSpPr>
        <p:cNvPr id="1" name=""/>
        <p:cNvGrpSpPr/>
        <p:nvPr/>
      </p:nvGrpSpPr>
      <p:grpSpPr>
        <a:xfrm>
          <a:off x="0" y="0"/>
          <a:ext cx="0" cy="0"/>
          <a:chOff x="0" y="0"/>
          <a:chExt cx="0" cy="0"/>
        </a:xfrm>
      </p:grpSpPr>
      <p:sp>
        <p:nvSpPr>
          <p:cNvPr id="6" name="Pladsholder til tekst 2">
            <a:extLst>
              <a:ext uri="{FF2B5EF4-FFF2-40B4-BE49-F238E27FC236}">
                <a16:creationId xmlns:a16="http://schemas.microsoft.com/office/drawing/2014/main" id="{082557D9-5159-4C6B-B783-A9CD5714C373}"/>
              </a:ext>
            </a:extLst>
          </p:cNvPr>
          <p:cNvSpPr>
            <a:spLocks noGrp="1"/>
          </p:cNvSpPr>
          <p:nvPr>
            <p:ph type="body" sz="quarter" idx="10" hasCustomPrompt="1"/>
          </p:nvPr>
        </p:nvSpPr>
        <p:spPr>
          <a:xfrm>
            <a:off x="2200275" y="4230311"/>
            <a:ext cx="7424738" cy="527050"/>
          </a:xfrm>
          <a:prstGeom prst="rect">
            <a:avLst/>
          </a:prstGeom>
        </p:spPr>
        <p:txBody>
          <a:bodyPr/>
          <a:lstStyle>
            <a:lvl1pPr marL="0" indent="0" algn="ctr">
              <a:buNone/>
              <a:defRPr sz="2000" b="0" i="0">
                <a:solidFill>
                  <a:schemeClr val="bg1"/>
                </a:solidFill>
                <a:latin typeface="Segoe UI Semilight" panose="020B0402040204020203" pitchFamily="34" charset="0"/>
                <a:cs typeface="Segoe UI Semilight" panose="020B0402040204020203" pitchFamily="34" charset="0"/>
              </a:defRPr>
            </a:lvl1pPr>
          </a:lstStyle>
          <a:p>
            <a:pPr lvl="0"/>
            <a:r>
              <a:rPr lang="da-DK" dirty="0"/>
              <a:t>Her kan der stå en beskrivende tekst</a:t>
            </a:r>
          </a:p>
        </p:txBody>
      </p:sp>
      <p:sp>
        <p:nvSpPr>
          <p:cNvPr id="9" name="Pladsholder til slidenummer 1">
            <a:extLst>
              <a:ext uri="{FF2B5EF4-FFF2-40B4-BE49-F238E27FC236}">
                <a16:creationId xmlns:a16="http://schemas.microsoft.com/office/drawing/2014/main" id="{662CFC46-52D9-4252-ACC2-2F9897A45AA2}"/>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bg1"/>
                </a:solidFill>
                <a:latin typeface="+mj-lt"/>
                <a:cs typeface="Poppins ExtraBold" pitchFamily="2" charset="77"/>
              </a:defRPr>
            </a:lvl1pPr>
          </a:lstStyle>
          <a:p>
            <a:fld id="{F8D14BDA-C419-F344-9039-0BCDE95FAB14}" type="slidenum">
              <a:rPr lang="da-DK" smtClean="0"/>
              <a:pPr/>
              <a:t>‹nr.›</a:t>
            </a:fld>
            <a:endParaRPr lang="da-DK" dirty="0"/>
          </a:p>
        </p:txBody>
      </p:sp>
      <p:sp>
        <p:nvSpPr>
          <p:cNvPr id="10" name="Rektangel 9">
            <a:extLst>
              <a:ext uri="{FF2B5EF4-FFF2-40B4-BE49-F238E27FC236}">
                <a16:creationId xmlns:a16="http://schemas.microsoft.com/office/drawing/2014/main" id="{2C580B60-253C-46CB-934C-C2362FA7B46C}"/>
              </a:ext>
            </a:extLst>
          </p:cNvPr>
          <p:cNvSpPr/>
          <p:nvPr userDrawn="1"/>
        </p:nvSpPr>
        <p:spPr>
          <a:xfrm>
            <a:off x="13052062" y="0"/>
            <a:ext cx="6535349"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a:extLst>
              <a:ext uri="{FF2B5EF4-FFF2-40B4-BE49-F238E27FC236}">
                <a16:creationId xmlns:a16="http://schemas.microsoft.com/office/drawing/2014/main" id="{6C1A2311-4C8A-4EC7-990A-F70B0EA9B1B1}"/>
              </a:ext>
            </a:extLst>
          </p:cNvPr>
          <p:cNvSpPr txBox="1"/>
          <p:nvPr userDrawn="1"/>
        </p:nvSpPr>
        <p:spPr>
          <a:xfrm>
            <a:off x="13453366" y="458836"/>
            <a:ext cx="5580592" cy="6617196"/>
          </a:xfrm>
          <a:prstGeom prst="rect">
            <a:avLst/>
          </a:prstGeom>
          <a:noFill/>
        </p:spPr>
        <p:txBody>
          <a:bodyPr wrap="square" rtlCol="0">
            <a:spAutoFit/>
          </a:bodyPr>
          <a:lstStyle/>
          <a:p>
            <a:pPr>
              <a:lnSpc>
                <a:spcPct val="150000"/>
              </a:lnSpc>
            </a:pPr>
            <a:r>
              <a:rPr lang="da-DK" sz="1600" b="1" dirty="0">
                <a:solidFill>
                  <a:schemeClr val="tx2"/>
                </a:solidFill>
                <a:latin typeface="+mj-lt"/>
                <a:cs typeface="Poppins Black" panose="00000A00000000000000" pitchFamily="2" charset="0"/>
              </a:rPr>
              <a:t>TIPS &amp; TRICKS</a:t>
            </a:r>
            <a:br>
              <a:rPr lang="da-DK" sz="1600" b="1" dirty="0">
                <a:solidFill>
                  <a:schemeClr val="tx2"/>
                </a:solidFill>
                <a:latin typeface="+mj-lt"/>
                <a:cs typeface="Poppins Black" panose="00000A00000000000000" pitchFamily="2" charset="0"/>
              </a:rPr>
            </a:br>
            <a:r>
              <a:rPr lang="da-DK" sz="1600" dirty="0">
                <a:solidFill>
                  <a:schemeClr val="tx2"/>
                </a:solidFill>
                <a:latin typeface="Calibri Light" panose="020F0302020204030204" pitchFamily="34" charset="0"/>
                <a:cs typeface="Calibri Light" panose="020F0302020204030204" pitchFamily="34" charset="0"/>
              </a:rPr>
              <a:t>(Ikoner) </a:t>
            </a:r>
            <a:br>
              <a:rPr lang="da-DK" sz="1600" dirty="0">
                <a:solidFill>
                  <a:schemeClr val="tx2"/>
                </a:solidFill>
                <a:latin typeface="Calibri Light" panose="020F0302020204030204" pitchFamily="34" charset="0"/>
                <a:cs typeface="Calibri Light" panose="020F0302020204030204" pitchFamily="34" charset="0"/>
              </a:rPr>
            </a:br>
            <a:br>
              <a:rPr lang="da-DK" sz="1600" dirty="0">
                <a:solidFill>
                  <a:schemeClr val="tx2"/>
                </a:solidFill>
                <a:latin typeface="Calibri Light" panose="020F0302020204030204" pitchFamily="34" charset="0"/>
                <a:cs typeface="Calibri Light" panose="020F0302020204030204" pitchFamily="34" charset="0"/>
              </a:rPr>
            </a:br>
            <a:r>
              <a:rPr lang="da-DK" sz="1400" dirty="0">
                <a:latin typeface="Calibri Light" panose="020F0302020204030204" pitchFamily="34" charset="0"/>
                <a:cs typeface="Calibri Light" panose="020F0302020204030204" pitchFamily="34" charset="0"/>
              </a:rPr>
              <a:t>Hvis du ønsker at ændre farven på nogle af ikonerne, skal du:</a:t>
            </a:r>
            <a:br>
              <a:rPr lang="da-DK" sz="1400" dirty="0">
                <a:latin typeface="Calibri Light" panose="020F0302020204030204" pitchFamily="34" charset="0"/>
                <a:cs typeface="Calibri Light" panose="020F0302020204030204" pitchFamily="34" charset="0"/>
              </a:rPr>
            </a:b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1. </a:t>
            </a:r>
            <a:r>
              <a:rPr lang="da-DK" sz="1400" dirty="0">
                <a:latin typeface="Calibri Light" panose="020F0302020204030204" pitchFamily="34" charset="0"/>
                <a:cs typeface="Calibri Light" panose="020F0302020204030204" pitchFamily="34" charset="0"/>
              </a:rPr>
              <a:t>Marker det antal ikoner, du ønsker at farvelægge.</a:t>
            </a: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2. </a:t>
            </a:r>
            <a:r>
              <a:rPr lang="da-DK" sz="1400" dirty="0">
                <a:latin typeface="Calibri Light" panose="020F0302020204030204" pitchFamily="34" charset="0"/>
                <a:cs typeface="Calibri Light" panose="020F0302020204030204" pitchFamily="34" charset="0"/>
              </a:rPr>
              <a:t>Tryk på </a:t>
            </a:r>
            <a:r>
              <a:rPr lang="da-DK" sz="1400" kern="1200" dirty="0">
                <a:solidFill>
                  <a:schemeClr val="tx1"/>
                </a:solidFill>
                <a:latin typeface="Calibri Light" panose="020F0302020204030204" pitchFamily="34" charset="0"/>
                <a:ea typeface="+mn-ea"/>
                <a:cs typeface="Calibri Light" panose="020F0302020204030204" pitchFamily="34" charset="0"/>
              </a:rPr>
              <a:t>‘</a:t>
            </a:r>
            <a:r>
              <a:rPr lang="da-DK" sz="1400" b="1" kern="1200" dirty="0">
                <a:solidFill>
                  <a:schemeClr val="tx1"/>
                </a:solidFill>
                <a:latin typeface="Calibri Light" panose="020F0302020204030204" pitchFamily="34" charset="0"/>
                <a:ea typeface="+mn-ea"/>
                <a:cs typeface="Calibri Light" panose="020F0302020204030204" pitchFamily="34" charset="0"/>
              </a:rPr>
              <a:t>Billedformatering</a:t>
            </a:r>
            <a:r>
              <a:rPr lang="da-DK" sz="1400" kern="1200" dirty="0">
                <a:solidFill>
                  <a:schemeClr val="tx1"/>
                </a:solidFill>
                <a:latin typeface="Calibri Light" panose="020F0302020204030204" pitchFamily="34" charset="0"/>
                <a:ea typeface="+mn-ea"/>
                <a:cs typeface="Calibri Light" panose="020F0302020204030204" pitchFamily="34" charset="0"/>
              </a:rPr>
              <a:t>’ </a:t>
            </a:r>
            <a:r>
              <a:rPr lang="da-DK" sz="1400" dirty="0">
                <a:latin typeface="Calibri Light" panose="020F0302020204030204" pitchFamily="34" charset="0"/>
                <a:cs typeface="Calibri Light" panose="020F0302020204030204" pitchFamily="34" charset="0"/>
              </a:rPr>
              <a:t>i menulinjen for oven.</a:t>
            </a: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3. </a:t>
            </a:r>
            <a:r>
              <a:rPr lang="da-DK" sz="1400" dirty="0">
                <a:latin typeface="Calibri Light" panose="020F0302020204030204" pitchFamily="34" charset="0"/>
                <a:cs typeface="Calibri Light" panose="020F0302020204030204" pitchFamily="34" charset="0"/>
              </a:rPr>
              <a:t>Tryk på </a:t>
            </a:r>
            <a:r>
              <a:rPr lang="da-DK" sz="1400" kern="1200" dirty="0">
                <a:solidFill>
                  <a:schemeClr val="tx1"/>
                </a:solidFill>
                <a:latin typeface="Calibri Light" panose="020F0302020204030204" pitchFamily="34" charset="0"/>
                <a:ea typeface="+mn-ea"/>
                <a:cs typeface="Calibri Light" panose="020F0302020204030204" pitchFamily="34" charset="0"/>
              </a:rPr>
              <a:t>‘</a:t>
            </a:r>
            <a:r>
              <a:rPr lang="da-DK" sz="1400" b="1" kern="1200" dirty="0">
                <a:solidFill>
                  <a:schemeClr val="tx1"/>
                </a:solidFill>
                <a:latin typeface="Calibri Light" panose="020F0302020204030204" pitchFamily="34" charset="0"/>
                <a:ea typeface="+mn-ea"/>
                <a:cs typeface="Calibri Light" panose="020F0302020204030204" pitchFamily="34" charset="0"/>
              </a:rPr>
              <a:t>Farve</a:t>
            </a:r>
            <a:r>
              <a:rPr lang="da-DK" sz="1400" kern="1200" dirty="0">
                <a:solidFill>
                  <a:schemeClr val="tx1"/>
                </a:solidFill>
                <a:latin typeface="Calibri Light" panose="020F0302020204030204" pitchFamily="34" charset="0"/>
                <a:ea typeface="+mn-ea"/>
                <a:cs typeface="Calibri Light" panose="020F0302020204030204" pitchFamily="34" charset="0"/>
              </a:rPr>
              <a:t>’ </a:t>
            </a:r>
            <a:r>
              <a:rPr lang="da-DK" sz="1400" dirty="0">
                <a:latin typeface="Calibri Light" panose="020F0302020204030204" pitchFamily="34" charset="0"/>
                <a:cs typeface="Calibri Light" panose="020F0302020204030204" pitchFamily="34" charset="0"/>
              </a:rPr>
              <a:t>i menulinjen til venstre.</a:t>
            </a: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4. </a:t>
            </a:r>
            <a:r>
              <a:rPr lang="da-DK" sz="1400" dirty="0">
                <a:latin typeface="Calibri Light" panose="020F0302020204030204" pitchFamily="34" charset="0"/>
                <a:cs typeface="Calibri Light" panose="020F0302020204030204" pitchFamily="34" charset="0"/>
              </a:rPr>
              <a:t>Tryk på </a:t>
            </a:r>
            <a:r>
              <a:rPr lang="da-DK" sz="1400" kern="1200" dirty="0">
                <a:solidFill>
                  <a:schemeClr val="tx1"/>
                </a:solidFill>
                <a:latin typeface="Calibri Light" panose="020F0302020204030204" pitchFamily="34" charset="0"/>
                <a:ea typeface="+mn-ea"/>
                <a:cs typeface="Calibri Light" panose="020F0302020204030204" pitchFamily="34" charset="0"/>
              </a:rPr>
              <a:t>‘</a:t>
            </a:r>
            <a:r>
              <a:rPr lang="da-DK" sz="1400" b="1" kern="1200" dirty="0">
                <a:solidFill>
                  <a:schemeClr val="tx1"/>
                </a:solidFill>
                <a:latin typeface="Calibri Light" panose="020F0302020204030204" pitchFamily="34" charset="0"/>
                <a:ea typeface="+mn-ea"/>
                <a:cs typeface="Calibri Light" panose="020F0302020204030204" pitchFamily="34" charset="0"/>
              </a:rPr>
              <a:t>Flere variationer</a:t>
            </a:r>
            <a:r>
              <a:rPr lang="da-DK" sz="1400" kern="1200" dirty="0">
                <a:solidFill>
                  <a:schemeClr val="tx1"/>
                </a:solidFill>
                <a:latin typeface="Calibri Light" panose="020F0302020204030204" pitchFamily="34" charset="0"/>
                <a:ea typeface="+mn-ea"/>
                <a:cs typeface="Calibri Light" panose="020F0302020204030204" pitchFamily="34" charset="0"/>
              </a:rPr>
              <a:t>’ </a:t>
            </a:r>
            <a:r>
              <a:rPr lang="da-DK" sz="1400" dirty="0">
                <a:latin typeface="Calibri Light" panose="020F0302020204030204" pitchFamily="34" charset="0"/>
                <a:cs typeface="Calibri Light" panose="020F0302020204030204" pitchFamily="34" charset="0"/>
              </a:rPr>
              <a:t>og vælg derefter den ønskede farve fra </a:t>
            </a:r>
            <a:r>
              <a:rPr lang="da-DK" sz="1400" dirty="0" err="1">
                <a:latin typeface="Calibri Light" panose="020F0302020204030204" pitchFamily="34" charset="0"/>
                <a:cs typeface="Calibri Light" panose="020F0302020204030204" pitchFamily="34" charset="0"/>
              </a:rPr>
              <a:t>SUM’s</a:t>
            </a:r>
            <a:r>
              <a:rPr lang="da-DK" sz="1400" dirty="0">
                <a:latin typeface="Calibri Light" panose="020F0302020204030204" pitchFamily="34" charset="0"/>
                <a:cs typeface="Calibri Light" panose="020F0302020204030204" pitchFamily="34" charset="0"/>
              </a:rPr>
              <a:t> farvepalette.</a:t>
            </a:r>
            <a:br>
              <a:rPr lang="da-DK" sz="1400" dirty="0">
                <a:latin typeface="Calibri Light" panose="020F0302020204030204" pitchFamily="34" charset="0"/>
                <a:cs typeface="Calibri Light" panose="020F0302020204030204" pitchFamily="34" charset="0"/>
              </a:rPr>
            </a:br>
            <a:br>
              <a:rPr lang="da-DK" sz="1400" dirty="0">
                <a:latin typeface="Calibri Light" panose="020F0302020204030204" pitchFamily="34" charset="0"/>
                <a:cs typeface="Calibri Light" panose="020F0302020204030204" pitchFamily="34" charset="0"/>
              </a:rPr>
            </a:br>
            <a:r>
              <a:rPr lang="da-DK" sz="1400" dirty="0">
                <a:latin typeface="Calibri Light" panose="020F0302020204030204" pitchFamily="34" charset="0"/>
                <a:cs typeface="Calibri Light" panose="020F0302020204030204" pitchFamily="34" charset="0"/>
              </a:rPr>
              <a:t>OBS: Det anbefales at bruge disse ikoner, når hele befolkningen skal illustreres.</a:t>
            </a:r>
          </a:p>
          <a:p>
            <a:pPr>
              <a:lnSpc>
                <a:spcPct val="150000"/>
              </a:lnSpc>
              <a:spcBef>
                <a:spcPts val="600"/>
              </a:spcBef>
            </a:pPr>
            <a:br>
              <a:rPr lang="da-DK" altLang="da-DK" sz="1400" b="1" dirty="0">
                <a:latin typeface="+mj-lt"/>
                <a:cs typeface="Poppins Light" pitchFamily="2" charset="77"/>
              </a:rPr>
            </a:br>
            <a:endParaRPr lang="da-DK" sz="1400" dirty="0">
              <a:latin typeface="Poppins Light" pitchFamily="2" charset="77"/>
              <a:cs typeface="Poppins Light" pitchFamily="2" charset="77"/>
            </a:endParaRPr>
          </a:p>
          <a:p>
            <a:pPr>
              <a:lnSpc>
                <a:spcPct val="150000"/>
              </a:lnSpc>
              <a:spcBef>
                <a:spcPts val="600"/>
              </a:spcBef>
            </a:pPr>
            <a:br>
              <a:rPr lang="da-DK" dirty="0">
                <a:latin typeface="Poppins Light" pitchFamily="2" charset="77"/>
                <a:cs typeface="Poppins Light" pitchFamily="2" charset="77"/>
              </a:rPr>
            </a:br>
            <a:endParaRPr lang="da-DK" dirty="0">
              <a:latin typeface="Poppins Light" pitchFamily="2" charset="77"/>
              <a:cs typeface="Poppins Light" pitchFamily="2" charset="77"/>
            </a:endParaRPr>
          </a:p>
          <a:p>
            <a:br>
              <a:rPr lang="da-DK" dirty="0">
                <a:latin typeface="Poppins Light" pitchFamily="2" charset="77"/>
                <a:cs typeface="Poppins Light" pitchFamily="2" charset="77"/>
              </a:rPr>
            </a:br>
            <a:endParaRPr lang="da-DK" dirty="0">
              <a:latin typeface="Poppins Light" pitchFamily="2" charset="77"/>
              <a:cs typeface="Poppins Light" pitchFamily="2" charset="77"/>
            </a:endParaRPr>
          </a:p>
        </p:txBody>
      </p:sp>
    </p:spTree>
    <p:extLst>
      <p:ext uri="{BB962C8B-B14F-4D97-AF65-F5344CB8AC3E}">
        <p14:creationId xmlns:p14="http://schemas.microsoft.com/office/powerpoint/2010/main" val="1986300555"/>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 Ikon mand + overskrift + tekst">
    <p:bg>
      <p:bgPr>
        <a:solidFill>
          <a:schemeClr val="tx1"/>
        </a:solidFill>
        <a:effectLst/>
      </p:bgPr>
    </p:bg>
    <p:spTree>
      <p:nvGrpSpPr>
        <p:cNvPr id="1" name=""/>
        <p:cNvGrpSpPr/>
        <p:nvPr/>
      </p:nvGrpSpPr>
      <p:grpSpPr>
        <a:xfrm>
          <a:off x="0" y="0"/>
          <a:ext cx="0" cy="0"/>
          <a:chOff x="0" y="0"/>
          <a:chExt cx="0" cy="0"/>
        </a:xfrm>
      </p:grpSpPr>
      <p:cxnSp>
        <p:nvCxnSpPr>
          <p:cNvPr id="10" name="Lige forbindelse 9">
            <a:extLst>
              <a:ext uri="{FF2B5EF4-FFF2-40B4-BE49-F238E27FC236}">
                <a16:creationId xmlns:a16="http://schemas.microsoft.com/office/drawing/2014/main" id="{A967E4B6-6D46-467B-A813-7F957DE95F88}"/>
              </a:ext>
            </a:extLst>
          </p:cNvPr>
          <p:cNvCxnSpPr>
            <a:cxnSpLocks/>
          </p:cNvCxnSpPr>
          <p:nvPr userDrawn="1"/>
        </p:nvCxnSpPr>
        <p:spPr>
          <a:xfrm>
            <a:off x="2484120" y="2444091"/>
            <a:ext cx="7223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Lige forbindelse 12">
            <a:extLst>
              <a:ext uri="{FF2B5EF4-FFF2-40B4-BE49-F238E27FC236}">
                <a16:creationId xmlns:a16="http://schemas.microsoft.com/office/drawing/2014/main" id="{624A4ADA-A21A-464E-8A0F-70AD6F144D5F}"/>
              </a:ext>
            </a:extLst>
          </p:cNvPr>
          <p:cNvCxnSpPr>
            <a:cxnSpLocks/>
          </p:cNvCxnSpPr>
          <p:nvPr userDrawn="1"/>
        </p:nvCxnSpPr>
        <p:spPr>
          <a:xfrm>
            <a:off x="2484120" y="4137908"/>
            <a:ext cx="7223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Pladsholder til tekst 3">
            <a:extLst>
              <a:ext uri="{FF2B5EF4-FFF2-40B4-BE49-F238E27FC236}">
                <a16:creationId xmlns:a16="http://schemas.microsoft.com/office/drawing/2014/main" id="{E75204FA-F1AB-4621-AD98-76ADB2A9D6EF}"/>
              </a:ext>
            </a:extLst>
          </p:cNvPr>
          <p:cNvSpPr>
            <a:spLocks noGrp="1"/>
          </p:cNvSpPr>
          <p:nvPr>
            <p:ph type="body" sz="quarter" idx="11" hasCustomPrompt="1"/>
          </p:nvPr>
        </p:nvSpPr>
        <p:spPr>
          <a:xfrm>
            <a:off x="6781799" y="2031283"/>
            <a:ext cx="2926081" cy="400108"/>
          </a:xfrm>
          <a:prstGeom prst="rect">
            <a:avLst/>
          </a:prstGeom>
        </p:spPr>
        <p:txBody>
          <a:bodyPr/>
          <a:lstStyle>
            <a:lvl1pPr marL="0" indent="0" algn="r">
              <a:buNone/>
              <a:defRPr b="1" i="0">
                <a:solidFill>
                  <a:schemeClr val="bg1"/>
                </a:solidFill>
                <a:latin typeface="+mj-lt"/>
                <a:cs typeface="Poppins" pitchFamily="2" charset="77"/>
              </a:defRPr>
            </a:lvl1pPr>
          </a:lstStyle>
          <a:p>
            <a:pPr lvl="0"/>
            <a:r>
              <a:rPr lang="da-DK" dirty="0"/>
              <a:t>Indsæt titel</a:t>
            </a:r>
          </a:p>
        </p:txBody>
      </p:sp>
      <p:sp>
        <p:nvSpPr>
          <p:cNvPr id="15" name="Pladsholder til tekst 3">
            <a:extLst>
              <a:ext uri="{FF2B5EF4-FFF2-40B4-BE49-F238E27FC236}">
                <a16:creationId xmlns:a16="http://schemas.microsoft.com/office/drawing/2014/main" id="{7369B04A-52D3-49BE-BFF3-50FE10AED373}"/>
              </a:ext>
            </a:extLst>
          </p:cNvPr>
          <p:cNvSpPr>
            <a:spLocks noGrp="1"/>
          </p:cNvSpPr>
          <p:nvPr>
            <p:ph type="body" sz="quarter" idx="12" hasCustomPrompt="1"/>
          </p:nvPr>
        </p:nvSpPr>
        <p:spPr>
          <a:xfrm>
            <a:off x="2484121" y="2031283"/>
            <a:ext cx="2926081" cy="400108"/>
          </a:xfrm>
          <a:prstGeom prst="rect">
            <a:avLst/>
          </a:prstGeom>
        </p:spPr>
        <p:txBody>
          <a:bodyPr/>
          <a:lstStyle>
            <a:lvl1pPr marL="0" indent="0" algn="l">
              <a:buNone/>
              <a:defRPr b="1" i="0">
                <a:solidFill>
                  <a:schemeClr val="bg1"/>
                </a:solidFill>
                <a:latin typeface="+mj-lt"/>
                <a:cs typeface="Poppins" pitchFamily="2" charset="77"/>
              </a:defRPr>
            </a:lvl1pPr>
          </a:lstStyle>
          <a:p>
            <a:pPr lvl="0"/>
            <a:r>
              <a:rPr lang="da-DK" dirty="0"/>
              <a:t>X / 10</a:t>
            </a:r>
          </a:p>
        </p:txBody>
      </p:sp>
      <p:sp>
        <p:nvSpPr>
          <p:cNvPr id="16" name="Pladsholder til tekst 3">
            <a:extLst>
              <a:ext uri="{FF2B5EF4-FFF2-40B4-BE49-F238E27FC236}">
                <a16:creationId xmlns:a16="http://schemas.microsoft.com/office/drawing/2014/main" id="{7E33457E-5A84-41E9-A856-EE12FF6C5281}"/>
              </a:ext>
            </a:extLst>
          </p:cNvPr>
          <p:cNvSpPr>
            <a:spLocks noGrp="1"/>
          </p:cNvSpPr>
          <p:nvPr>
            <p:ph type="body" sz="quarter" idx="13" hasCustomPrompt="1"/>
          </p:nvPr>
        </p:nvSpPr>
        <p:spPr>
          <a:xfrm>
            <a:off x="2484120" y="4353568"/>
            <a:ext cx="7223759" cy="400108"/>
          </a:xfrm>
          <a:prstGeom prst="rect">
            <a:avLst/>
          </a:prstGeom>
        </p:spPr>
        <p:txBody>
          <a:bodyPr/>
          <a:lstStyle>
            <a:lvl1pPr marL="0" indent="0" algn="ctr">
              <a:buNone/>
              <a:defRPr sz="1800" b="0" i="0">
                <a:solidFill>
                  <a:schemeClr val="bg1"/>
                </a:solidFill>
                <a:latin typeface="Segoe UI Semilight" panose="020B0402040204020203" pitchFamily="34" charset="0"/>
                <a:cs typeface="Segoe UI Semilight" panose="020B0402040204020203" pitchFamily="34" charset="0"/>
              </a:defRPr>
            </a:lvl1pPr>
          </a:lstStyle>
          <a:p>
            <a:pPr lvl="0"/>
            <a:r>
              <a:rPr lang="da-DK" dirty="0"/>
              <a:t>Her kan der stå en beskrivende tekst</a:t>
            </a:r>
          </a:p>
        </p:txBody>
      </p:sp>
      <p:sp>
        <p:nvSpPr>
          <p:cNvPr id="17" name="Pladsholder til slidenummer 1">
            <a:extLst>
              <a:ext uri="{FF2B5EF4-FFF2-40B4-BE49-F238E27FC236}">
                <a16:creationId xmlns:a16="http://schemas.microsoft.com/office/drawing/2014/main" id="{B2A8500B-3AF7-4944-9334-FFD21B46C598}"/>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bg1"/>
                </a:solidFill>
                <a:latin typeface="+mj-lt"/>
                <a:cs typeface="Poppins ExtraBold" pitchFamily="2" charset="77"/>
              </a:defRPr>
            </a:lvl1pPr>
          </a:lstStyle>
          <a:p>
            <a:fld id="{F8D14BDA-C419-F344-9039-0BCDE95FAB14}" type="slidenum">
              <a:rPr lang="da-DK" smtClean="0"/>
              <a:pPr/>
              <a:t>‹nr.›</a:t>
            </a:fld>
            <a:endParaRPr lang="da-DK" dirty="0"/>
          </a:p>
        </p:txBody>
      </p:sp>
      <p:sp>
        <p:nvSpPr>
          <p:cNvPr id="18" name="Rektangel 17">
            <a:extLst>
              <a:ext uri="{FF2B5EF4-FFF2-40B4-BE49-F238E27FC236}">
                <a16:creationId xmlns:a16="http://schemas.microsoft.com/office/drawing/2014/main" id="{3C600C24-B7F3-41BE-A3A0-12A7C9825559}"/>
              </a:ext>
            </a:extLst>
          </p:cNvPr>
          <p:cNvSpPr/>
          <p:nvPr userDrawn="1"/>
        </p:nvSpPr>
        <p:spPr>
          <a:xfrm>
            <a:off x="13052062" y="0"/>
            <a:ext cx="6535349"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Tekstfelt 18">
            <a:extLst>
              <a:ext uri="{FF2B5EF4-FFF2-40B4-BE49-F238E27FC236}">
                <a16:creationId xmlns:a16="http://schemas.microsoft.com/office/drawing/2014/main" id="{57F8C0B3-9EA2-4B0B-A639-DD989A590D50}"/>
              </a:ext>
            </a:extLst>
          </p:cNvPr>
          <p:cNvSpPr txBox="1"/>
          <p:nvPr userDrawn="1"/>
        </p:nvSpPr>
        <p:spPr>
          <a:xfrm>
            <a:off x="13453366" y="458836"/>
            <a:ext cx="5580592" cy="6617196"/>
          </a:xfrm>
          <a:prstGeom prst="rect">
            <a:avLst/>
          </a:prstGeom>
          <a:noFill/>
        </p:spPr>
        <p:txBody>
          <a:bodyPr wrap="square" rtlCol="0">
            <a:spAutoFit/>
          </a:bodyPr>
          <a:lstStyle/>
          <a:p>
            <a:pPr>
              <a:lnSpc>
                <a:spcPct val="150000"/>
              </a:lnSpc>
            </a:pPr>
            <a:r>
              <a:rPr lang="da-DK" sz="1600" b="1" dirty="0">
                <a:solidFill>
                  <a:schemeClr val="tx2"/>
                </a:solidFill>
                <a:latin typeface="+mj-lt"/>
                <a:cs typeface="Poppins Black" panose="00000A00000000000000" pitchFamily="2" charset="0"/>
              </a:rPr>
              <a:t>TIPS &amp; TRICKS</a:t>
            </a:r>
            <a:br>
              <a:rPr lang="da-DK" sz="1600" b="1" dirty="0">
                <a:solidFill>
                  <a:schemeClr val="tx2"/>
                </a:solidFill>
                <a:latin typeface="+mj-lt"/>
                <a:cs typeface="Poppins Black" panose="00000A00000000000000" pitchFamily="2" charset="0"/>
              </a:rPr>
            </a:br>
            <a:r>
              <a:rPr lang="da-DK" sz="1600" dirty="0">
                <a:solidFill>
                  <a:schemeClr val="tx2"/>
                </a:solidFill>
                <a:latin typeface="Calibri Light" panose="020F0302020204030204" pitchFamily="34" charset="0"/>
                <a:cs typeface="Calibri Light" panose="020F0302020204030204" pitchFamily="34" charset="0"/>
              </a:rPr>
              <a:t>(Ikoner) </a:t>
            </a:r>
            <a:br>
              <a:rPr lang="da-DK" sz="1600" dirty="0">
                <a:solidFill>
                  <a:schemeClr val="tx2"/>
                </a:solidFill>
                <a:latin typeface="Calibri Light" panose="020F0302020204030204" pitchFamily="34" charset="0"/>
                <a:cs typeface="Calibri Light" panose="020F0302020204030204" pitchFamily="34" charset="0"/>
              </a:rPr>
            </a:br>
            <a:br>
              <a:rPr lang="da-DK" sz="1600" dirty="0">
                <a:solidFill>
                  <a:schemeClr val="tx2"/>
                </a:solidFill>
                <a:latin typeface="Calibri Light" panose="020F0302020204030204" pitchFamily="34" charset="0"/>
                <a:cs typeface="Calibri Light" panose="020F0302020204030204" pitchFamily="34" charset="0"/>
              </a:rPr>
            </a:br>
            <a:r>
              <a:rPr lang="da-DK" sz="1400" dirty="0">
                <a:latin typeface="Calibri Light" panose="020F0302020204030204" pitchFamily="34" charset="0"/>
                <a:cs typeface="Calibri Light" panose="020F0302020204030204" pitchFamily="34" charset="0"/>
              </a:rPr>
              <a:t>Hvis du ønsker at ændre farven på nogle af ikonerne, skal du:</a:t>
            </a:r>
            <a:br>
              <a:rPr lang="da-DK" sz="1400" dirty="0">
                <a:latin typeface="Calibri Light" panose="020F0302020204030204" pitchFamily="34" charset="0"/>
                <a:cs typeface="Calibri Light" panose="020F0302020204030204" pitchFamily="34" charset="0"/>
              </a:rPr>
            </a:b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1. </a:t>
            </a:r>
            <a:r>
              <a:rPr lang="da-DK" sz="1400" dirty="0">
                <a:latin typeface="Calibri Light" panose="020F0302020204030204" pitchFamily="34" charset="0"/>
                <a:cs typeface="Calibri Light" panose="020F0302020204030204" pitchFamily="34" charset="0"/>
              </a:rPr>
              <a:t>Marker det antal ikoner, du ønsker at farvelægge.</a:t>
            </a: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2. </a:t>
            </a:r>
            <a:r>
              <a:rPr lang="da-DK" sz="1400" dirty="0">
                <a:latin typeface="Calibri Light" panose="020F0302020204030204" pitchFamily="34" charset="0"/>
                <a:cs typeface="Calibri Light" panose="020F0302020204030204" pitchFamily="34" charset="0"/>
              </a:rPr>
              <a:t>Tryk på </a:t>
            </a:r>
            <a:r>
              <a:rPr lang="da-DK" sz="1400" kern="1200" dirty="0">
                <a:solidFill>
                  <a:schemeClr val="tx1"/>
                </a:solidFill>
                <a:latin typeface="Calibri Light" panose="020F0302020204030204" pitchFamily="34" charset="0"/>
                <a:ea typeface="+mn-ea"/>
                <a:cs typeface="Calibri Light" panose="020F0302020204030204" pitchFamily="34" charset="0"/>
              </a:rPr>
              <a:t>‘</a:t>
            </a:r>
            <a:r>
              <a:rPr lang="da-DK" sz="1400" b="1" kern="1200" dirty="0">
                <a:solidFill>
                  <a:schemeClr val="tx1"/>
                </a:solidFill>
                <a:latin typeface="Calibri Light" panose="020F0302020204030204" pitchFamily="34" charset="0"/>
                <a:ea typeface="+mn-ea"/>
                <a:cs typeface="Calibri Light" panose="020F0302020204030204" pitchFamily="34" charset="0"/>
              </a:rPr>
              <a:t>Billedformatering</a:t>
            </a:r>
            <a:r>
              <a:rPr lang="da-DK" sz="1400" kern="1200" dirty="0">
                <a:solidFill>
                  <a:schemeClr val="tx1"/>
                </a:solidFill>
                <a:latin typeface="Calibri Light" panose="020F0302020204030204" pitchFamily="34" charset="0"/>
                <a:ea typeface="+mn-ea"/>
                <a:cs typeface="Calibri Light" panose="020F0302020204030204" pitchFamily="34" charset="0"/>
              </a:rPr>
              <a:t>’ </a:t>
            </a:r>
            <a:r>
              <a:rPr lang="da-DK" sz="1400" dirty="0">
                <a:latin typeface="Calibri Light" panose="020F0302020204030204" pitchFamily="34" charset="0"/>
                <a:cs typeface="Calibri Light" panose="020F0302020204030204" pitchFamily="34" charset="0"/>
              </a:rPr>
              <a:t>i menulinjen for oven.</a:t>
            </a: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3. </a:t>
            </a:r>
            <a:r>
              <a:rPr lang="da-DK" sz="1400" dirty="0">
                <a:latin typeface="Calibri Light" panose="020F0302020204030204" pitchFamily="34" charset="0"/>
                <a:cs typeface="Calibri Light" panose="020F0302020204030204" pitchFamily="34" charset="0"/>
              </a:rPr>
              <a:t>Tryk på </a:t>
            </a:r>
            <a:r>
              <a:rPr lang="da-DK" sz="1400" kern="1200" dirty="0">
                <a:solidFill>
                  <a:schemeClr val="tx1"/>
                </a:solidFill>
                <a:latin typeface="Calibri Light" panose="020F0302020204030204" pitchFamily="34" charset="0"/>
                <a:ea typeface="+mn-ea"/>
                <a:cs typeface="Calibri Light" panose="020F0302020204030204" pitchFamily="34" charset="0"/>
              </a:rPr>
              <a:t>‘</a:t>
            </a:r>
            <a:r>
              <a:rPr lang="da-DK" sz="1400" b="1" kern="1200" dirty="0">
                <a:solidFill>
                  <a:schemeClr val="tx1"/>
                </a:solidFill>
                <a:latin typeface="Calibri Light" panose="020F0302020204030204" pitchFamily="34" charset="0"/>
                <a:ea typeface="+mn-ea"/>
                <a:cs typeface="Calibri Light" panose="020F0302020204030204" pitchFamily="34" charset="0"/>
              </a:rPr>
              <a:t>Farve</a:t>
            </a:r>
            <a:r>
              <a:rPr lang="da-DK" sz="1400" kern="1200" dirty="0">
                <a:solidFill>
                  <a:schemeClr val="tx1"/>
                </a:solidFill>
                <a:latin typeface="Calibri Light" panose="020F0302020204030204" pitchFamily="34" charset="0"/>
                <a:ea typeface="+mn-ea"/>
                <a:cs typeface="Calibri Light" panose="020F0302020204030204" pitchFamily="34" charset="0"/>
              </a:rPr>
              <a:t>’ </a:t>
            </a:r>
            <a:r>
              <a:rPr lang="da-DK" sz="1400" dirty="0">
                <a:latin typeface="Calibri Light" panose="020F0302020204030204" pitchFamily="34" charset="0"/>
                <a:cs typeface="Calibri Light" panose="020F0302020204030204" pitchFamily="34" charset="0"/>
              </a:rPr>
              <a:t>i menulinjen til venstre.</a:t>
            </a: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4. </a:t>
            </a:r>
            <a:r>
              <a:rPr lang="da-DK" sz="1400" dirty="0">
                <a:latin typeface="Calibri Light" panose="020F0302020204030204" pitchFamily="34" charset="0"/>
                <a:cs typeface="Calibri Light" panose="020F0302020204030204" pitchFamily="34" charset="0"/>
              </a:rPr>
              <a:t>Tryk på </a:t>
            </a:r>
            <a:r>
              <a:rPr lang="da-DK" sz="1400" kern="1200" dirty="0">
                <a:solidFill>
                  <a:schemeClr val="tx1"/>
                </a:solidFill>
                <a:latin typeface="Calibri Light" panose="020F0302020204030204" pitchFamily="34" charset="0"/>
                <a:ea typeface="+mn-ea"/>
                <a:cs typeface="Calibri Light" panose="020F0302020204030204" pitchFamily="34" charset="0"/>
              </a:rPr>
              <a:t>‘</a:t>
            </a:r>
            <a:r>
              <a:rPr lang="da-DK" sz="1400" b="1" kern="1200" dirty="0">
                <a:solidFill>
                  <a:schemeClr val="tx1"/>
                </a:solidFill>
                <a:latin typeface="Calibri Light" panose="020F0302020204030204" pitchFamily="34" charset="0"/>
                <a:ea typeface="+mn-ea"/>
                <a:cs typeface="Calibri Light" panose="020F0302020204030204" pitchFamily="34" charset="0"/>
              </a:rPr>
              <a:t>Flere variationer</a:t>
            </a:r>
            <a:r>
              <a:rPr lang="da-DK" sz="1400" kern="1200" dirty="0">
                <a:solidFill>
                  <a:schemeClr val="tx1"/>
                </a:solidFill>
                <a:latin typeface="Calibri Light" panose="020F0302020204030204" pitchFamily="34" charset="0"/>
                <a:ea typeface="+mn-ea"/>
                <a:cs typeface="Calibri Light" panose="020F0302020204030204" pitchFamily="34" charset="0"/>
              </a:rPr>
              <a:t>’ </a:t>
            </a:r>
            <a:r>
              <a:rPr lang="da-DK" sz="1400" dirty="0">
                <a:latin typeface="Calibri Light" panose="020F0302020204030204" pitchFamily="34" charset="0"/>
                <a:cs typeface="Calibri Light" panose="020F0302020204030204" pitchFamily="34" charset="0"/>
              </a:rPr>
              <a:t>og vælg derefter den ønskede farve fra </a:t>
            </a:r>
            <a:r>
              <a:rPr lang="da-DK" sz="1400" dirty="0" err="1">
                <a:latin typeface="Calibri Light" panose="020F0302020204030204" pitchFamily="34" charset="0"/>
                <a:cs typeface="Calibri Light" panose="020F0302020204030204" pitchFamily="34" charset="0"/>
              </a:rPr>
              <a:t>SUM’s</a:t>
            </a:r>
            <a:r>
              <a:rPr lang="da-DK" sz="1400" dirty="0">
                <a:latin typeface="Calibri Light" panose="020F0302020204030204" pitchFamily="34" charset="0"/>
                <a:cs typeface="Calibri Light" panose="020F0302020204030204" pitchFamily="34" charset="0"/>
              </a:rPr>
              <a:t> farvepalette.</a:t>
            </a:r>
            <a:br>
              <a:rPr lang="da-DK" sz="1400" dirty="0">
                <a:latin typeface="Calibri Light" panose="020F0302020204030204" pitchFamily="34" charset="0"/>
                <a:cs typeface="Calibri Light" panose="020F0302020204030204" pitchFamily="34" charset="0"/>
              </a:rPr>
            </a:br>
            <a:br>
              <a:rPr lang="da-DK" sz="1400" dirty="0">
                <a:latin typeface="Calibri Light" panose="020F0302020204030204" pitchFamily="34" charset="0"/>
                <a:cs typeface="Calibri Light" panose="020F0302020204030204" pitchFamily="34" charset="0"/>
              </a:rPr>
            </a:br>
            <a:r>
              <a:rPr lang="da-DK" sz="1400" dirty="0">
                <a:latin typeface="Calibri Light" panose="020F0302020204030204" pitchFamily="34" charset="0"/>
                <a:cs typeface="Calibri Light" panose="020F0302020204030204" pitchFamily="34" charset="0"/>
              </a:rPr>
              <a:t>OBS: Det anbefales at bruge disse ikoner, når hele befolkningen skal illustreres.</a:t>
            </a:r>
          </a:p>
          <a:p>
            <a:pPr>
              <a:lnSpc>
                <a:spcPct val="150000"/>
              </a:lnSpc>
              <a:spcBef>
                <a:spcPts val="600"/>
              </a:spcBef>
            </a:pPr>
            <a:br>
              <a:rPr lang="da-DK" altLang="da-DK" sz="1400" b="1" dirty="0">
                <a:latin typeface="+mj-lt"/>
                <a:cs typeface="Poppins Light" pitchFamily="2" charset="77"/>
              </a:rPr>
            </a:br>
            <a:endParaRPr lang="da-DK" sz="1400" dirty="0">
              <a:latin typeface="+mj-lt"/>
              <a:cs typeface="Poppins Light" pitchFamily="2" charset="77"/>
            </a:endParaRPr>
          </a:p>
          <a:p>
            <a:pPr>
              <a:lnSpc>
                <a:spcPct val="150000"/>
              </a:lnSpc>
              <a:spcBef>
                <a:spcPts val="600"/>
              </a:spcBef>
            </a:pPr>
            <a:br>
              <a:rPr lang="da-DK" dirty="0">
                <a:latin typeface="+mj-lt"/>
                <a:cs typeface="Poppins Light" pitchFamily="2" charset="77"/>
              </a:rPr>
            </a:br>
            <a:endParaRPr lang="da-DK" dirty="0">
              <a:latin typeface="+mj-lt"/>
              <a:cs typeface="Poppins Light" pitchFamily="2" charset="77"/>
            </a:endParaRPr>
          </a:p>
          <a:p>
            <a:br>
              <a:rPr lang="da-DK" dirty="0">
                <a:latin typeface="+mj-lt"/>
                <a:cs typeface="Poppins Light" pitchFamily="2" charset="77"/>
              </a:rPr>
            </a:br>
            <a:endParaRPr lang="da-DK" dirty="0">
              <a:latin typeface="+mj-lt"/>
              <a:cs typeface="Poppins Light" pitchFamily="2" charset="77"/>
            </a:endParaRPr>
          </a:p>
        </p:txBody>
      </p:sp>
    </p:spTree>
    <p:extLst>
      <p:ext uri="{BB962C8B-B14F-4D97-AF65-F5344CB8AC3E}">
        <p14:creationId xmlns:p14="http://schemas.microsoft.com/office/powerpoint/2010/main" val="4200062341"/>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 ikon mand + tekst">
    <p:bg>
      <p:bgPr>
        <a:solidFill>
          <a:schemeClr val="tx1"/>
        </a:solidFill>
        <a:effectLst/>
      </p:bgPr>
    </p:bg>
    <p:spTree>
      <p:nvGrpSpPr>
        <p:cNvPr id="1" name=""/>
        <p:cNvGrpSpPr/>
        <p:nvPr/>
      </p:nvGrpSpPr>
      <p:grpSpPr>
        <a:xfrm>
          <a:off x="0" y="0"/>
          <a:ext cx="0" cy="0"/>
          <a:chOff x="0" y="0"/>
          <a:chExt cx="0" cy="0"/>
        </a:xfrm>
      </p:grpSpPr>
      <p:sp>
        <p:nvSpPr>
          <p:cNvPr id="6" name="Pladsholder til tekst 2">
            <a:extLst>
              <a:ext uri="{FF2B5EF4-FFF2-40B4-BE49-F238E27FC236}">
                <a16:creationId xmlns:a16="http://schemas.microsoft.com/office/drawing/2014/main" id="{C0651278-053B-4345-955D-E10C7E8010E1}"/>
              </a:ext>
            </a:extLst>
          </p:cNvPr>
          <p:cNvSpPr>
            <a:spLocks noGrp="1"/>
          </p:cNvSpPr>
          <p:nvPr>
            <p:ph type="body" sz="quarter" idx="10" hasCustomPrompt="1"/>
          </p:nvPr>
        </p:nvSpPr>
        <p:spPr>
          <a:xfrm>
            <a:off x="2200275" y="4230311"/>
            <a:ext cx="7424738" cy="527050"/>
          </a:xfrm>
          <a:prstGeom prst="rect">
            <a:avLst/>
          </a:prstGeom>
        </p:spPr>
        <p:txBody>
          <a:bodyPr/>
          <a:lstStyle>
            <a:lvl1pPr marL="0" indent="0" algn="ctr">
              <a:buNone/>
              <a:defRPr sz="2000" b="0" i="0">
                <a:solidFill>
                  <a:schemeClr val="bg1"/>
                </a:solidFill>
                <a:latin typeface="Segoe UI Semilight" panose="020B0402040204020203" pitchFamily="34" charset="0"/>
                <a:cs typeface="Segoe UI Semilight" panose="020B0402040204020203" pitchFamily="34" charset="0"/>
              </a:defRPr>
            </a:lvl1pPr>
          </a:lstStyle>
          <a:p>
            <a:pPr lvl="0"/>
            <a:r>
              <a:rPr lang="da-DK" dirty="0"/>
              <a:t>Her kan der stå en beskrivende tekst</a:t>
            </a:r>
          </a:p>
        </p:txBody>
      </p:sp>
      <p:sp>
        <p:nvSpPr>
          <p:cNvPr id="9" name="Pladsholder til slidenummer 1">
            <a:extLst>
              <a:ext uri="{FF2B5EF4-FFF2-40B4-BE49-F238E27FC236}">
                <a16:creationId xmlns:a16="http://schemas.microsoft.com/office/drawing/2014/main" id="{E78FC1FC-D2CC-46C3-8DC7-BC6F7254BB60}"/>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bg1"/>
                </a:solidFill>
                <a:latin typeface="+mj-lt"/>
                <a:cs typeface="Poppins ExtraBold" pitchFamily="2" charset="77"/>
              </a:defRPr>
            </a:lvl1pPr>
          </a:lstStyle>
          <a:p>
            <a:fld id="{F8D14BDA-C419-F344-9039-0BCDE95FAB14}" type="slidenum">
              <a:rPr lang="da-DK" smtClean="0"/>
              <a:pPr/>
              <a:t>‹nr.›</a:t>
            </a:fld>
            <a:endParaRPr lang="da-DK" dirty="0"/>
          </a:p>
        </p:txBody>
      </p:sp>
      <p:sp>
        <p:nvSpPr>
          <p:cNvPr id="10" name="Rektangel 9">
            <a:extLst>
              <a:ext uri="{FF2B5EF4-FFF2-40B4-BE49-F238E27FC236}">
                <a16:creationId xmlns:a16="http://schemas.microsoft.com/office/drawing/2014/main" id="{28F2A2BE-60F7-4995-AF55-A2DD4807DA91}"/>
              </a:ext>
            </a:extLst>
          </p:cNvPr>
          <p:cNvSpPr/>
          <p:nvPr userDrawn="1"/>
        </p:nvSpPr>
        <p:spPr>
          <a:xfrm>
            <a:off x="13052062" y="0"/>
            <a:ext cx="6535349"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a:extLst>
              <a:ext uri="{FF2B5EF4-FFF2-40B4-BE49-F238E27FC236}">
                <a16:creationId xmlns:a16="http://schemas.microsoft.com/office/drawing/2014/main" id="{2073EF49-BF40-495F-A915-1BD74CBAFDA8}"/>
              </a:ext>
            </a:extLst>
          </p:cNvPr>
          <p:cNvSpPr txBox="1"/>
          <p:nvPr userDrawn="1"/>
        </p:nvSpPr>
        <p:spPr>
          <a:xfrm>
            <a:off x="13453366" y="458836"/>
            <a:ext cx="5580592" cy="6617196"/>
          </a:xfrm>
          <a:prstGeom prst="rect">
            <a:avLst/>
          </a:prstGeom>
          <a:noFill/>
        </p:spPr>
        <p:txBody>
          <a:bodyPr wrap="square" rtlCol="0">
            <a:spAutoFit/>
          </a:bodyPr>
          <a:lstStyle/>
          <a:p>
            <a:pPr>
              <a:lnSpc>
                <a:spcPct val="150000"/>
              </a:lnSpc>
            </a:pPr>
            <a:r>
              <a:rPr lang="da-DK" sz="1600" b="1" dirty="0">
                <a:solidFill>
                  <a:schemeClr val="tx2"/>
                </a:solidFill>
                <a:latin typeface="+mj-lt"/>
                <a:cs typeface="Poppins Black" panose="00000A00000000000000" pitchFamily="2" charset="0"/>
              </a:rPr>
              <a:t>TIPS &amp; TRICKS</a:t>
            </a:r>
            <a:br>
              <a:rPr lang="da-DK" sz="1600" b="1" dirty="0">
                <a:solidFill>
                  <a:schemeClr val="tx2"/>
                </a:solidFill>
                <a:latin typeface="+mj-lt"/>
                <a:cs typeface="Poppins Black" panose="00000A00000000000000" pitchFamily="2" charset="0"/>
              </a:rPr>
            </a:br>
            <a:r>
              <a:rPr lang="da-DK" sz="1600" dirty="0">
                <a:solidFill>
                  <a:schemeClr val="tx2"/>
                </a:solidFill>
                <a:latin typeface="Calibri Light" panose="020F0302020204030204" pitchFamily="34" charset="0"/>
                <a:cs typeface="Calibri Light" panose="020F0302020204030204" pitchFamily="34" charset="0"/>
              </a:rPr>
              <a:t>(Ikoner) </a:t>
            </a:r>
            <a:br>
              <a:rPr lang="da-DK" sz="1600" dirty="0">
                <a:solidFill>
                  <a:schemeClr val="tx2"/>
                </a:solidFill>
                <a:latin typeface="Calibri Light" panose="020F0302020204030204" pitchFamily="34" charset="0"/>
                <a:cs typeface="Calibri Light" panose="020F0302020204030204" pitchFamily="34" charset="0"/>
              </a:rPr>
            </a:br>
            <a:br>
              <a:rPr lang="da-DK" sz="1600" dirty="0">
                <a:solidFill>
                  <a:schemeClr val="tx2"/>
                </a:solidFill>
                <a:latin typeface="Calibri Light" panose="020F0302020204030204" pitchFamily="34" charset="0"/>
                <a:cs typeface="Calibri Light" panose="020F0302020204030204" pitchFamily="34" charset="0"/>
              </a:rPr>
            </a:br>
            <a:r>
              <a:rPr lang="da-DK" sz="1400" dirty="0">
                <a:latin typeface="Calibri Light" panose="020F0302020204030204" pitchFamily="34" charset="0"/>
                <a:cs typeface="Calibri Light" panose="020F0302020204030204" pitchFamily="34" charset="0"/>
              </a:rPr>
              <a:t>Hvis du ønsker at ændre farven på nogle af ikonerne, skal du:</a:t>
            </a:r>
            <a:br>
              <a:rPr lang="da-DK" sz="1400" dirty="0">
                <a:latin typeface="Calibri Light" panose="020F0302020204030204" pitchFamily="34" charset="0"/>
                <a:cs typeface="Calibri Light" panose="020F0302020204030204" pitchFamily="34" charset="0"/>
              </a:rPr>
            </a:b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1. </a:t>
            </a:r>
            <a:r>
              <a:rPr lang="da-DK" sz="1400" dirty="0">
                <a:latin typeface="Calibri Light" panose="020F0302020204030204" pitchFamily="34" charset="0"/>
                <a:cs typeface="Calibri Light" panose="020F0302020204030204" pitchFamily="34" charset="0"/>
              </a:rPr>
              <a:t>Marker det antal ikoner, du ønsker at farvelægge.</a:t>
            </a: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2. </a:t>
            </a:r>
            <a:r>
              <a:rPr lang="da-DK" sz="1400" dirty="0">
                <a:latin typeface="Calibri Light" panose="020F0302020204030204" pitchFamily="34" charset="0"/>
                <a:cs typeface="Calibri Light" panose="020F0302020204030204" pitchFamily="34" charset="0"/>
              </a:rPr>
              <a:t>Tryk på </a:t>
            </a:r>
            <a:r>
              <a:rPr lang="da-DK" sz="1400" kern="1200" dirty="0">
                <a:solidFill>
                  <a:schemeClr val="tx1"/>
                </a:solidFill>
                <a:latin typeface="Calibri Light" panose="020F0302020204030204" pitchFamily="34" charset="0"/>
                <a:ea typeface="+mn-ea"/>
                <a:cs typeface="Calibri Light" panose="020F0302020204030204" pitchFamily="34" charset="0"/>
              </a:rPr>
              <a:t>‘</a:t>
            </a:r>
            <a:r>
              <a:rPr lang="da-DK" sz="1400" b="1" kern="1200" dirty="0">
                <a:solidFill>
                  <a:schemeClr val="tx1"/>
                </a:solidFill>
                <a:latin typeface="Calibri Light" panose="020F0302020204030204" pitchFamily="34" charset="0"/>
                <a:ea typeface="+mn-ea"/>
                <a:cs typeface="Calibri Light" panose="020F0302020204030204" pitchFamily="34" charset="0"/>
              </a:rPr>
              <a:t>Billedformatering</a:t>
            </a:r>
            <a:r>
              <a:rPr lang="da-DK" sz="1400" kern="1200" dirty="0">
                <a:solidFill>
                  <a:schemeClr val="tx1"/>
                </a:solidFill>
                <a:latin typeface="Calibri Light" panose="020F0302020204030204" pitchFamily="34" charset="0"/>
                <a:ea typeface="+mn-ea"/>
                <a:cs typeface="Calibri Light" panose="020F0302020204030204" pitchFamily="34" charset="0"/>
              </a:rPr>
              <a:t>’ </a:t>
            </a:r>
            <a:r>
              <a:rPr lang="da-DK" sz="1400" dirty="0">
                <a:latin typeface="Calibri Light" panose="020F0302020204030204" pitchFamily="34" charset="0"/>
                <a:cs typeface="Calibri Light" panose="020F0302020204030204" pitchFamily="34" charset="0"/>
              </a:rPr>
              <a:t>i menulinjen for oven.</a:t>
            </a: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3. </a:t>
            </a:r>
            <a:r>
              <a:rPr lang="da-DK" sz="1400" dirty="0">
                <a:latin typeface="Calibri Light" panose="020F0302020204030204" pitchFamily="34" charset="0"/>
                <a:cs typeface="Calibri Light" panose="020F0302020204030204" pitchFamily="34" charset="0"/>
              </a:rPr>
              <a:t>Tryk på </a:t>
            </a:r>
            <a:r>
              <a:rPr lang="da-DK" sz="1400" kern="1200" dirty="0">
                <a:solidFill>
                  <a:schemeClr val="tx1"/>
                </a:solidFill>
                <a:latin typeface="Calibri Light" panose="020F0302020204030204" pitchFamily="34" charset="0"/>
                <a:ea typeface="+mn-ea"/>
                <a:cs typeface="Calibri Light" panose="020F0302020204030204" pitchFamily="34" charset="0"/>
              </a:rPr>
              <a:t>‘</a:t>
            </a:r>
            <a:r>
              <a:rPr lang="da-DK" sz="1400" b="1" kern="1200" dirty="0">
                <a:solidFill>
                  <a:schemeClr val="tx1"/>
                </a:solidFill>
                <a:latin typeface="Calibri Light" panose="020F0302020204030204" pitchFamily="34" charset="0"/>
                <a:ea typeface="+mn-ea"/>
                <a:cs typeface="Calibri Light" panose="020F0302020204030204" pitchFamily="34" charset="0"/>
              </a:rPr>
              <a:t>Farve</a:t>
            </a:r>
            <a:r>
              <a:rPr lang="da-DK" sz="1400" kern="1200" dirty="0">
                <a:solidFill>
                  <a:schemeClr val="tx1"/>
                </a:solidFill>
                <a:latin typeface="Calibri Light" panose="020F0302020204030204" pitchFamily="34" charset="0"/>
                <a:ea typeface="+mn-ea"/>
                <a:cs typeface="Calibri Light" panose="020F0302020204030204" pitchFamily="34" charset="0"/>
              </a:rPr>
              <a:t>’ </a:t>
            </a:r>
            <a:r>
              <a:rPr lang="da-DK" sz="1400" dirty="0">
                <a:latin typeface="Calibri Light" panose="020F0302020204030204" pitchFamily="34" charset="0"/>
                <a:cs typeface="Calibri Light" panose="020F0302020204030204" pitchFamily="34" charset="0"/>
              </a:rPr>
              <a:t>i menulinjen til venstre.</a:t>
            </a: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4. </a:t>
            </a:r>
            <a:r>
              <a:rPr lang="da-DK" sz="1400" dirty="0">
                <a:latin typeface="Calibri Light" panose="020F0302020204030204" pitchFamily="34" charset="0"/>
                <a:cs typeface="Calibri Light" panose="020F0302020204030204" pitchFamily="34" charset="0"/>
              </a:rPr>
              <a:t>Tryk på </a:t>
            </a:r>
            <a:r>
              <a:rPr lang="da-DK" sz="1400" kern="1200" dirty="0">
                <a:solidFill>
                  <a:schemeClr val="tx1"/>
                </a:solidFill>
                <a:latin typeface="Calibri Light" panose="020F0302020204030204" pitchFamily="34" charset="0"/>
                <a:ea typeface="+mn-ea"/>
                <a:cs typeface="Calibri Light" panose="020F0302020204030204" pitchFamily="34" charset="0"/>
              </a:rPr>
              <a:t>‘</a:t>
            </a:r>
            <a:r>
              <a:rPr lang="da-DK" sz="1400" b="1" kern="1200" dirty="0">
                <a:solidFill>
                  <a:schemeClr val="tx1"/>
                </a:solidFill>
                <a:latin typeface="Calibri Light" panose="020F0302020204030204" pitchFamily="34" charset="0"/>
                <a:ea typeface="+mn-ea"/>
                <a:cs typeface="Calibri Light" panose="020F0302020204030204" pitchFamily="34" charset="0"/>
              </a:rPr>
              <a:t>Flere variationer</a:t>
            </a:r>
            <a:r>
              <a:rPr lang="da-DK" sz="1400" kern="1200" dirty="0">
                <a:solidFill>
                  <a:schemeClr val="tx1"/>
                </a:solidFill>
                <a:latin typeface="Calibri Light" panose="020F0302020204030204" pitchFamily="34" charset="0"/>
                <a:ea typeface="+mn-ea"/>
                <a:cs typeface="Calibri Light" panose="020F0302020204030204" pitchFamily="34" charset="0"/>
              </a:rPr>
              <a:t>’ </a:t>
            </a:r>
            <a:r>
              <a:rPr lang="da-DK" sz="1400" dirty="0">
                <a:latin typeface="Calibri Light" panose="020F0302020204030204" pitchFamily="34" charset="0"/>
                <a:cs typeface="Calibri Light" panose="020F0302020204030204" pitchFamily="34" charset="0"/>
              </a:rPr>
              <a:t>og vælg derefter den ønskede farve fra </a:t>
            </a:r>
            <a:r>
              <a:rPr lang="da-DK" sz="1400" dirty="0" err="1">
                <a:latin typeface="Calibri Light" panose="020F0302020204030204" pitchFamily="34" charset="0"/>
                <a:cs typeface="Calibri Light" panose="020F0302020204030204" pitchFamily="34" charset="0"/>
              </a:rPr>
              <a:t>SUM’s</a:t>
            </a:r>
            <a:r>
              <a:rPr lang="da-DK" sz="1400" dirty="0">
                <a:latin typeface="Calibri Light" panose="020F0302020204030204" pitchFamily="34" charset="0"/>
                <a:cs typeface="Calibri Light" panose="020F0302020204030204" pitchFamily="34" charset="0"/>
              </a:rPr>
              <a:t> farvepalette.</a:t>
            </a:r>
            <a:br>
              <a:rPr lang="da-DK" sz="1400" dirty="0">
                <a:latin typeface="Calibri Light" panose="020F0302020204030204" pitchFamily="34" charset="0"/>
                <a:cs typeface="Calibri Light" panose="020F0302020204030204" pitchFamily="34" charset="0"/>
              </a:rPr>
            </a:br>
            <a:br>
              <a:rPr lang="da-DK" sz="1400" dirty="0">
                <a:latin typeface="Calibri Light" panose="020F0302020204030204" pitchFamily="34" charset="0"/>
                <a:cs typeface="Calibri Light" panose="020F0302020204030204" pitchFamily="34" charset="0"/>
              </a:rPr>
            </a:br>
            <a:r>
              <a:rPr lang="da-DK" sz="1400" dirty="0">
                <a:latin typeface="Calibri Light" panose="020F0302020204030204" pitchFamily="34" charset="0"/>
                <a:cs typeface="Calibri Light" panose="020F0302020204030204" pitchFamily="34" charset="0"/>
              </a:rPr>
              <a:t>OBS: Det anbefales at bruge disse ikoner, når hele befolkningen skal illustreres.</a:t>
            </a:r>
          </a:p>
          <a:p>
            <a:pPr>
              <a:lnSpc>
                <a:spcPct val="150000"/>
              </a:lnSpc>
              <a:spcBef>
                <a:spcPts val="600"/>
              </a:spcBef>
            </a:pPr>
            <a:br>
              <a:rPr lang="da-DK" altLang="da-DK" sz="1400" b="1" dirty="0">
                <a:latin typeface="+mj-lt"/>
                <a:cs typeface="Poppins Light" pitchFamily="2" charset="77"/>
              </a:rPr>
            </a:br>
            <a:endParaRPr lang="da-DK" sz="1400" dirty="0">
              <a:latin typeface="Poppins Light" pitchFamily="2" charset="77"/>
              <a:cs typeface="Poppins Light" pitchFamily="2" charset="77"/>
            </a:endParaRPr>
          </a:p>
          <a:p>
            <a:pPr>
              <a:lnSpc>
                <a:spcPct val="150000"/>
              </a:lnSpc>
              <a:spcBef>
                <a:spcPts val="600"/>
              </a:spcBef>
            </a:pPr>
            <a:br>
              <a:rPr lang="da-DK" dirty="0">
                <a:latin typeface="Poppins Light" pitchFamily="2" charset="77"/>
                <a:cs typeface="Poppins Light" pitchFamily="2" charset="77"/>
              </a:rPr>
            </a:br>
            <a:endParaRPr lang="da-DK" dirty="0">
              <a:latin typeface="Poppins Light" pitchFamily="2" charset="77"/>
              <a:cs typeface="Poppins Light" pitchFamily="2" charset="77"/>
            </a:endParaRPr>
          </a:p>
          <a:p>
            <a:br>
              <a:rPr lang="da-DK" dirty="0">
                <a:latin typeface="Poppins Light" pitchFamily="2" charset="77"/>
                <a:cs typeface="Poppins Light" pitchFamily="2" charset="77"/>
              </a:rPr>
            </a:br>
            <a:endParaRPr lang="da-DK" dirty="0">
              <a:latin typeface="Poppins Light" pitchFamily="2" charset="77"/>
              <a:cs typeface="Poppins Light" pitchFamily="2" charset="77"/>
            </a:endParaRPr>
          </a:p>
        </p:txBody>
      </p:sp>
    </p:spTree>
    <p:extLst>
      <p:ext uri="{BB962C8B-B14F-4D97-AF65-F5344CB8AC3E}">
        <p14:creationId xmlns:p14="http://schemas.microsoft.com/office/powerpoint/2010/main" val="3525779174"/>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E. Ikon kvinde + overskrift + tekst">
    <p:bg>
      <p:bgPr>
        <a:solidFill>
          <a:schemeClr val="tx1"/>
        </a:solidFill>
        <a:effectLst/>
      </p:bgPr>
    </p:bg>
    <p:spTree>
      <p:nvGrpSpPr>
        <p:cNvPr id="1" name=""/>
        <p:cNvGrpSpPr/>
        <p:nvPr/>
      </p:nvGrpSpPr>
      <p:grpSpPr>
        <a:xfrm>
          <a:off x="0" y="0"/>
          <a:ext cx="0" cy="0"/>
          <a:chOff x="0" y="0"/>
          <a:chExt cx="0" cy="0"/>
        </a:xfrm>
      </p:grpSpPr>
      <p:cxnSp>
        <p:nvCxnSpPr>
          <p:cNvPr id="23" name="Lige forbindelse 22">
            <a:extLst>
              <a:ext uri="{FF2B5EF4-FFF2-40B4-BE49-F238E27FC236}">
                <a16:creationId xmlns:a16="http://schemas.microsoft.com/office/drawing/2014/main" id="{F0B93494-3DAC-7255-5AA6-CB873CBB6387}"/>
              </a:ext>
            </a:extLst>
          </p:cNvPr>
          <p:cNvCxnSpPr>
            <a:cxnSpLocks/>
          </p:cNvCxnSpPr>
          <p:nvPr userDrawn="1"/>
        </p:nvCxnSpPr>
        <p:spPr>
          <a:xfrm>
            <a:off x="2484120" y="2444091"/>
            <a:ext cx="7223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Lige forbindelse 23">
            <a:extLst>
              <a:ext uri="{FF2B5EF4-FFF2-40B4-BE49-F238E27FC236}">
                <a16:creationId xmlns:a16="http://schemas.microsoft.com/office/drawing/2014/main" id="{D29C7AC2-C10B-434F-735C-DCADD433B043}"/>
              </a:ext>
            </a:extLst>
          </p:cNvPr>
          <p:cNvCxnSpPr>
            <a:cxnSpLocks/>
          </p:cNvCxnSpPr>
          <p:nvPr userDrawn="1"/>
        </p:nvCxnSpPr>
        <p:spPr>
          <a:xfrm>
            <a:off x="2484120" y="4137908"/>
            <a:ext cx="7223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Pladsholder til tekst 3">
            <a:extLst>
              <a:ext uri="{FF2B5EF4-FFF2-40B4-BE49-F238E27FC236}">
                <a16:creationId xmlns:a16="http://schemas.microsoft.com/office/drawing/2014/main" id="{4C3C9CFA-9CFC-5D94-03B3-3D7144E294DA}"/>
              </a:ext>
            </a:extLst>
          </p:cNvPr>
          <p:cNvSpPr>
            <a:spLocks noGrp="1"/>
          </p:cNvSpPr>
          <p:nvPr>
            <p:ph type="body" sz="quarter" idx="11" hasCustomPrompt="1"/>
          </p:nvPr>
        </p:nvSpPr>
        <p:spPr>
          <a:xfrm>
            <a:off x="6781799" y="2031283"/>
            <a:ext cx="2926081" cy="400108"/>
          </a:xfrm>
          <a:prstGeom prst="rect">
            <a:avLst/>
          </a:prstGeom>
        </p:spPr>
        <p:txBody>
          <a:bodyPr/>
          <a:lstStyle>
            <a:lvl1pPr marL="0" indent="0" algn="r">
              <a:buNone/>
              <a:defRPr b="1" i="0">
                <a:solidFill>
                  <a:schemeClr val="bg1"/>
                </a:solidFill>
                <a:latin typeface="+mj-lt"/>
                <a:cs typeface="Poppins" pitchFamily="2" charset="77"/>
              </a:defRPr>
            </a:lvl1pPr>
          </a:lstStyle>
          <a:p>
            <a:pPr lvl="0"/>
            <a:r>
              <a:rPr lang="da-DK" dirty="0"/>
              <a:t>Indsæt titel</a:t>
            </a:r>
          </a:p>
        </p:txBody>
      </p:sp>
      <p:sp>
        <p:nvSpPr>
          <p:cNvPr id="28" name="Pladsholder til tekst 3">
            <a:extLst>
              <a:ext uri="{FF2B5EF4-FFF2-40B4-BE49-F238E27FC236}">
                <a16:creationId xmlns:a16="http://schemas.microsoft.com/office/drawing/2014/main" id="{7EEB6062-27F3-509D-127B-991DD76E871B}"/>
              </a:ext>
            </a:extLst>
          </p:cNvPr>
          <p:cNvSpPr>
            <a:spLocks noGrp="1"/>
          </p:cNvSpPr>
          <p:nvPr>
            <p:ph type="body" sz="quarter" idx="12" hasCustomPrompt="1"/>
          </p:nvPr>
        </p:nvSpPr>
        <p:spPr>
          <a:xfrm>
            <a:off x="2484121" y="2031283"/>
            <a:ext cx="2926081" cy="400108"/>
          </a:xfrm>
          <a:prstGeom prst="rect">
            <a:avLst/>
          </a:prstGeom>
        </p:spPr>
        <p:txBody>
          <a:bodyPr/>
          <a:lstStyle>
            <a:lvl1pPr marL="0" indent="0" algn="l">
              <a:buNone/>
              <a:defRPr b="1" i="0">
                <a:solidFill>
                  <a:schemeClr val="bg1"/>
                </a:solidFill>
                <a:latin typeface="+mj-lt"/>
                <a:cs typeface="Poppins" pitchFamily="2" charset="77"/>
              </a:defRPr>
            </a:lvl1pPr>
          </a:lstStyle>
          <a:p>
            <a:pPr lvl="0"/>
            <a:r>
              <a:rPr lang="da-DK" dirty="0"/>
              <a:t>X / 10</a:t>
            </a:r>
          </a:p>
        </p:txBody>
      </p:sp>
      <p:sp>
        <p:nvSpPr>
          <p:cNvPr id="29" name="Pladsholder til tekst 3">
            <a:extLst>
              <a:ext uri="{FF2B5EF4-FFF2-40B4-BE49-F238E27FC236}">
                <a16:creationId xmlns:a16="http://schemas.microsoft.com/office/drawing/2014/main" id="{D9631ACB-583E-0CA9-CA09-DFE0EE90C2D1}"/>
              </a:ext>
            </a:extLst>
          </p:cNvPr>
          <p:cNvSpPr>
            <a:spLocks noGrp="1"/>
          </p:cNvSpPr>
          <p:nvPr>
            <p:ph type="body" sz="quarter" idx="13" hasCustomPrompt="1"/>
          </p:nvPr>
        </p:nvSpPr>
        <p:spPr>
          <a:xfrm>
            <a:off x="2484120" y="4353568"/>
            <a:ext cx="7223759" cy="400108"/>
          </a:xfrm>
          <a:prstGeom prst="rect">
            <a:avLst/>
          </a:prstGeom>
        </p:spPr>
        <p:txBody>
          <a:bodyPr/>
          <a:lstStyle>
            <a:lvl1pPr marL="0" indent="0" algn="ctr">
              <a:buNone/>
              <a:defRPr sz="1800" b="0" i="0">
                <a:solidFill>
                  <a:schemeClr val="bg1"/>
                </a:solidFill>
                <a:latin typeface="Segoe UI Semilight" panose="020B0402040204020203" pitchFamily="34" charset="0"/>
                <a:cs typeface="Segoe UI Semilight" panose="020B0402040204020203" pitchFamily="34" charset="0"/>
              </a:defRPr>
            </a:lvl1pPr>
          </a:lstStyle>
          <a:p>
            <a:pPr lvl="0"/>
            <a:r>
              <a:rPr lang="da-DK" dirty="0"/>
              <a:t>Her kan der stå en beskrivende tekst</a:t>
            </a:r>
          </a:p>
        </p:txBody>
      </p:sp>
      <p:sp>
        <p:nvSpPr>
          <p:cNvPr id="2" name="Pladsholder til slidenummer 1">
            <a:extLst>
              <a:ext uri="{FF2B5EF4-FFF2-40B4-BE49-F238E27FC236}">
                <a16:creationId xmlns:a16="http://schemas.microsoft.com/office/drawing/2014/main" id="{133429AA-AD61-ABE2-231F-FA2E125A9F2A}"/>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bg1"/>
                </a:solidFill>
                <a:latin typeface="+mj-lt"/>
                <a:cs typeface="Poppins ExtraBold" pitchFamily="2" charset="77"/>
              </a:defRPr>
            </a:lvl1pPr>
          </a:lstStyle>
          <a:p>
            <a:fld id="{F8D14BDA-C419-F344-9039-0BCDE95FAB14}" type="slidenum">
              <a:rPr lang="da-DK" smtClean="0"/>
              <a:pPr/>
              <a:t>‹nr.›</a:t>
            </a:fld>
            <a:endParaRPr lang="da-DK" dirty="0"/>
          </a:p>
        </p:txBody>
      </p:sp>
      <p:sp>
        <p:nvSpPr>
          <p:cNvPr id="11" name="Rektangel 10">
            <a:extLst>
              <a:ext uri="{FF2B5EF4-FFF2-40B4-BE49-F238E27FC236}">
                <a16:creationId xmlns:a16="http://schemas.microsoft.com/office/drawing/2014/main" id="{A5CC2F6E-7C6D-400A-9DE5-C820987A279B}"/>
              </a:ext>
            </a:extLst>
          </p:cNvPr>
          <p:cNvSpPr/>
          <p:nvPr userDrawn="1"/>
        </p:nvSpPr>
        <p:spPr>
          <a:xfrm>
            <a:off x="13052062" y="0"/>
            <a:ext cx="6535349"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Tekstfelt 11">
            <a:extLst>
              <a:ext uri="{FF2B5EF4-FFF2-40B4-BE49-F238E27FC236}">
                <a16:creationId xmlns:a16="http://schemas.microsoft.com/office/drawing/2014/main" id="{0C48197F-B6DA-496D-8C15-B879E4E95148}"/>
              </a:ext>
            </a:extLst>
          </p:cNvPr>
          <p:cNvSpPr txBox="1"/>
          <p:nvPr userDrawn="1"/>
        </p:nvSpPr>
        <p:spPr>
          <a:xfrm>
            <a:off x="13453366" y="458836"/>
            <a:ext cx="5580592" cy="6617196"/>
          </a:xfrm>
          <a:prstGeom prst="rect">
            <a:avLst/>
          </a:prstGeom>
          <a:noFill/>
        </p:spPr>
        <p:txBody>
          <a:bodyPr wrap="square" rtlCol="0">
            <a:spAutoFit/>
          </a:bodyPr>
          <a:lstStyle/>
          <a:p>
            <a:pPr>
              <a:lnSpc>
                <a:spcPct val="150000"/>
              </a:lnSpc>
            </a:pPr>
            <a:r>
              <a:rPr lang="da-DK" sz="1600" b="1" dirty="0">
                <a:solidFill>
                  <a:schemeClr val="tx2"/>
                </a:solidFill>
                <a:latin typeface="+mj-lt"/>
                <a:cs typeface="Poppins Black" panose="00000A00000000000000" pitchFamily="2" charset="0"/>
              </a:rPr>
              <a:t>TIPS &amp; TRICKS</a:t>
            </a:r>
            <a:br>
              <a:rPr lang="da-DK" sz="1600" b="1" dirty="0">
                <a:solidFill>
                  <a:schemeClr val="tx2"/>
                </a:solidFill>
                <a:latin typeface="+mj-lt"/>
                <a:cs typeface="Poppins Black" panose="00000A00000000000000" pitchFamily="2" charset="0"/>
              </a:rPr>
            </a:br>
            <a:r>
              <a:rPr lang="da-DK" sz="1600" dirty="0">
                <a:solidFill>
                  <a:schemeClr val="tx2"/>
                </a:solidFill>
                <a:latin typeface="Calibri Light" panose="020F0302020204030204" pitchFamily="34" charset="0"/>
                <a:cs typeface="Calibri Light" panose="020F0302020204030204" pitchFamily="34" charset="0"/>
              </a:rPr>
              <a:t>(Ikoner) </a:t>
            </a:r>
            <a:br>
              <a:rPr lang="da-DK" sz="1600" dirty="0">
                <a:solidFill>
                  <a:schemeClr val="tx2"/>
                </a:solidFill>
                <a:latin typeface="Calibri Light" panose="020F0302020204030204" pitchFamily="34" charset="0"/>
                <a:cs typeface="Calibri Light" panose="020F0302020204030204" pitchFamily="34" charset="0"/>
              </a:rPr>
            </a:br>
            <a:br>
              <a:rPr lang="da-DK" sz="1600" dirty="0">
                <a:solidFill>
                  <a:schemeClr val="tx2"/>
                </a:solidFill>
                <a:latin typeface="Calibri Light" panose="020F0302020204030204" pitchFamily="34" charset="0"/>
                <a:cs typeface="Calibri Light" panose="020F0302020204030204" pitchFamily="34" charset="0"/>
              </a:rPr>
            </a:br>
            <a:r>
              <a:rPr lang="da-DK" sz="1400" dirty="0">
                <a:latin typeface="Calibri Light" panose="020F0302020204030204" pitchFamily="34" charset="0"/>
                <a:cs typeface="Calibri Light" panose="020F0302020204030204" pitchFamily="34" charset="0"/>
              </a:rPr>
              <a:t>Hvis du ønsker at ændre farven på nogle af ikonerne, skal du:</a:t>
            </a:r>
            <a:br>
              <a:rPr lang="da-DK" sz="1400" dirty="0">
                <a:latin typeface="Calibri Light" panose="020F0302020204030204" pitchFamily="34" charset="0"/>
                <a:cs typeface="Calibri Light" panose="020F0302020204030204" pitchFamily="34" charset="0"/>
              </a:rPr>
            </a:b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1. </a:t>
            </a:r>
            <a:r>
              <a:rPr lang="da-DK" sz="1400" dirty="0">
                <a:latin typeface="Calibri Light" panose="020F0302020204030204" pitchFamily="34" charset="0"/>
                <a:cs typeface="Calibri Light" panose="020F0302020204030204" pitchFamily="34" charset="0"/>
              </a:rPr>
              <a:t>Marker det antal ikoner, du ønsker at farvelægge.</a:t>
            </a: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2. </a:t>
            </a:r>
            <a:r>
              <a:rPr lang="da-DK" sz="1400" dirty="0">
                <a:latin typeface="Calibri Light" panose="020F0302020204030204" pitchFamily="34" charset="0"/>
                <a:cs typeface="Calibri Light" panose="020F0302020204030204" pitchFamily="34" charset="0"/>
              </a:rPr>
              <a:t>Tryk på </a:t>
            </a:r>
            <a:r>
              <a:rPr lang="da-DK" sz="1400" kern="1200" dirty="0">
                <a:solidFill>
                  <a:schemeClr val="tx1"/>
                </a:solidFill>
                <a:latin typeface="Calibri Light" panose="020F0302020204030204" pitchFamily="34" charset="0"/>
                <a:ea typeface="+mn-ea"/>
                <a:cs typeface="Calibri Light" panose="020F0302020204030204" pitchFamily="34" charset="0"/>
              </a:rPr>
              <a:t>‘</a:t>
            </a:r>
            <a:r>
              <a:rPr lang="da-DK" sz="1400" b="1" kern="1200" dirty="0">
                <a:solidFill>
                  <a:schemeClr val="tx1"/>
                </a:solidFill>
                <a:latin typeface="Calibri Light" panose="020F0302020204030204" pitchFamily="34" charset="0"/>
                <a:ea typeface="+mn-ea"/>
                <a:cs typeface="Calibri Light" panose="020F0302020204030204" pitchFamily="34" charset="0"/>
              </a:rPr>
              <a:t>Billedformatering</a:t>
            </a:r>
            <a:r>
              <a:rPr lang="da-DK" sz="1400" kern="1200" dirty="0">
                <a:solidFill>
                  <a:schemeClr val="tx1"/>
                </a:solidFill>
                <a:latin typeface="Calibri Light" panose="020F0302020204030204" pitchFamily="34" charset="0"/>
                <a:ea typeface="+mn-ea"/>
                <a:cs typeface="Calibri Light" panose="020F0302020204030204" pitchFamily="34" charset="0"/>
              </a:rPr>
              <a:t>’ </a:t>
            </a:r>
            <a:r>
              <a:rPr lang="da-DK" sz="1400" dirty="0">
                <a:latin typeface="Calibri Light" panose="020F0302020204030204" pitchFamily="34" charset="0"/>
                <a:cs typeface="Calibri Light" panose="020F0302020204030204" pitchFamily="34" charset="0"/>
              </a:rPr>
              <a:t>i menulinjen for oven.</a:t>
            </a: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3. </a:t>
            </a:r>
            <a:r>
              <a:rPr lang="da-DK" sz="1400" dirty="0">
                <a:latin typeface="Calibri Light" panose="020F0302020204030204" pitchFamily="34" charset="0"/>
                <a:cs typeface="Calibri Light" panose="020F0302020204030204" pitchFamily="34" charset="0"/>
              </a:rPr>
              <a:t>Tryk på </a:t>
            </a:r>
            <a:r>
              <a:rPr lang="da-DK" sz="1400" kern="1200" dirty="0">
                <a:solidFill>
                  <a:schemeClr val="tx1"/>
                </a:solidFill>
                <a:latin typeface="Calibri Light" panose="020F0302020204030204" pitchFamily="34" charset="0"/>
                <a:ea typeface="+mn-ea"/>
                <a:cs typeface="Calibri Light" panose="020F0302020204030204" pitchFamily="34" charset="0"/>
              </a:rPr>
              <a:t>‘</a:t>
            </a:r>
            <a:r>
              <a:rPr lang="da-DK" sz="1400" b="1" kern="1200" dirty="0">
                <a:solidFill>
                  <a:schemeClr val="tx1"/>
                </a:solidFill>
                <a:latin typeface="Calibri Light" panose="020F0302020204030204" pitchFamily="34" charset="0"/>
                <a:ea typeface="+mn-ea"/>
                <a:cs typeface="Calibri Light" panose="020F0302020204030204" pitchFamily="34" charset="0"/>
              </a:rPr>
              <a:t>Farve</a:t>
            </a:r>
            <a:r>
              <a:rPr lang="da-DK" sz="1400" kern="1200" dirty="0">
                <a:solidFill>
                  <a:schemeClr val="tx1"/>
                </a:solidFill>
                <a:latin typeface="Calibri Light" panose="020F0302020204030204" pitchFamily="34" charset="0"/>
                <a:ea typeface="+mn-ea"/>
                <a:cs typeface="Calibri Light" panose="020F0302020204030204" pitchFamily="34" charset="0"/>
              </a:rPr>
              <a:t>’ </a:t>
            </a:r>
            <a:r>
              <a:rPr lang="da-DK" sz="1400" dirty="0">
                <a:latin typeface="Calibri Light" panose="020F0302020204030204" pitchFamily="34" charset="0"/>
                <a:cs typeface="Calibri Light" panose="020F0302020204030204" pitchFamily="34" charset="0"/>
              </a:rPr>
              <a:t>i menulinjen til venstre.</a:t>
            </a: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4. </a:t>
            </a:r>
            <a:r>
              <a:rPr lang="da-DK" sz="1400" dirty="0">
                <a:latin typeface="Calibri Light" panose="020F0302020204030204" pitchFamily="34" charset="0"/>
                <a:cs typeface="Calibri Light" panose="020F0302020204030204" pitchFamily="34" charset="0"/>
              </a:rPr>
              <a:t>Tryk på </a:t>
            </a:r>
            <a:r>
              <a:rPr lang="da-DK" sz="1400" kern="1200" dirty="0">
                <a:solidFill>
                  <a:schemeClr val="tx1"/>
                </a:solidFill>
                <a:latin typeface="Calibri Light" panose="020F0302020204030204" pitchFamily="34" charset="0"/>
                <a:ea typeface="+mn-ea"/>
                <a:cs typeface="Calibri Light" panose="020F0302020204030204" pitchFamily="34" charset="0"/>
              </a:rPr>
              <a:t>‘</a:t>
            </a:r>
            <a:r>
              <a:rPr lang="da-DK" sz="1400" b="1" kern="1200" dirty="0">
                <a:solidFill>
                  <a:schemeClr val="tx1"/>
                </a:solidFill>
                <a:latin typeface="Calibri Light" panose="020F0302020204030204" pitchFamily="34" charset="0"/>
                <a:ea typeface="+mn-ea"/>
                <a:cs typeface="Calibri Light" panose="020F0302020204030204" pitchFamily="34" charset="0"/>
              </a:rPr>
              <a:t>Flere variationer</a:t>
            </a:r>
            <a:r>
              <a:rPr lang="da-DK" sz="1400" kern="1200" dirty="0">
                <a:solidFill>
                  <a:schemeClr val="tx1"/>
                </a:solidFill>
                <a:latin typeface="Calibri Light" panose="020F0302020204030204" pitchFamily="34" charset="0"/>
                <a:ea typeface="+mn-ea"/>
                <a:cs typeface="Calibri Light" panose="020F0302020204030204" pitchFamily="34" charset="0"/>
              </a:rPr>
              <a:t>’ </a:t>
            </a:r>
            <a:r>
              <a:rPr lang="da-DK" sz="1400" dirty="0">
                <a:latin typeface="Calibri Light" panose="020F0302020204030204" pitchFamily="34" charset="0"/>
                <a:cs typeface="Calibri Light" panose="020F0302020204030204" pitchFamily="34" charset="0"/>
              </a:rPr>
              <a:t>og vælg derefter den ønskede farve fra </a:t>
            </a:r>
            <a:r>
              <a:rPr lang="da-DK" sz="1400" dirty="0" err="1">
                <a:latin typeface="Calibri Light" panose="020F0302020204030204" pitchFamily="34" charset="0"/>
                <a:cs typeface="Calibri Light" panose="020F0302020204030204" pitchFamily="34" charset="0"/>
              </a:rPr>
              <a:t>SUM’s</a:t>
            </a:r>
            <a:r>
              <a:rPr lang="da-DK" sz="1400" dirty="0">
                <a:latin typeface="Calibri Light" panose="020F0302020204030204" pitchFamily="34" charset="0"/>
                <a:cs typeface="Calibri Light" panose="020F0302020204030204" pitchFamily="34" charset="0"/>
              </a:rPr>
              <a:t> farvepalette.</a:t>
            </a:r>
            <a:br>
              <a:rPr lang="da-DK" sz="1400" dirty="0">
                <a:latin typeface="Calibri Light" panose="020F0302020204030204" pitchFamily="34" charset="0"/>
                <a:cs typeface="Calibri Light" panose="020F0302020204030204" pitchFamily="34" charset="0"/>
              </a:rPr>
            </a:br>
            <a:br>
              <a:rPr lang="da-DK" sz="1400" dirty="0">
                <a:latin typeface="Calibri Light" panose="020F0302020204030204" pitchFamily="34" charset="0"/>
                <a:cs typeface="Calibri Light" panose="020F0302020204030204" pitchFamily="34" charset="0"/>
              </a:rPr>
            </a:br>
            <a:r>
              <a:rPr lang="da-DK" sz="1400" dirty="0">
                <a:latin typeface="Calibri Light" panose="020F0302020204030204" pitchFamily="34" charset="0"/>
                <a:cs typeface="Calibri Light" panose="020F0302020204030204" pitchFamily="34" charset="0"/>
              </a:rPr>
              <a:t>OBS: Det anbefales at bruge disse ikoner, når hele befolkningen skal illustreres.</a:t>
            </a:r>
          </a:p>
          <a:p>
            <a:pPr>
              <a:lnSpc>
                <a:spcPct val="150000"/>
              </a:lnSpc>
              <a:spcBef>
                <a:spcPts val="600"/>
              </a:spcBef>
            </a:pPr>
            <a:br>
              <a:rPr lang="da-DK" altLang="da-DK" sz="1400" b="1" dirty="0">
                <a:latin typeface="+mj-lt"/>
                <a:cs typeface="Poppins Light" pitchFamily="2" charset="77"/>
              </a:rPr>
            </a:br>
            <a:endParaRPr lang="da-DK" sz="1400" dirty="0">
              <a:latin typeface="+mj-lt"/>
              <a:cs typeface="Poppins Light" pitchFamily="2" charset="77"/>
            </a:endParaRPr>
          </a:p>
          <a:p>
            <a:pPr>
              <a:lnSpc>
                <a:spcPct val="150000"/>
              </a:lnSpc>
              <a:spcBef>
                <a:spcPts val="600"/>
              </a:spcBef>
            </a:pPr>
            <a:br>
              <a:rPr lang="da-DK" dirty="0">
                <a:latin typeface="+mj-lt"/>
                <a:cs typeface="Poppins Light" pitchFamily="2" charset="77"/>
              </a:rPr>
            </a:br>
            <a:endParaRPr lang="da-DK" dirty="0">
              <a:latin typeface="+mj-lt"/>
              <a:cs typeface="Poppins Light" pitchFamily="2" charset="77"/>
            </a:endParaRPr>
          </a:p>
          <a:p>
            <a:br>
              <a:rPr lang="da-DK" dirty="0">
                <a:latin typeface="+mj-lt"/>
                <a:cs typeface="Poppins Light" pitchFamily="2" charset="77"/>
              </a:rPr>
            </a:br>
            <a:endParaRPr lang="da-DK" dirty="0">
              <a:latin typeface="+mj-lt"/>
              <a:cs typeface="Poppins Light" pitchFamily="2" charset="77"/>
            </a:endParaRPr>
          </a:p>
        </p:txBody>
      </p:sp>
    </p:spTree>
    <p:extLst>
      <p:ext uri="{BB962C8B-B14F-4D97-AF65-F5344CB8AC3E}">
        <p14:creationId xmlns:p14="http://schemas.microsoft.com/office/powerpoint/2010/main" val="3381617499"/>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 Ikon kvinde + tekst">
    <p:bg>
      <p:bgPr>
        <a:solidFill>
          <a:schemeClr val="tx1"/>
        </a:solidFill>
        <a:effectLst/>
      </p:bgPr>
    </p:b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EBEC71BC-8A8A-64B0-9C7C-8FB44479D62A}"/>
              </a:ext>
            </a:extLst>
          </p:cNvPr>
          <p:cNvSpPr>
            <a:spLocks noGrp="1"/>
          </p:cNvSpPr>
          <p:nvPr>
            <p:ph type="body" sz="quarter" idx="10" hasCustomPrompt="1"/>
          </p:nvPr>
        </p:nvSpPr>
        <p:spPr>
          <a:xfrm>
            <a:off x="2200275" y="4230311"/>
            <a:ext cx="7424738" cy="527050"/>
          </a:xfrm>
          <a:prstGeom prst="rect">
            <a:avLst/>
          </a:prstGeom>
        </p:spPr>
        <p:txBody>
          <a:bodyPr/>
          <a:lstStyle>
            <a:lvl1pPr marL="0" indent="0" algn="ctr">
              <a:buNone/>
              <a:defRPr sz="2000" b="0" i="0">
                <a:solidFill>
                  <a:schemeClr val="bg1"/>
                </a:solidFill>
                <a:latin typeface="Segoe UI Semilight" panose="020B0402040204020203" pitchFamily="34" charset="0"/>
                <a:cs typeface="Segoe UI Semilight" panose="020B0402040204020203" pitchFamily="34" charset="0"/>
              </a:defRPr>
            </a:lvl1pPr>
          </a:lstStyle>
          <a:p>
            <a:pPr lvl="0"/>
            <a:r>
              <a:rPr lang="da-DK" dirty="0"/>
              <a:t>Her kan der stå en beskrivende tekst</a:t>
            </a:r>
          </a:p>
        </p:txBody>
      </p:sp>
      <p:sp>
        <p:nvSpPr>
          <p:cNvPr id="2" name="Pladsholder til slidenummer 1">
            <a:extLst>
              <a:ext uri="{FF2B5EF4-FFF2-40B4-BE49-F238E27FC236}">
                <a16:creationId xmlns:a16="http://schemas.microsoft.com/office/drawing/2014/main" id="{4726ACD3-5D49-F7FE-5AA0-7387DF4201C3}"/>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bg1"/>
                </a:solidFill>
                <a:latin typeface="+mj-lt"/>
                <a:cs typeface="Poppins ExtraBold" pitchFamily="2" charset="77"/>
              </a:defRPr>
            </a:lvl1pPr>
          </a:lstStyle>
          <a:p>
            <a:fld id="{F8D14BDA-C419-F344-9039-0BCDE95FAB14}" type="slidenum">
              <a:rPr lang="da-DK" smtClean="0"/>
              <a:pPr/>
              <a:t>‹nr.›</a:t>
            </a:fld>
            <a:endParaRPr lang="da-DK" dirty="0"/>
          </a:p>
        </p:txBody>
      </p:sp>
      <p:sp>
        <p:nvSpPr>
          <p:cNvPr id="7" name="Rektangel 6">
            <a:extLst>
              <a:ext uri="{FF2B5EF4-FFF2-40B4-BE49-F238E27FC236}">
                <a16:creationId xmlns:a16="http://schemas.microsoft.com/office/drawing/2014/main" id="{F7172777-1E97-4E13-961C-3E00AA787AE5}"/>
              </a:ext>
            </a:extLst>
          </p:cNvPr>
          <p:cNvSpPr/>
          <p:nvPr userDrawn="1"/>
        </p:nvSpPr>
        <p:spPr>
          <a:xfrm>
            <a:off x="13052062" y="0"/>
            <a:ext cx="6535349"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felt 7">
            <a:extLst>
              <a:ext uri="{FF2B5EF4-FFF2-40B4-BE49-F238E27FC236}">
                <a16:creationId xmlns:a16="http://schemas.microsoft.com/office/drawing/2014/main" id="{3446A132-FB2D-4F63-84C0-77278287AE52}"/>
              </a:ext>
            </a:extLst>
          </p:cNvPr>
          <p:cNvSpPr txBox="1"/>
          <p:nvPr userDrawn="1"/>
        </p:nvSpPr>
        <p:spPr>
          <a:xfrm>
            <a:off x="13453366" y="458836"/>
            <a:ext cx="5580592" cy="6617196"/>
          </a:xfrm>
          <a:prstGeom prst="rect">
            <a:avLst/>
          </a:prstGeom>
          <a:noFill/>
        </p:spPr>
        <p:txBody>
          <a:bodyPr wrap="square" rtlCol="0">
            <a:spAutoFit/>
          </a:bodyPr>
          <a:lstStyle/>
          <a:p>
            <a:pPr>
              <a:lnSpc>
                <a:spcPct val="150000"/>
              </a:lnSpc>
            </a:pPr>
            <a:r>
              <a:rPr lang="da-DK" sz="1600" b="1" dirty="0">
                <a:solidFill>
                  <a:schemeClr val="tx2"/>
                </a:solidFill>
                <a:latin typeface="+mj-lt"/>
                <a:cs typeface="Poppins Black" panose="00000A00000000000000" pitchFamily="2" charset="0"/>
              </a:rPr>
              <a:t>TIPS &amp; TRICKS</a:t>
            </a:r>
            <a:br>
              <a:rPr lang="da-DK" sz="1600" b="1" dirty="0">
                <a:solidFill>
                  <a:schemeClr val="tx2"/>
                </a:solidFill>
                <a:latin typeface="+mj-lt"/>
                <a:cs typeface="Poppins Black" panose="00000A00000000000000" pitchFamily="2" charset="0"/>
              </a:rPr>
            </a:br>
            <a:r>
              <a:rPr lang="da-DK" sz="1600" dirty="0">
                <a:solidFill>
                  <a:schemeClr val="tx2"/>
                </a:solidFill>
                <a:latin typeface="Calibri Light" panose="020F0302020204030204" pitchFamily="34" charset="0"/>
                <a:cs typeface="Calibri Light" panose="020F0302020204030204" pitchFamily="34" charset="0"/>
              </a:rPr>
              <a:t>(Ikoner) </a:t>
            </a:r>
            <a:br>
              <a:rPr lang="da-DK" sz="1600" dirty="0">
                <a:solidFill>
                  <a:schemeClr val="tx2"/>
                </a:solidFill>
                <a:latin typeface="Calibri Light" panose="020F0302020204030204" pitchFamily="34" charset="0"/>
                <a:cs typeface="Calibri Light" panose="020F0302020204030204" pitchFamily="34" charset="0"/>
              </a:rPr>
            </a:br>
            <a:br>
              <a:rPr lang="da-DK" sz="1600" dirty="0">
                <a:solidFill>
                  <a:schemeClr val="tx2"/>
                </a:solidFill>
                <a:latin typeface="Calibri Light" panose="020F0302020204030204" pitchFamily="34" charset="0"/>
                <a:cs typeface="Calibri Light" panose="020F0302020204030204" pitchFamily="34" charset="0"/>
              </a:rPr>
            </a:br>
            <a:r>
              <a:rPr lang="da-DK" sz="1400" dirty="0">
                <a:latin typeface="Calibri Light" panose="020F0302020204030204" pitchFamily="34" charset="0"/>
                <a:cs typeface="Calibri Light" panose="020F0302020204030204" pitchFamily="34" charset="0"/>
              </a:rPr>
              <a:t>Hvis du ønsker at ændre farven på nogle af ikonerne, skal du:</a:t>
            </a:r>
            <a:br>
              <a:rPr lang="da-DK" sz="1400" dirty="0">
                <a:latin typeface="Calibri Light" panose="020F0302020204030204" pitchFamily="34" charset="0"/>
                <a:cs typeface="Calibri Light" panose="020F0302020204030204" pitchFamily="34" charset="0"/>
              </a:rPr>
            </a:b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1. </a:t>
            </a:r>
            <a:r>
              <a:rPr lang="da-DK" sz="1400" dirty="0">
                <a:latin typeface="Calibri Light" panose="020F0302020204030204" pitchFamily="34" charset="0"/>
                <a:cs typeface="Calibri Light" panose="020F0302020204030204" pitchFamily="34" charset="0"/>
              </a:rPr>
              <a:t>Marker det antal ikoner, du ønsker at farvelægge.</a:t>
            </a: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2. </a:t>
            </a:r>
            <a:r>
              <a:rPr lang="da-DK" sz="1400" dirty="0">
                <a:latin typeface="Calibri Light" panose="020F0302020204030204" pitchFamily="34" charset="0"/>
                <a:cs typeface="Calibri Light" panose="020F0302020204030204" pitchFamily="34" charset="0"/>
              </a:rPr>
              <a:t>Tryk på </a:t>
            </a:r>
            <a:r>
              <a:rPr lang="da-DK" sz="1400" kern="1200" dirty="0">
                <a:solidFill>
                  <a:schemeClr val="tx1"/>
                </a:solidFill>
                <a:latin typeface="Calibri Light" panose="020F0302020204030204" pitchFamily="34" charset="0"/>
                <a:ea typeface="+mn-ea"/>
                <a:cs typeface="Calibri Light" panose="020F0302020204030204" pitchFamily="34" charset="0"/>
              </a:rPr>
              <a:t>‘</a:t>
            </a:r>
            <a:r>
              <a:rPr lang="da-DK" sz="1400" b="1" kern="1200" dirty="0">
                <a:solidFill>
                  <a:schemeClr val="tx1"/>
                </a:solidFill>
                <a:latin typeface="Calibri Light" panose="020F0302020204030204" pitchFamily="34" charset="0"/>
                <a:ea typeface="+mn-ea"/>
                <a:cs typeface="Calibri Light" panose="020F0302020204030204" pitchFamily="34" charset="0"/>
              </a:rPr>
              <a:t>Billedformatering</a:t>
            </a:r>
            <a:r>
              <a:rPr lang="da-DK" sz="1400" kern="1200" dirty="0">
                <a:solidFill>
                  <a:schemeClr val="tx1"/>
                </a:solidFill>
                <a:latin typeface="Calibri Light" panose="020F0302020204030204" pitchFamily="34" charset="0"/>
                <a:ea typeface="+mn-ea"/>
                <a:cs typeface="Calibri Light" panose="020F0302020204030204" pitchFamily="34" charset="0"/>
              </a:rPr>
              <a:t>’ </a:t>
            </a:r>
            <a:r>
              <a:rPr lang="da-DK" sz="1400" dirty="0">
                <a:latin typeface="Calibri Light" panose="020F0302020204030204" pitchFamily="34" charset="0"/>
                <a:cs typeface="Calibri Light" panose="020F0302020204030204" pitchFamily="34" charset="0"/>
              </a:rPr>
              <a:t>i menulinjen for oven.</a:t>
            </a: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3. </a:t>
            </a:r>
            <a:r>
              <a:rPr lang="da-DK" sz="1400" dirty="0">
                <a:latin typeface="Calibri Light" panose="020F0302020204030204" pitchFamily="34" charset="0"/>
                <a:cs typeface="Calibri Light" panose="020F0302020204030204" pitchFamily="34" charset="0"/>
              </a:rPr>
              <a:t>Tryk på </a:t>
            </a:r>
            <a:r>
              <a:rPr lang="da-DK" sz="1400" kern="1200" dirty="0">
                <a:solidFill>
                  <a:schemeClr val="tx1"/>
                </a:solidFill>
                <a:latin typeface="Calibri Light" panose="020F0302020204030204" pitchFamily="34" charset="0"/>
                <a:ea typeface="+mn-ea"/>
                <a:cs typeface="Calibri Light" panose="020F0302020204030204" pitchFamily="34" charset="0"/>
              </a:rPr>
              <a:t>‘</a:t>
            </a:r>
            <a:r>
              <a:rPr lang="da-DK" sz="1400" b="1" kern="1200" dirty="0">
                <a:solidFill>
                  <a:schemeClr val="tx1"/>
                </a:solidFill>
                <a:latin typeface="Calibri Light" panose="020F0302020204030204" pitchFamily="34" charset="0"/>
                <a:ea typeface="+mn-ea"/>
                <a:cs typeface="Calibri Light" panose="020F0302020204030204" pitchFamily="34" charset="0"/>
              </a:rPr>
              <a:t>Farve</a:t>
            </a:r>
            <a:r>
              <a:rPr lang="da-DK" sz="1400" kern="1200" dirty="0">
                <a:solidFill>
                  <a:schemeClr val="tx1"/>
                </a:solidFill>
                <a:latin typeface="Calibri Light" panose="020F0302020204030204" pitchFamily="34" charset="0"/>
                <a:ea typeface="+mn-ea"/>
                <a:cs typeface="Calibri Light" panose="020F0302020204030204" pitchFamily="34" charset="0"/>
              </a:rPr>
              <a:t>’ </a:t>
            </a:r>
            <a:r>
              <a:rPr lang="da-DK" sz="1400" dirty="0">
                <a:latin typeface="Calibri Light" panose="020F0302020204030204" pitchFamily="34" charset="0"/>
                <a:cs typeface="Calibri Light" panose="020F0302020204030204" pitchFamily="34" charset="0"/>
              </a:rPr>
              <a:t>i menulinjen til venstre.</a:t>
            </a:r>
            <a:br>
              <a:rPr lang="da-DK" sz="1400" dirty="0">
                <a:latin typeface="Calibri Light" panose="020F0302020204030204" pitchFamily="34" charset="0"/>
                <a:cs typeface="Calibri Light" panose="020F0302020204030204" pitchFamily="34" charset="0"/>
              </a:rPr>
            </a:br>
            <a:r>
              <a:rPr lang="da-DK" sz="1400" b="1" dirty="0">
                <a:latin typeface="Calibri Light" panose="020F0302020204030204" pitchFamily="34" charset="0"/>
                <a:cs typeface="Calibri Light" panose="020F0302020204030204" pitchFamily="34" charset="0"/>
              </a:rPr>
              <a:t>4. </a:t>
            </a:r>
            <a:r>
              <a:rPr lang="da-DK" sz="1400" dirty="0">
                <a:latin typeface="Calibri Light" panose="020F0302020204030204" pitchFamily="34" charset="0"/>
                <a:cs typeface="Calibri Light" panose="020F0302020204030204" pitchFamily="34" charset="0"/>
              </a:rPr>
              <a:t>Tryk på </a:t>
            </a:r>
            <a:r>
              <a:rPr lang="da-DK" sz="1400" kern="1200" dirty="0">
                <a:solidFill>
                  <a:schemeClr val="tx1"/>
                </a:solidFill>
                <a:latin typeface="Calibri Light" panose="020F0302020204030204" pitchFamily="34" charset="0"/>
                <a:ea typeface="+mn-ea"/>
                <a:cs typeface="Calibri Light" panose="020F0302020204030204" pitchFamily="34" charset="0"/>
              </a:rPr>
              <a:t>‘</a:t>
            </a:r>
            <a:r>
              <a:rPr lang="da-DK" sz="1400" b="1" kern="1200" dirty="0">
                <a:solidFill>
                  <a:schemeClr val="tx1"/>
                </a:solidFill>
                <a:latin typeface="Calibri Light" panose="020F0302020204030204" pitchFamily="34" charset="0"/>
                <a:ea typeface="+mn-ea"/>
                <a:cs typeface="Calibri Light" panose="020F0302020204030204" pitchFamily="34" charset="0"/>
              </a:rPr>
              <a:t>Flere variationer</a:t>
            </a:r>
            <a:r>
              <a:rPr lang="da-DK" sz="1400" kern="1200" dirty="0">
                <a:solidFill>
                  <a:schemeClr val="tx1"/>
                </a:solidFill>
                <a:latin typeface="Calibri Light" panose="020F0302020204030204" pitchFamily="34" charset="0"/>
                <a:ea typeface="+mn-ea"/>
                <a:cs typeface="Calibri Light" panose="020F0302020204030204" pitchFamily="34" charset="0"/>
              </a:rPr>
              <a:t>’ </a:t>
            </a:r>
            <a:r>
              <a:rPr lang="da-DK" sz="1400" dirty="0">
                <a:latin typeface="Calibri Light" panose="020F0302020204030204" pitchFamily="34" charset="0"/>
                <a:cs typeface="Calibri Light" panose="020F0302020204030204" pitchFamily="34" charset="0"/>
              </a:rPr>
              <a:t>og vælg derefter den ønskede farve fra </a:t>
            </a:r>
            <a:r>
              <a:rPr lang="da-DK" sz="1400" dirty="0" err="1">
                <a:latin typeface="Calibri Light" panose="020F0302020204030204" pitchFamily="34" charset="0"/>
                <a:cs typeface="Calibri Light" panose="020F0302020204030204" pitchFamily="34" charset="0"/>
              </a:rPr>
              <a:t>SUM’s</a:t>
            </a:r>
            <a:r>
              <a:rPr lang="da-DK" sz="1400" dirty="0">
                <a:latin typeface="Calibri Light" panose="020F0302020204030204" pitchFamily="34" charset="0"/>
                <a:cs typeface="Calibri Light" panose="020F0302020204030204" pitchFamily="34" charset="0"/>
              </a:rPr>
              <a:t> farvepalette.</a:t>
            </a:r>
            <a:br>
              <a:rPr lang="da-DK" sz="1400" dirty="0">
                <a:latin typeface="Calibri Light" panose="020F0302020204030204" pitchFamily="34" charset="0"/>
                <a:cs typeface="Calibri Light" panose="020F0302020204030204" pitchFamily="34" charset="0"/>
              </a:rPr>
            </a:br>
            <a:br>
              <a:rPr lang="da-DK" sz="1400" dirty="0">
                <a:latin typeface="Calibri Light" panose="020F0302020204030204" pitchFamily="34" charset="0"/>
                <a:cs typeface="Calibri Light" panose="020F0302020204030204" pitchFamily="34" charset="0"/>
              </a:rPr>
            </a:br>
            <a:r>
              <a:rPr lang="da-DK" sz="1400" dirty="0">
                <a:latin typeface="Calibri Light" panose="020F0302020204030204" pitchFamily="34" charset="0"/>
                <a:cs typeface="Calibri Light" panose="020F0302020204030204" pitchFamily="34" charset="0"/>
              </a:rPr>
              <a:t>OBS: Det anbefales at bruge disse ikoner, når hele befolkningen skal illustreres.</a:t>
            </a:r>
          </a:p>
          <a:p>
            <a:pPr>
              <a:lnSpc>
                <a:spcPct val="150000"/>
              </a:lnSpc>
              <a:spcBef>
                <a:spcPts val="600"/>
              </a:spcBef>
            </a:pPr>
            <a:br>
              <a:rPr lang="da-DK" altLang="da-DK" sz="1400" b="1" dirty="0">
                <a:latin typeface="+mj-lt"/>
                <a:cs typeface="Poppins Light" pitchFamily="2" charset="77"/>
              </a:rPr>
            </a:br>
            <a:endParaRPr lang="da-DK" sz="1400" dirty="0">
              <a:latin typeface="Poppins Light" pitchFamily="2" charset="77"/>
              <a:cs typeface="Poppins Light" pitchFamily="2" charset="77"/>
            </a:endParaRPr>
          </a:p>
          <a:p>
            <a:pPr>
              <a:lnSpc>
                <a:spcPct val="150000"/>
              </a:lnSpc>
              <a:spcBef>
                <a:spcPts val="600"/>
              </a:spcBef>
            </a:pPr>
            <a:br>
              <a:rPr lang="da-DK" dirty="0">
                <a:latin typeface="Poppins Light" pitchFamily="2" charset="77"/>
                <a:cs typeface="Poppins Light" pitchFamily="2" charset="77"/>
              </a:rPr>
            </a:br>
            <a:endParaRPr lang="da-DK" dirty="0">
              <a:latin typeface="Poppins Light" pitchFamily="2" charset="77"/>
              <a:cs typeface="Poppins Light" pitchFamily="2" charset="77"/>
            </a:endParaRPr>
          </a:p>
          <a:p>
            <a:br>
              <a:rPr lang="da-DK" dirty="0">
                <a:latin typeface="Poppins Light" pitchFamily="2" charset="77"/>
                <a:cs typeface="Poppins Light" pitchFamily="2" charset="77"/>
              </a:rPr>
            </a:br>
            <a:endParaRPr lang="da-DK" dirty="0">
              <a:latin typeface="Poppins Light" pitchFamily="2" charset="77"/>
              <a:cs typeface="Poppins Light" pitchFamily="2" charset="77"/>
            </a:endParaRPr>
          </a:p>
        </p:txBody>
      </p:sp>
    </p:spTree>
    <p:extLst>
      <p:ext uri="{BB962C8B-B14F-4D97-AF65-F5344CB8AC3E}">
        <p14:creationId xmlns:p14="http://schemas.microsoft.com/office/powerpoint/2010/main" val="1686096885"/>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 Tidslinje (lang)">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B6F43BF4-559F-4489-8C6B-A3DBD6D01A58}"/>
              </a:ext>
            </a:extLst>
          </p:cNvPr>
          <p:cNvSpPr>
            <a:spLocks noGrp="1"/>
          </p:cNvSpPr>
          <p:nvPr>
            <p:ph type="title" hasCustomPrompt="1"/>
          </p:nvPr>
        </p:nvSpPr>
        <p:spPr>
          <a:xfrm>
            <a:off x="695325" y="613250"/>
            <a:ext cx="10801350" cy="900000"/>
          </a:xfrm>
          <a:prstGeom prst="rect">
            <a:avLst/>
          </a:prstGeom>
        </p:spPr>
        <p:txBody>
          <a:bodyPr vert="horz" lIns="0" tIns="0" rIns="0" bIns="0" rtlCol="0" anchor="t" anchorCtr="0">
            <a:noAutofit/>
          </a:bodyPr>
          <a:lstStyle>
            <a:lvl1pPr>
              <a:defRPr/>
            </a:lvl1pPr>
          </a:lstStyle>
          <a:p>
            <a:r>
              <a:rPr lang="da-DK" dirty="0"/>
              <a:t>Her kan der stå en titel</a:t>
            </a:r>
          </a:p>
        </p:txBody>
      </p:sp>
      <p:sp>
        <p:nvSpPr>
          <p:cNvPr id="4" name="Rektangel: afrundede hjørner 3">
            <a:extLst>
              <a:ext uri="{FF2B5EF4-FFF2-40B4-BE49-F238E27FC236}">
                <a16:creationId xmlns:a16="http://schemas.microsoft.com/office/drawing/2014/main" id="{95110183-7CCF-4012-A19E-785E1496265C}"/>
              </a:ext>
            </a:extLst>
          </p:cNvPr>
          <p:cNvSpPr/>
          <p:nvPr userDrawn="1"/>
        </p:nvSpPr>
        <p:spPr>
          <a:xfrm>
            <a:off x="695325" y="3372223"/>
            <a:ext cx="10801350" cy="113553"/>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3" name="Pladsholder til slidenummer 1">
            <a:extLst>
              <a:ext uri="{FF2B5EF4-FFF2-40B4-BE49-F238E27FC236}">
                <a16:creationId xmlns:a16="http://schemas.microsoft.com/office/drawing/2014/main" id="{E763434F-B89A-99BB-92E1-9705DEF27303}"/>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5488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5.xml"/><Relationship Id="rId21" Type="http://schemas.openxmlformats.org/officeDocument/2006/relationships/slideLayout" Target="../slideLayouts/slideLayout40.xml"/><Relationship Id="rId42" Type="http://schemas.openxmlformats.org/officeDocument/2006/relationships/slideLayout" Target="../slideLayouts/slideLayout61.xml"/><Relationship Id="rId47" Type="http://schemas.openxmlformats.org/officeDocument/2006/relationships/slideLayout" Target="../slideLayouts/slideLayout66.xml"/><Relationship Id="rId63" Type="http://schemas.openxmlformats.org/officeDocument/2006/relationships/slideLayout" Target="../slideLayouts/slideLayout82.xml"/><Relationship Id="rId68" Type="http://schemas.openxmlformats.org/officeDocument/2006/relationships/slideLayout" Target="../slideLayouts/slideLayout87.xml"/><Relationship Id="rId84" Type="http://schemas.openxmlformats.org/officeDocument/2006/relationships/slideLayout" Target="../slideLayouts/slideLayout103.xml"/><Relationship Id="rId89" Type="http://schemas.openxmlformats.org/officeDocument/2006/relationships/slideLayout" Target="../slideLayouts/slideLayout108.xml"/><Relationship Id="rId7" Type="http://schemas.openxmlformats.org/officeDocument/2006/relationships/slideLayout" Target="../slideLayouts/slideLayout26.xml"/><Relationship Id="rId71" Type="http://schemas.openxmlformats.org/officeDocument/2006/relationships/slideLayout" Target="../slideLayouts/slideLayout90.xml"/><Relationship Id="rId92" Type="http://schemas.openxmlformats.org/officeDocument/2006/relationships/slideLayout" Target="../slideLayouts/slideLayout111.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9" Type="http://schemas.openxmlformats.org/officeDocument/2006/relationships/slideLayout" Target="../slideLayouts/slideLayout48.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40" Type="http://schemas.openxmlformats.org/officeDocument/2006/relationships/slideLayout" Target="../slideLayouts/slideLayout59.xml"/><Relationship Id="rId45" Type="http://schemas.openxmlformats.org/officeDocument/2006/relationships/slideLayout" Target="../slideLayouts/slideLayout64.xml"/><Relationship Id="rId53" Type="http://schemas.openxmlformats.org/officeDocument/2006/relationships/slideLayout" Target="../slideLayouts/slideLayout72.xml"/><Relationship Id="rId58" Type="http://schemas.openxmlformats.org/officeDocument/2006/relationships/slideLayout" Target="../slideLayouts/slideLayout77.xml"/><Relationship Id="rId66" Type="http://schemas.openxmlformats.org/officeDocument/2006/relationships/slideLayout" Target="../slideLayouts/slideLayout85.xml"/><Relationship Id="rId74" Type="http://schemas.openxmlformats.org/officeDocument/2006/relationships/slideLayout" Target="../slideLayouts/slideLayout93.xml"/><Relationship Id="rId79" Type="http://schemas.openxmlformats.org/officeDocument/2006/relationships/slideLayout" Target="../slideLayouts/slideLayout98.xml"/><Relationship Id="rId87" Type="http://schemas.openxmlformats.org/officeDocument/2006/relationships/slideLayout" Target="../slideLayouts/slideLayout106.xml"/><Relationship Id="rId102" Type="http://schemas.openxmlformats.org/officeDocument/2006/relationships/tags" Target="../tags/tag2.xml"/><Relationship Id="rId5" Type="http://schemas.openxmlformats.org/officeDocument/2006/relationships/slideLayout" Target="../slideLayouts/slideLayout24.xml"/><Relationship Id="rId61" Type="http://schemas.openxmlformats.org/officeDocument/2006/relationships/slideLayout" Target="../slideLayouts/slideLayout80.xml"/><Relationship Id="rId82" Type="http://schemas.openxmlformats.org/officeDocument/2006/relationships/slideLayout" Target="../slideLayouts/slideLayout101.xml"/><Relationship Id="rId90" Type="http://schemas.openxmlformats.org/officeDocument/2006/relationships/slideLayout" Target="../slideLayouts/slideLayout109.xml"/><Relationship Id="rId95" Type="http://schemas.openxmlformats.org/officeDocument/2006/relationships/slideLayout" Target="../slideLayouts/slideLayout114.xml"/><Relationship Id="rId19" Type="http://schemas.openxmlformats.org/officeDocument/2006/relationships/slideLayout" Target="../slideLayouts/slideLayout3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43" Type="http://schemas.openxmlformats.org/officeDocument/2006/relationships/slideLayout" Target="../slideLayouts/slideLayout62.xml"/><Relationship Id="rId48" Type="http://schemas.openxmlformats.org/officeDocument/2006/relationships/slideLayout" Target="../slideLayouts/slideLayout67.xml"/><Relationship Id="rId56" Type="http://schemas.openxmlformats.org/officeDocument/2006/relationships/slideLayout" Target="../slideLayouts/slideLayout75.xml"/><Relationship Id="rId64" Type="http://schemas.openxmlformats.org/officeDocument/2006/relationships/slideLayout" Target="../slideLayouts/slideLayout83.xml"/><Relationship Id="rId69" Type="http://schemas.openxmlformats.org/officeDocument/2006/relationships/slideLayout" Target="../slideLayouts/slideLayout88.xml"/><Relationship Id="rId77" Type="http://schemas.openxmlformats.org/officeDocument/2006/relationships/slideLayout" Target="../slideLayouts/slideLayout96.xml"/><Relationship Id="rId100" Type="http://schemas.openxmlformats.org/officeDocument/2006/relationships/slideLayout" Target="../slideLayouts/slideLayout119.xml"/><Relationship Id="rId8" Type="http://schemas.openxmlformats.org/officeDocument/2006/relationships/slideLayout" Target="../slideLayouts/slideLayout27.xml"/><Relationship Id="rId51" Type="http://schemas.openxmlformats.org/officeDocument/2006/relationships/slideLayout" Target="../slideLayouts/slideLayout70.xml"/><Relationship Id="rId72" Type="http://schemas.openxmlformats.org/officeDocument/2006/relationships/slideLayout" Target="../slideLayouts/slideLayout91.xml"/><Relationship Id="rId80" Type="http://schemas.openxmlformats.org/officeDocument/2006/relationships/slideLayout" Target="../slideLayouts/slideLayout99.xml"/><Relationship Id="rId85" Type="http://schemas.openxmlformats.org/officeDocument/2006/relationships/slideLayout" Target="../slideLayouts/slideLayout104.xml"/><Relationship Id="rId93" Type="http://schemas.openxmlformats.org/officeDocument/2006/relationships/slideLayout" Target="../slideLayouts/slideLayout112.xml"/><Relationship Id="rId98" Type="http://schemas.openxmlformats.org/officeDocument/2006/relationships/slideLayout" Target="../slideLayouts/slideLayout117.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 Id="rId46" Type="http://schemas.openxmlformats.org/officeDocument/2006/relationships/slideLayout" Target="../slideLayouts/slideLayout65.xml"/><Relationship Id="rId59" Type="http://schemas.openxmlformats.org/officeDocument/2006/relationships/slideLayout" Target="../slideLayouts/slideLayout78.xml"/><Relationship Id="rId67" Type="http://schemas.openxmlformats.org/officeDocument/2006/relationships/slideLayout" Target="../slideLayouts/slideLayout86.xml"/><Relationship Id="rId103" Type="http://schemas.openxmlformats.org/officeDocument/2006/relationships/oleObject" Target="../embeddings/oleObject2.bin"/><Relationship Id="rId20" Type="http://schemas.openxmlformats.org/officeDocument/2006/relationships/slideLayout" Target="../slideLayouts/slideLayout39.xml"/><Relationship Id="rId41" Type="http://schemas.openxmlformats.org/officeDocument/2006/relationships/slideLayout" Target="../slideLayouts/slideLayout60.xml"/><Relationship Id="rId54" Type="http://schemas.openxmlformats.org/officeDocument/2006/relationships/slideLayout" Target="../slideLayouts/slideLayout73.xml"/><Relationship Id="rId62" Type="http://schemas.openxmlformats.org/officeDocument/2006/relationships/slideLayout" Target="../slideLayouts/slideLayout81.xml"/><Relationship Id="rId70" Type="http://schemas.openxmlformats.org/officeDocument/2006/relationships/slideLayout" Target="../slideLayouts/slideLayout89.xml"/><Relationship Id="rId75" Type="http://schemas.openxmlformats.org/officeDocument/2006/relationships/slideLayout" Target="../slideLayouts/slideLayout94.xml"/><Relationship Id="rId83" Type="http://schemas.openxmlformats.org/officeDocument/2006/relationships/slideLayout" Target="../slideLayouts/slideLayout102.xml"/><Relationship Id="rId88" Type="http://schemas.openxmlformats.org/officeDocument/2006/relationships/slideLayout" Target="../slideLayouts/slideLayout107.xml"/><Relationship Id="rId91" Type="http://schemas.openxmlformats.org/officeDocument/2006/relationships/slideLayout" Target="../slideLayouts/slideLayout110.xml"/><Relationship Id="rId96" Type="http://schemas.openxmlformats.org/officeDocument/2006/relationships/slideLayout" Target="../slideLayouts/slideLayout11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49" Type="http://schemas.openxmlformats.org/officeDocument/2006/relationships/slideLayout" Target="../slideLayouts/slideLayout68.xml"/><Relationship Id="rId57" Type="http://schemas.openxmlformats.org/officeDocument/2006/relationships/slideLayout" Target="../slideLayouts/slideLayout76.xml"/><Relationship Id="rId10" Type="http://schemas.openxmlformats.org/officeDocument/2006/relationships/slideLayout" Target="../slideLayouts/slideLayout29.xml"/><Relationship Id="rId31" Type="http://schemas.openxmlformats.org/officeDocument/2006/relationships/slideLayout" Target="../slideLayouts/slideLayout50.xml"/><Relationship Id="rId44" Type="http://schemas.openxmlformats.org/officeDocument/2006/relationships/slideLayout" Target="../slideLayouts/slideLayout63.xml"/><Relationship Id="rId52" Type="http://schemas.openxmlformats.org/officeDocument/2006/relationships/slideLayout" Target="../slideLayouts/slideLayout71.xml"/><Relationship Id="rId60" Type="http://schemas.openxmlformats.org/officeDocument/2006/relationships/slideLayout" Target="../slideLayouts/slideLayout79.xml"/><Relationship Id="rId65" Type="http://schemas.openxmlformats.org/officeDocument/2006/relationships/slideLayout" Target="../slideLayouts/slideLayout84.xml"/><Relationship Id="rId73" Type="http://schemas.openxmlformats.org/officeDocument/2006/relationships/slideLayout" Target="../slideLayouts/slideLayout92.xml"/><Relationship Id="rId78" Type="http://schemas.openxmlformats.org/officeDocument/2006/relationships/slideLayout" Target="../slideLayouts/slideLayout97.xml"/><Relationship Id="rId81" Type="http://schemas.openxmlformats.org/officeDocument/2006/relationships/slideLayout" Target="../slideLayouts/slideLayout100.xml"/><Relationship Id="rId86" Type="http://schemas.openxmlformats.org/officeDocument/2006/relationships/slideLayout" Target="../slideLayouts/slideLayout105.xml"/><Relationship Id="rId94" Type="http://schemas.openxmlformats.org/officeDocument/2006/relationships/slideLayout" Target="../slideLayouts/slideLayout113.xml"/><Relationship Id="rId99" Type="http://schemas.openxmlformats.org/officeDocument/2006/relationships/slideLayout" Target="../slideLayouts/slideLayout118.xml"/><Relationship Id="rId101"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9" Type="http://schemas.openxmlformats.org/officeDocument/2006/relationships/slideLayout" Target="../slideLayouts/slideLayout58.xml"/><Relationship Id="rId34" Type="http://schemas.openxmlformats.org/officeDocument/2006/relationships/slideLayout" Target="../slideLayouts/slideLayout53.xml"/><Relationship Id="rId50" Type="http://schemas.openxmlformats.org/officeDocument/2006/relationships/slideLayout" Target="../slideLayouts/slideLayout69.xml"/><Relationship Id="rId55" Type="http://schemas.openxmlformats.org/officeDocument/2006/relationships/slideLayout" Target="../slideLayouts/slideLayout74.xml"/><Relationship Id="rId76" Type="http://schemas.openxmlformats.org/officeDocument/2006/relationships/slideLayout" Target="../slideLayouts/slideLayout95.xml"/><Relationship Id="rId97" Type="http://schemas.openxmlformats.org/officeDocument/2006/relationships/slideLayout" Target="../slideLayouts/slideLayout116.xml"/><Relationship Id="rId104" Type="http://schemas.openxmlformats.org/officeDocument/2006/relationships/image" Target="../media/image7.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3" Type="http://schemas.openxmlformats.org/officeDocument/2006/relationships/slideLayout" Target="../slideLayouts/slideLayout122.xml"/><Relationship Id="rId21" Type="http://schemas.openxmlformats.org/officeDocument/2006/relationships/tags" Target="../tags/tag3.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20" Type="http://schemas.openxmlformats.org/officeDocument/2006/relationships/theme" Target="../theme/theme3.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24" Type="http://schemas.openxmlformats.org/officeDocument/2006/relationships/image" Target="../media/image2.png"/><Relationship Id="rId5" Type="http://schemas.openxmlformats.org/officeDocument/2006/relationships/slideLayout" Target="../slideLayouts/slideLayout124.xml"/><Relationship Id="rId15" Type="http://schemas.openxmlformats.org/officeDocument/2006/relationships/slideLayout" Target="../slideLayouts/slideLayout134.xml"/><Relationship Id="rId23" Type="http://schemas.openxmlformats.org/officeDocument/2006/relationships/image" Target="../media/image55.emf"/><Relationship Id="rId10" Type="http://schemas.openxmlformats.org/officeDocument/2006/relationships/slideLayout" Target="../slideLayouts/slideLayout129.xml"/><Relationship Id="rId19" Type="http://schemas.openxmlformats.org/officeDocument/2006/relationships/slideLayout" Target="../slideLayouts/slideLayout138.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 Id="rId22"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tags" Target="../tags/tag4.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4.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image" Target="../media/image1.emf"/><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oleObject" Target="../embeddings/oleObject4.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18" Type="http://schemas.openxmlformats.org/officeDocument/2006/relationships/slideLayout" Target="../slideLayouts/slideLayout167.xml"/><Relationship Id="rId3" Type="http://schemas.openxmlformats.org/officeDocument/2006/relationships/slideLayout" Target="../slideLayouts/slideLayout152.xml"/><Relationship Id="rId21" Type="http://schemas.openxmlformats.org/officeDocument/2006/relationships/theme" Target="../theme/theme5.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17" Type="http://schemas.openxmlformats.org/officeDocument/2006/relationships/slideLayout" Target="../slideLayouts/slideLayout166.xml"/><Relationship Id="rId25" Type="http://schemas.openxmlformats.org/officeDocument/2006/relationships/image" Target="../media/image2.png"/><Relationship Id="rId2" Type="http://schemas.openxmlformats.org/officeDocument/2006/relationships/slideLayout" Target="../slideLayouts/slideLayout151.xml"/><Relationship Id="rId16" Type="http://schemas.openxmlformats.org/officeDocument/2006/relationships/slideLayout" Target="../slideLayouts/slideLayout165.xml"/><Relationship Id="rId20" Type="http://schemas.openxmlformats.org/officeDocument/2006/relationships/slideLayout" Target="../slideLayouts/slideLayout169.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24" Type="http://schemas.openxmlformats.org/officeDocument/2006/relationships/image" Target="../media/image56.emf"/><Relationship Id="rId5" Type="http://schemas.openxmlformats.org/officeDocument/2006/relationships/slideLayout" Target="../slideLayouts/slideLayout154.xml"/><Relationship Id="rId15" Type="http://schemas.openxmlformats.org/officeDocument/2006/relationships/slideLayout" Target="../slideLayouts/slideLayout164.xml"/><Relationship Id="rId23" Type="http://schemas.openxmlformats.org/officeDocument/2006/relationships/oleObject" Target="../embeddings/oleObject5.bin"/><Relationship Id="rId10" Type="http://schemas.openxmlformats.org/officeDocument/2006/relationships/slideLayout" Target="../slideLayouts/slideLayout159.xml"/><Relationship Id="rId19" Type="http://schemas.openxmlformats.org/officeDocument/2006/relationships/slideLayout" Target="../slideLayouts/slideLayout168.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 Id="rId22" Type="http://schemas.openxmlformats.org/officeDocument/2006/relationships/tags" Target="../tags/tag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18" Type="http://schemas.openxmlformats.org/officeDocument/2006/relationships/slideLayout" Target="../slideLayouts/slideLayout187.xml"/><Relationship Id="rId26" Type="http://schemas.openxmlformats.org/officeDocument/2006/relationships/tags" Target="../tags/tag6.xml"/><Relationship Id="rId3" Type="http://schemas.openxmlformats.org/officeDocument/2006/relationships/slideLayout" Target="../slideLayouts/slideLayout172.xml"/><Relationship Id="rId21" Type="http://schemas.openxmlformats.org/officeDocument/2006/relationships/slideLayout" Target="../slideLayouts/slideLayout190.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slideLayout" Target="../slideLayouts/slideLayout186.xml"/><Relationship Id="rId25" Type="http://schemas.openxmlformats.org/officeDocument/2006/relationships/theme" Target="../theme/theme6.xml"/><Relationship Id="rId2" Type="http://schemas.openxmlformats.org/officeDocument/2006/relationships/slideLayout" Target="../slideLayouts/slideLayout171.xml"/><Relationship Id="rId16" Type="http://schemas.openxmlformats.org/officeDocument/2006/relationships/slideLayout" Target="../slideLayouts/slideLayout185.xml"/><Relationship Id="rId20" Type="http://schemas.openxmlformats.org/officeDocument/2006/relationships/slideLayout" Target="../slideLayouts/slideLayout189.xml"/><Relationship Id="rId29" Type="http://schemas.openxmlformats.org/officeDocument/2006/relationships/image" Target="../media/image2.png"/><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24" Type="http://schemas.openxmlformats.org/officeDocument/2006/relationships/slideLayout" Target="../slideLayouts/slideLayout193.xml"/><Relationship Id="rId5" Type="http://schemas.openxmlformats.org/officeDocument/2006/relationships/slideLayout" Target="../slideLayouts/slideLayout174.xml"/><Relationship Id="rId15" Type="http://schemas.openxmlformats.org/officeDocument/2006/relationships/slideLayout" Target="../slideLayouts/slideLayout184.xml"/><Relationship Id="rId23" Type="http://schemas.openxmlformats.org/officeDocument/2006/relationships/slideLayout" Target="../slideLayouts/slideLayout192.xml"/><Relationship Id="rId28" Type="http://schemas.openxmlformats.org/officeDocument/2006/relationships/image" Target="../media/image1.emf"/><Relationship Id="rId10" Type="http://schemas.openxmlformats.org/officeDocument/2006/relationships/slideLayout" Target="../slideLayouts/slideLayout179.xml"/><Relationship Id="rId19" Type="http://schemas.openxmlformats.org/officeDocument/2006/relationships/slideLayout" Target="../slideLayouts/slideLayout188.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 Id="rId22" Type="http://schemas.openxmlformats.org/officeDocument/2006/relationships/slideLayout" Target="../slideLayouts/slideLayout191.xml"/><Relationship Id="rId27" Type="http://schemas.openxmlformats.org/officeDocument/2006/relationships/oleObject" Target="../embeddings/oleObject6.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slideLayout" Target="../slideLayouts/slideLayout206.xml"/><Relationship Id="rId18" Type="http://schemas.openxmlformats.org/officeDocument/2006/relationships/slideLayout" Target="../slideLayouts/slideLayout211.xml"/><Relationship Id="rId3" Type="http://schemas.openxmlformats.org/officeDocument/2006/relationships/slideLayout" Target="../slideLayouts/slideLayout196.xml"/><Relationship Id="rId21" Type="http://schemas.openxmlformats.org/officeDocument/2006/relationships/tags" Target="../tags/tag7.xml"/><Relationship Id="rId7" Type="http://schemas.openxmlformats.org/officeDocument/2006/relationships/slideLayout" Target="../slideLayouts/slideLayout200.xml"/><Relationship Id="rId12" Type="http://schemas.openxmlformats.org/officeDocument/2006/relationships/slideLayout" Target="../slideLayouts/slideLayout205.xml"/><Relationship Id="rId17" Type="http://schemas.openxmlformats.org/officeDocument/2006/relationships/slideLayout" Target="../slideLayouts/slideLayout210.xml"/><Relationship Id="rId2" Type="http://schemas.openxmlformats.org/officeDocument/2006/relationships/slideLayout" Target="../slideLayouts/slideLayout195.xml"/><Relationship Id="rId16" Type="http://schemas.openxmlformats.org/officeDocument/2006/relationships/slideLayout" Target="../slideLayouts/slideLayout209.xml"/><Relationship Id="rId20" Type="http://schemas.openxmlformats.org/officeDocument/2006/relationships/theme" Target="../theme/theme7.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24" Type="http://schemas.openxmlformats.org/officeDocument/2006/relationships/image" Target="../media/image2.png"/><Relationship Id="rId5" Type="http://schemas.openxmlformats.org/officeDocument/2006/relationships/slideLayout" Target="../slideLayouts/slideLayout198.xml"/><Relationship Id="rId15" Type="http://schemas.openxmlformats.org/officeDocument/2006/relationships/slideLayout" Target="../slideLayouts/slideLayout208.xml"/><Relationship Id="rId23" Type="http://schemas.openxmlformats.org/officeDocument/2006/relationships/image" Target="../media/image7.emf"/><Relationship Id="rId10" Type="http://schemas.openxmlformats.org/officeDocument/2006/relationships/slideLayout" Target="../slideLayouts/slideLayout203.xml"/><Relationship Id="rId19" Type="http://schemas.openxmlformats.org/officeDocument/2006/relationships/slideLayout" Target="../slideLayouts/slideLayout212.xml"/><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slideLayout" Target="../slideLayouts/slideLayout207.xml"/><Relationship Id="rId22" Type="http://schemas.openxmlformats.org/officeDocument/2006/relationships/oleObject" Target="../embeddings/oleObject7.bin"/></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18" Type="http://schemas.openxmlformats.org/officeDocument/2006/relationships/slideLayout" Target="../slideLayouts/slideLayout230.xml"/><Relationship Id="rId3" Type="http://schemas.openxmlformats.org/officeDocument/2006/relationships/slideLayout" Target="../slideLayouts/slideLayout215.xml"/><Relationship Id="rId21" Type="http://schemas.openxmlformats.org/officeDocument/2006/relationships/theme" Target="../theme/theme8.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17" Type="http://schemas.openxmlformats.org/officeDocument/2006/relationships/slideLayout" Target="../slideLayouts/slideLayout229.xml"/><Relationship Id="rId25" Type="http://schemas.openxmlformats.org/officeDocument/2006/relationships/image" Target="../media/image2.png"/><Relationship Id="rId2" Type="http://schemas.openxmlformats.org/officeDocument/2006/relationships/slideLayout" Target="../slideLayouts/slideLayout214.xml"/><Relationship Id="rId16" Type="http://schemas.openxmlformats.org/officeDocument/2006/relationships/slideLayout" Target="../slideLayouts/slideLayout228.xml"/><Relationship Id="rId20" Type="http://schemas.openxmlformats.org/officeDocument/2006/relationships/slideLayout" Target="../slideLayouts/slideLayout232.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24" Type="http://schemas.openxmlformats.org/officeDocument/2006/relationships/image" Target="../media/image55.emf"/><Relationship Id="rId5" Type="http://schemas.openxmlformats.org/officeDocument/2006/relationships/slideLayout" Target="../slideLayouts/slideLayout217.xml"/><Relationship Id="rId15" Type="http://schemas.openxmlformats.org/officeDocument/2006/relationships/slideLayout" Target="../slideLayouts/slideLayout227.xml"/><Relationship Id="rId23" Type="http://schemas.openxmlformats.org/officeDocument/2006/relationships/oleObject" Target="../embeddings/oleObject8.bin"/><Relationship Id="rId10" Type="http://schemas.openxmlformats.org/officeDocument/2006/relationships/slideLayout" Target="../slideLayouts/slideLayout222.xml"/><Relationship Id="rId19" Type="http://schemas.openxmlformats.org/officeDocument/2006/relationships/slideLayout" Target="../slideLayouts/slideLayout231.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slideLayout" Target="../slideLayouts/slideLayout226.xml"/><Relationship Id="rId22" Type="http://schemas.openxmlformats.org/officeDocument/2006/relationships/tags" Target="../tags/tag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theme" Target="../theme/theme9.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2" Type="http://schemas.openxmlformats.org/officeDocument/2006/relationships/slideLayout" Target="../slideLayouts/slideLayout234.xml"/><Relationship Id="rId16" Type="http://schemas.openxmlformats.org/officeDocument/2006/relationships/image" Target="../media/image56.emf"/><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5" Type="http://schemas.openxmlformats.org/officeDocument/2006/relationships/oleObject" Target="../embeddings/oleObject9.bin"/><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79BFC05-7FB0-7534-02B6-1E615EA17C63}"/>
              </a:ext>
            </a:extLst>
          </p:cNvPr>
          <p:cNvGraphicFramePr>
            <a:graphicFrameLocks noChangeAspect="1"/>
          </p:cNvGraphicFramePr>
          <p:nvPr userDrawn="1">
            <p:custDataLst>
              <p:tags r:id="rId21"/>
            </p:custDataLst>
            <p:extLst>
              <p:ext uri="{D42A27DB-BD31-4B8C-83A1-F6EECF244321}">
                <p14:modId xmlns:p14="http://schemas.microsoft.com/office/powerpoint/2010/main" val="3187272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359" imgH="360" progId="TCLayout.ActiveDocument.1">
                  <p:embed/>
                </p:oleObj>
              </mc:Choice>
              <mc:Fallback>
                <p:oleObj name="think-cell Slide" r:id="rId22" imgW="359" imgH="360" progId="TCLayout.ActiveDocument.1">
                  <p:embed/>
                  <p:pic>
                    <p:nvPicPr>
                      <p:cNvPr id="0" name=""/>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Pladsholder til titel 1">
            <a:extLst>
              <a:ext uri="{FF2B5EF4-FFF2-40B4-BE49-F238E27FC236}">
                <a16:creationId xmlns:a16="http://schemas.microsoft.com/office/drawing/2014/main" id="{2A167745-ABD9-1948-A62A-3CEC22EE8438}"/>
              </a:ext>
            </a:extLst>
          </p:cNvPr>
          <p:cNvSpPr>
            <a:spLocks noGrp="1"/>
          </p:cNvSpPr>
          <p:nvPr>
            <p:ph type="title"/>
          </p:nvPr>
        </p:nvSpPr>
        <p:spPr>
          <a:xfrm>
            <a:off x="911225" y="369793"/>
            <a:ext cx="9648826" cy="1081007"/>
          </a:xfrm>
          <a:prstGeom prst="rect">
            <a:avLst/>
          </a:prstGeom>
        </p:spPr>
        <p:txBody>
          <a:bodyPr vert="horz" wrap="square" lIns="0" tIns="0" rIns="0" bIns="0" rtlCol="0" anchor="b"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A85F87AF-8230-C04F-A7C6-795EB814CECE}"/>
              </a:ext>
            </a:extLst>
          </p:cNvPr>
          <p:cNvSpPr>
            <a:spLocks noGrp="1"/>
          </p:cNvSpPr>
          <p:nvPr>
            <p:ph type="body" idx="1"/>
          </p:nvPr>
        </p:nvSpPr>
        <p:spPr>
          <a:xfrm>
            <a:off x="911225" y="1881186"/>
            <a:ext cx="9648826" cy="4421529"/>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Pladsholder til dato 3">
            <a:extLst>
              <a:ext uri="{FF2B5EF4-FFF2-40B4-BE49-F238E27FC236}">
                <a16:creationId xmlns:a16="http://schemas.microsoft.com/office/drawing/2014/main" id="{5D8A659C-C571-D845-97EF-7888D77CB165}"/>
              </a:ext>
            </a:extLst>
          </p:cNvPr>
          <p:cNvSpPr>
            <a:spLocks noGrp="1"/>
          </p:cNvSpPr>
          <p:nvPr>
            <p:ph type="dt" sz="half" idx="2"/>
          </p:nvPr>
        </p:nvSpPr>
        <p:spPr>
          <a:xfrm>
            <a:off x="6096000" y="7020000"/>
            <a:ext cx="1368425" cy="324000"/>
          </a:xfrm>
          <a:prstGeom prst="rect">
            <a:avLst/>
          </a:prstGeom>
        </p:spPr>
        <p:txBody>
          <a:bodyPr vert="horz" lIns="0" tIns="0" rIns="0" bIns="0" rtlCol="0" anchor="t" anchorCtr="0"/>
          <a:lstStyle>
            <a:lvl1pPr algn="l">
              <a:defRPr sz="800">
                <a:solidFill>
                  <a:schemeClr val="tx2"/>
                </a:solidFill>
                <a:latin typeface="+mn-lt"/>
                <a:ea typeface="Verdana" panose="020B0604030504040204" pitchFamily="34" charset="0"/>
                <a:cs typeface="Verdana" panose="020B0604030504040204" pitchFamily="34" charset="0"/>
              </a:defRPr>
            </a:lvl1pPr>
          </a:lstStyle>
          <a:p>
            <a:fld id="{38106E4C-3BC3-4FDF-BD0C-4DDE8CB7F1E2}" type="datetime2">
              <a:rPr lang="da-DK" smtClean="0"/>
              <a:t>30. marts 2025</a:t>
            </a:fld>
            <a:endParaRPr lang="da-DK" dirty="0"/>
          </a:p>
        </p:txBody>
      </p:sp>
      <p:sp>
        <p:nvSpPr>
          <p:cNvPr id="5" name="Pladsholder til sidefod 4">
            <a:extLst>
              <a:ext uri="{FF2B5EF4-FFF2-40B4-BE49-F238E27FC236}">
                <a16:creationId xmlns:a16="http://schemas.microsoft.com/office/drawing/2014/main" id="{BFA5BF4C-4B2F-6840-8F98-39F777011663}"/>
              </a:ext>
            </a:extLst>
          </p:cNvPr>
          <p:cNvSpPr>
            <a:spLocks noGrp="1"/>
          </p:cNvSpPr>
          <p:nvPr>
            <p:ph type="ftr" sz="quarter" idx="3"/>
          </p:nvPr>
        </p:nvSpPr>
        <p:spPr>
          <a:xfrm>
            <a:off x="911225" y="6534000"/>
            <a:ext cx="4464050" cy="324000"/>
          </a:xfrm>
          <a:prstGeom prst="rect">
            <a:avLst/>
          </a:prstGeom>
        </p:spPr>
        <p:txBody>
          <a:bodyPr vert="horz" lIns="0" tIns="0" rIns="0" bIns="0" rtlCol="0" anchor="t" anchorCtr="0"/>
          <a:lstStyle>
            <a:lvl1pPr algn="l">
              <a:defRPr sz="800">
                <a:solidFill>
                  <a:schemeClr val="tx2"/>
                </a:solidFill>
                <a:latin typeface="+mn-lt"/>
                <a:ea typeface="Verdana" panose="020B0604030504040204" pitchFamily="34" charset="0"/>
                <a:cs typeface="Verdana" panose="020B0604030504040204" pitchFamily="34" charset="0"/>
              </a:defRPr>
            </a:lvl1pPr>
          </a:lstStyle>
          <a:p>
            <a:endParaRPr lang="da-DK" dirty="0"/>
          </a:p>
        </p:txBody>
      </p:sp>
      <p:sp>
        <p:nvSpPr>
          <p:cNvPr id="6" name="Pladsholder til slidenummer 5">
            <a:extLst>
              <a:ext uri="{FF2B5EF4-FFF2-40B4-BE49-F238E27FC236}">
                <a16:creationId xmlns:a16="http://schemas.microsoft.com/office/drawing/2014/main" id="{D367CE6C-D69C-8040-9F58-C32DA4B03038}"/>
              </a:ext>
            </a:extLst>
          </p:cNvPr>
          <p:cNvSpPr>
            <a:spLocks noGrp="1"/>
          </p:cNvSpPr>
          <p:nvPr>
            <p:ph type="sldNum" sz="quarter" idx="4"/>
          </p:nvPr>
        </p:nvSpPr>
        <p:spPr>
          <a:xfrm>
            <a:off x="150472" y="6534000"/>
            <a:ext cx="360000" cy="324000"/>
          </a:xfrm>
          <a:prstGeom prst="rect">
            <a:avLst/>
          </a:prstGeom>
        </p:spPr>
        <p:txBody>
          <a:bodyPr vert="horz" lIns="0" tIns="0" rIns="0" bIns="0" rtlCol="0" anchor="t" anchorCtr="0"/>
          <a:lstStyle>
            <a:lvl1pPr algn="r">
              <a:defRPr sz="800" b="1">
                <a:solidFill>
                  <a:schemeClr val="tx2"/>
                </a:solidFill>
                <a:latin typeface="+mn-lt"/>
                <a:ea typeface="Verdana" panose="020B0604030504040204" pitchFamily="34" charset="0"/>
                <a:cs typeface="Verdana" panose="020B0604030504040204" pitchFamily="34" charset="0"/>
              </a:defRPr>
            </a:lvl1pPr>
          </a:lstStyle>
          <a:p>
            <a:fld id="{50DEC214-4A26-8544-86E4-D5810B015655}" type="slidenum">
              <a:rPr lang="da-DK" smtClean="0"/>
              <a:pPr/>
              <a:t>‹nr.›</a:t>
            </a:fld>
            <a:endParaRPr lang="da-DK" dirty="0"/>
          </a:p>
        </p:txBody>
      </p:sp>
      <p:pic>
        <p:nvPicPr>
          <p:cNvPr id="7" name="Billede 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30463009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j-lt"/>
          <a:ea typeface="Verdana" panose="020B0604030504040204" pitchFamily="34" charset="0"/>
          <a:cs typeface="Verdana" panose="020B0604030504040204" pitchFamily="34" charset="0"/>
        </a:defRPr>
      </a:lvl1pPr>
    </p:titleStyle>
    <p:bodyStyle>
      <a:lvl1pPr marL="180000" indent="-180000" algn="l" defTabSz="590400" rtl="0" eaLnBrk="1" latinLnBrk="0" hangingPunct="1">
        <a:lnSpc>
          <a:spcPts val="2400"/>
        </a:lnSpc>
        <a:spcBef>
          <a:spcPts val="10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1pPr>
      <a:lvl2pPr marL="36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2pPr>
      <a:lvl3pPr marL="54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3pPr>
      <a:lvl4pPr marL="72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4pPr>
      <a:lvl5pPr marL="90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5pPr>
      <a:lvl6pPr marL="108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6pPr>
      <a:lvl7pPr marL="126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7pPr>
      <a:lvl8pPr marL="144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8pPr>
      <a:lvl9pPr marL="162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574" userDrawn="1">
          <p15:clr>
            <a:srgbClr val="F26B43"/>
          </p15:clr>
        </p15:guide>
        <p15:guide id="3" pos="6652" userDrawn="1">
          <p15:clr>
            <a:srgbClr val="F26B43"/>
          </p15:clr>
        </p15:guide>
        <p15:guide id="4" pos="3613" userDrawn="1">
          <p15:clr>
            <a:srgbClr val="F26B43"/>
          </p15:clr>
        </p15:guide>
        <p15:guide id="5" pos="3386" userDrawn="1">
          <p15:clr>
            <a:srgbClr val="F26B43"/>
          </p15:clr>
        </p15:guide>
        <p15:guide id="6" pos="4475" userDrawn="1">
          <p15:clr>
            <a:srgbClr val="F26B43"/>
          </p15:clr>
        </p15:guide>
        <p15:guide id="7" pos="4929" userDrawn="1">
          <p15:clr>
            <a:srgbClr val="F26B43"/>
          </p15:clr>
        </p15:guide>
        <p15:guide id="8" pos="2751" userDrawn="1">
          <p15:clr>
            <a:srgbClr val="F26B43"/>
          </p15:clr>
        </p15:guide>
        <p15:guide id="9" pos="2298" userDrawn="1">
          <p15:clr>
            <a:srgbClr val="F26B43"/>
          </p15:clr>
        </p15:guide>
        <p15:guide id="10" orient="horz" pos="3952" userDrawn="1">
          <p15:clr>
            <a:srgbClr val="F26B43"/>
          </p15:clr>
        </p15:guide>
        <p15:guide id="11" orient="horz" pos="913" userDrawn="1">
          <p15:clr>
            <a:srgbClr val="F26B43"/>
          </p15:clr>
        </p15:guide>
        <p15:guide id="12" orient="horz" pos="118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E68C893-B8D9-40C9-8CC8-B043DB4B4DDA}"/>
              </a:ext>
            </a:extLst>
          </p:cNvPr>
          <p:cNvGraphicFramePr>
            <a:graphicFrameLocks noChangeAspect="1"/>
          </p:cNvGraphicFramePr>
          <p:nvPr userDrawn="1">
            <p:custDataLst>
              <p:tags r:id="rId102"/>
            </p:custDataLst>
            <p:extLst>
              <p:ext uri="{D42A27DB-BD31-4B8C-83A1-F6EECF244321}">
                <p14:modId xmlns:p14="http://schemas.microsoft.com/office/powerpoint/2010/main" val="1951023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3" imgW="347" imgH="348" progId="TCLayout.ActiveDocument.1">
                  <p:embed/>
                </p:oleObj>
              </mc:Choice>
              <mc:Fallback>
                <p:oleObj name="think-cell Slide" r:id="rId103" imgW="347" imgH="348" progId="TCLayout.ActiveDocument.1">
                  <p:embed/>
                  <p:pic>
                    <p:nvPicPr>
                      <p:cNvPr id="4" name="think-cell data - do not delete" hidden="1">
                        <a:extLst>
                          <a:ext uri="{FF2B5EF4-FFF2-40B4-BE49-F238E27FC236}">
                            <a16:creationId xmlns:a16="http://schemas.microsoft.com/office/drawing/2014/main" id="{8E68C893-B8D9-40C9-8CC8-B043DB4B4DDA}"/>
                          </a:ext>
                        </a:extLst>
                      </p:cNvPr>
                      <p:cNvPicPr/>
                      <p:nvPr/>
                    </p:nvPicPr>
                    <p:blipFill>
                      <a:blip r:embed="rId104"/>
                      <a:stretch>
                        <a:fillRect/>
                      </a:stretch>
                    </p:blipFill>
                    <p:spPr>
                      <a:xfrm>
                        <a:off x="1588" y="1588"/>
                        <a:ext cx="1588" cy="1588"/>
                      </a:xfrm>
                      <a:prstGeom prst="rect">
                        <a:avLst/>
                      </a:prstGeom>
                    </p:spPr>
                  </p:pic>
                </p:oleObj>
              </mc:Fallback>
            </mc:AlternateContent>
          </a:graphicData>
        </a:graphic>
      </p:graphicFrame>
      <p:sp>
        <p:nvSpPr>
          <p:cNvPr id="6" name="Title Placeholder 6">
            <a:extLst>
              <a:ext uri="{FF2B5EF4-FFF2-40B4-BE49-F238E27FC236}">
                <a16:creationId xmlns:a16="http://schemas.microsoft.com/office/drawing/2014/main" id="{41A743EB-2E9E-4D0D-A394-919420360DB8}"/>
              </a:ext>
            </a:extLst>
          </p:cNvPr>
          <p:cNvSpPr>
            <a:spLocks noGrp="1"/>
          </p:cNvSpPr>
          <p:nvPr>
            <p:ph type="title"/>
          </p:nvPr>
        </p:nvSpPr>
        <p:spPr>
          <a:xfrm>
            <a:off x="695324" y="613250"/>
            <a:ext cx="10801351" cy="900000"/>
          </a:xfrm>
          <a:prstGeom prst="rect">
            <a:avLst/>
          </a:prstGeom>
        </p:spPr>
        <p:txBody>
          <a:bodyPr vert="horz" lIns="0" tIns="0" rIns="0" bIns="0" rtlCol="0" anchor="t" anchorCtr="0">
            <a:noAutofit/>
          </a:bodyPr>
          <a:lstStyle/>
          <a:p>
            <a:r>
              <a:rPr lang="da-DK" dirty="0"/>
              <a:t>Her kan der stå en titel</a:t>
            </a:r>
          </a:p>
        </p:txBody>
      </p:sp>
      <p:sp>
        <p:nvSpPr>
          <p:cNvPr id="7" name="Text Placeholder 2">
            <a:extLst>
              <a:ext uri="{FF2B5EF4-FFF2-40B4-BE49-F238E27FC236}">
                <a16:creationId xmlns:a16="http://schemas.microsoft.com/office/drawing/2014/main" id="{0ECB709E-72BE-473B-943B-675A369E6F98}"/>
              </a:ext>
            </a:extLst>
          </p:cNvPr>
          <p:cNvSpPr>
            <a:spLocks noGrp="1"/>
          </p:cNvSpPr>
          <p:nvPr>
            <p:ph type="body" idx="1"/>
          </p:nvPr>
        </p:nvSpPr>
        <p:spPr>
          <a:xfrm>
            <a:off x="695325" y="1808163"/>
            <a:ext cx="10801350" cy="4321175"/>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 Header</a:t>
            </a:r>
          </a:p>
          <a:p>
            <a:pPr lvl="4"/>
            <a:r>
              <a:rPr lang="da-DK" noProof="0" dirty="0"/>
              <a:t>Level 5, Body</a:t>
            </a:r>
          </a:p>
          <a:p>
            <a:pPr lvl="5"/>
            <a:r>
              <a:rPr lang="da-DK" noProof="0" dirty="0"/>
              <a:t>Level 6 Report bullet</a:t>
            </a:r>
          </a:p>
          <a:p>
            <a:pPr lvl="6"/>
            <a:r>
              <a:rPr lang="da-DK" noProof="0" dirty="0"/>
              <a:t>Level 7, Report Header</a:t>
            </a:r>
          </a:p>
          <a:p>
            <a:pPr lvl="7"/>
            <a:r>
              <a:rPr lang="da-DK" noProof="0" dirty="0"/>
              <a:t>Level 8, Report Body</a:t>
            </a:r>
          </a:p>
          <a:p>
            <a:pPr lvl="8"/>
            <a:r>
              <a:rPr lang="da-DK" noProof="0" dirty="0" err="1"/>
              <a:t>Infographic</a:t>
            </a:r>
            <a:endParaRPr lang="da-DK" noProof="0" dirty="0"/>
          </a:p>
        </p:txBody>
      </p:sp>
      <p:sp>
        <p:nvSpPr>
          <p:cNvPr id="2" name="Pladsholder til slidenummer 1">
            <a:extLst>
              <a:ext uri="{FF2B5EF4-FFF2-40B4-BE49-F238E27FC236}">
                <a16:creationId xmlns:a16="http://schemas.microsoft.com/office/drawing/2014/main" id="{0B472A6F-726E-E59A-21B2-8CAFC8A56BD5}"/>
              </a:ext>
            </a:extLst>
          </p:cNvPr>
          <p:cNvSpPr>
            <a:spLocks noGrp="1"/>
          </p:cNvSpPr>
          <p:nvPr>
            <p:ph type="sldNum" sz="quarter" idx="4"/>
          </p:nvPr>
        </p:nvSpPr>
        <p:spPr>
          <a:xfrm>
            <a:off x="11472000" y="6525473"/>
            <a:ext cx="471208" cy="147087"/>
          </a:xfrm>
          <a:prstGeom prst="rect">
            <a:avLst/>
          </a:prstGeom>
        </p:spPr>
        <p:txBody>
          <a:bodyPr vert="horz" lIns="91440" tIns="45720" rIns="91440" bIns="45720" rtlCol="0" anchor="ctr"/>
          <a:lstStyle>
            <a:lvl1pPr algn="r">
              <a:defRPr sz="1000" b="1" i="0">
                <a:solidFill>
                  <a:schemeClr val="tx1"/>
                </a:solidFill>
                <a:latin typeface="+mj-lt"/>
                <a:cs typeface="Poppins ExtraBold" pitchFamily="2" charset="77"/>
              </a:defRPr>
            </a:lvl1pPr>
          </a:lstStyle>
          <a:p>
            <a:fld id="{F8D14BDA-C419-F344-9039-0BCDE95FAB14}" type="slidenum">
              <a:rPr lang="da-DK" smtClean="0"/>
              <a:pPr/>
              <a:t>‹nr.›</a:t>
            </a:fld>
            <a:endParaRPr lang="da-DK" dirty="0"/>
          </a:p>
        </p:txBody>
      </p:sp>
    </p:spTree>
    <p:extLst>
      <p:ext uri="{BB962C8B-B14F-4D97-AF65-F5344CB8AC3E}">
        <p14:creationId xmlns:p14="http://schemas.microsoft.com/office/powerpoint/2010/main" val="128718370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 id="2147483734" r:id="rId36"/>
    <p:sldLayoutId id="2147483735" r:id="rId37"/>
    <p:sldLayoutId id="2147483736" r:id="rId38"/>
    <p:sldLayoutId id="2147483737" r:id="rId39"/>
    <p:sldLayoutId id="2147483738" r:id="rId40"/>
    <p:sldLayoutId id="2147483739" r:id="rId41"/>
    <p:sldLayoutId id="2147483740" r:id="rId42"/>
    <p:sldLayoutId id="2147483741" r:id="rId43"/>
    <p:sldLayoutId id="2147483742" r:id="rId44"/>
    <p:sldLayoutId id="2147483743" r:id="rId45"/>
    <p:sldLayoutId id="2147483744" r:id="rId46"/>
    <p:sldLayoutId id="2147483745" r:id="rId47"/>
    <p:sldLayoutId id="2147483746" r:id="rId48"/>
    <p:sldLayoutId id="2147483747" r:id="rId49"/>
    <p:sldLayoutId id="2147483748" r:id="rId50"/>
    <p:sldLayoutId id="2147483749" r:id="rId51"/>
    <p:sldLayoutId id="2147483750" r:id="rId52"/>
    <p:sldLayoutId id="2147483751" r:id="rId53"/>
    <p:sldLayoutId id="2147483752" r:id="rId54"/>
    <p:sldLayoutId id="2147483753" r:id="rId55"/>
    <p:sldLayoutId id="2147483754" r:id="rId56"/>
    <p:sldLayoutId id="2147483755" r:id="rId57"/>
    <p:sldLayoutId id="2147483756" r:id="rId58"/>
    <p:sldLayoutId id="2147483757" r:id="rId59"/>
    <p:sldLayoutId id="2147483758" r:id="rId60"/>
    <p:sldLayoutId id="2147483759" r:id="rId61"/>
    <p:sldLayoutId id="2147483760" r:id="rId62"/>
    <p:sldLayoutId id="2147483761" r:id="rId63"/>
    <p:sldLayoutId id="2147483762" r:id="rId64"/>
    <p:sldLayoutId id="2147483763" r:id="rId65"/>
    <p:sldLayoutId id="2147483764" r:id="rId66"/>
    <p:sldLayoutId id="2147483765" r:id="rId67"/>
    <p:sldLayoutId id="2147483766" r:id="rId68"/>
    <p:sldLayoutId id="2147483767" r:id="rId69"/>
    <p:sldLayoutId id="2147483768" r:id="rId70"/>
    <p:sldLayoutId id="2147483769" r:id="rId71"/>
    <p:sldLayoutId id="2147483770" r:id="rId72"/>
    <p:sldLayoutId id="2147483771" r:id="rId73"/>
    <p:sldLayoutId id="2147483772" r:id="rId74"/>
    <p:sldLayoutId id="2147483773" r:id="rId75"/>
    <p:sldLayoutId id="2147483774" r:id="rId76"/>
    <p:sldLayoutId id="2147483775" r:id="rId77"/>
    <p:sldLayoutId id="2147483776" r:id="rId78"/>
    <p:sldLayoutId id="2147483777" r:id="rId79"/>
    <p:sldLayoutId id="2147483778" r:id="rId80"/>
    <p:sldLayoutId id="2147483779" r:id="rId81"/>
    <p:sldLayoutId id="2147483780" r:id="rId82"/>
    <p:sldLayoutId id="2147483781" r:id="rId83"/>
    <p:sldLayoutId id="2147483782" r:id="rId84"/>
    <p:sldLayoutId id="2147483783" r:id="rId85"/>
    <p:sldLayoutId id="2147483784" r:id="rId86"/>
    <p:sldLayoutId id="2147483785" r:id="rId87"/>
    <p:sldLayoutId id="2147483786" r:id="rId88"/>
    <p:sldLayoutId id="2147483787" r:id="rId89"/>
    <p:sldLayoutId id="2147483788" r:id="rId90"/>
    <p:sldLayoutId id="2147483789" r:id="rId91"/>
    <p:sldLayoutId id="2147483790" r:id="rId92"/>
    <p:sldLayoutId id="2147483791" r:id="rId93"/>
    <p:sldLayoutId id="2147483792" r:id="rId94"/>
    <p:sldLayoutId id="2147483793" r:id="rId95"/>
    <p:sldLayoutId id="2147483794" r:id="rId96"/>
    <p:sldLayoutId id="2147483795" r:id="rId97"/>
    <p:sldLayoutId id="2147483796" r:id="rId98"/>
    <p:sldLayoutId id="2147483797" r:id="rId99"/>
    <p:sldLayoutId id="2147483798" r:id="rId100"/>
  </p:sldLayoutIdLst>
  <p:hf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Semilight" panose="020B0402040204020203" pitchFamily="34" charset="0"/>
          <a:ea typeface="+mn-ea"/>
          <a:cs typeface="Segoe UI Semilight" panose="020B0402040204020203"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8">
          <p15:clr>
            <a:srgbClr val="5ACBF0"/>
          </p15:clr>
        </p15:guide>
        <p15:guide id="4" pos="7242">
          <p15:clr>
            <a:srgbClr val="5ACBF0"/>
          </p15:clr>
        </p15:guide>
        <p15:guide id="5" orient="horz" pos="3861">
          <p15:clr>
            <a:srgbClr val="F26B43"/>
          </p15:clr>
        </p15:guide>
        <p15:guide id="6" orient="horz" pos="1139">
          <p15:clr>
            <a:srgbClr val="5ACBF0"/>
          </p15:clr>
        </p15:guide>
        <p15:guide id="7" orient="horz" pos="391">
          <p15:clr>
            <a:srgbClr val="5ACBF0"/>
          </p15:clr>
        </p15:guide>
        <p15:guide id="8" pos="3953">
          <p15:clr>
            <a:srgbClr val="C35EA4"/>
          </p15:clr>
        </p15:guide>
        <p15:guide id="9" pos="3727">
          <p15:clr>
            <a:srgbClr val="C35EA4"/>
          </p15:clr>
        </p15:guide>
        <p15:guide id="10" pos="2570">
          <p15:clr>
            <a:srgbClr val="C35EA4"/>
          </p15:clr>
        </p15:guide>
        <p15:guide id="11" pos="2774">
          <p15:clr>
            <a:srgbClr val="C35EA4"/>
          </p15:clr>
        </p15:guide>
        <p15:guide id="12" pos="4906">
          <p15:clr>
            <a:srgbClr val="C35EA4"/>
          </p15:clr>
        </p15:guide>
        <p15:guide id="13" pos="5110">
          <p15:clr>
            <a:srgbClr val="C35EA4"/>
          </p15:clr>
        </p15:guide>
        <p15:guide id="14" orient="horz" pos="1366">
          <p15:clr>
            <a:srgbClr val="F26B43"/>
          </p15:clr>
        </p15:guide>
        <p15:guide id="15" pos="3386">
          <p15:clr>
            <a:srgbClr val="9FCC3B"/>
          </p15:clr>
        </p15:guide>
        <p15:guide id="16" pos="4294">
          <p15:clr>
            <a:srgbClr val="9FCC3B"/>
          </p15:clr>
        </p15:guide>
        <p15:guide id="17" pos="2366">
          <p15:clr>
            <a:srgbClr val="C35EA4"/>
          </p15:clr>
        </p15:guide>
        <p15:guide id="18" pos="531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6CA5A293-EF27-9896-4267-277C35CEFD46}"/>
              </a:ext>
            </a:extLst>
          </p:cNvPr>
          <p:cNvGraphicFramePr>
            <a:graphicFrameLocks noChangeAspect="1"/>
          </p:cNvGraphicFramePr>
          <p:nvPr userDrawn="1">
            <p:custDataLst>
              <p:tags r:id="rId21"/>
            </p:custDataLst>
            <p:extLst>
              <p:ext uri="{D42A27DB-BD31-4B8C-83A1-F6EECF244321}">
                <p14:modId xmlns:p14="http://schemas.microsoft.com/office/powerpoint/2010/main" val="28454015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352" imgH="353" progId="TCLayout.ActiveDocument.1">
                  <p:embed/>
                </p:oleObj>
              </mc:Choice>
              <mc:Fallback>
                <p:oleObj name="think-cell Slide" r:id="rId22" imgW="352" imgH="353" progId="TCLayout.ActiveDocument.1">
                  <p:embed/>
                  <p:pic>
                    <p:nvPicPr>
                      <p:cNvPr id="9" name="think-cell data - do not delete" hidden="1">
                        <a:extLst>
                          <a:ext uri="{FF2B5EF4-FFF2-40B4-BE49-F238E27FC236}">
                            <a16:creationId xmlns:a16="http://schemas.microsoft.com/office/drawing/2014/main" id="{6CA5A293-EF27-9896-4267-277C35CEFD46}"/>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Pladsholder til titel 1">
            <a:extLst>
              <a:ext uri="{FF2B5EF4-FFF2-40B4-BE49-F238E27FC236}">
                <a16:creationId xmlns:a16="http://schemas.microsoft.com/office/drawing/2014/main" id="{2A167745-ABD9-1948-A62A-3CEC22EE8438}"/>
              </a:ext>
            </a:extLst>
          </p:cNvPr>
          <p:cNvSpPr>
            <a:spLocks noGrp="1"/>
          </p:cNvSpPr>
          <p:nvPr>
            <p:ph type="title"/>
          </p:nvPr>
        </p:nvSpPr>
        <p:spPr>
          <a:xfrm>
            <a:off x="911225" y="369793"/>
            <a:ext cx="9648826" cy="1081007"/>
          </a:xfrm>
          <a:prstGeom prst="rect">
            <a:avLst/>
          </a:prstGeom>
        </p:spPr>
        <p:txBody>
          <a:bodyPr vert="horz" wrap="square" lIns="0" tIns="0" rIns="0" bIns="0" rtlCol="0" anchor="b"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A85F87AF-8230-C04F-A7C6-795EB814CECE}"/>
              </a:ext>
            </a:extLst>
          </p:cNvPr>
          <p:cNvSpPr>
            <a:spLocks noGrp="1"/>
          </p:cNvSpPr>
          <p:nvPr>
            <p:ph type="body" idx="1"/>
          </p:nvPr>
        </p:nvSpPr>
        <p:spPr>
          <a:xfrm>
            <a:off x="911225" y="1881186"/>
            <a:ext cx="9648826" cy="4421529"/>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Pladsholder til dato 3">
            <a:extLst>
              <a:ext uri="{FF2B5EF4-FFF2-40B4-BE49-F238E27FC236}">
                <a16:creationId xmlns:a16="http://schemas.microsoft.com/office/drawing/2014/main" id="{5D8A659C-C571-D845-97EF-7888D77CB165}"/>
              </a:ext>
            </a:extLst>
          </p:cNvPr>
          <p:cNvSpPr>
            <a:spLocks noGrp="1"/>
          </p:cNvSpPr>
          <p:nvPr>
            <p:ph type="dt" sz="half" idx="2"/>
          </p:nvPr>
        </p:nvSpPr>
        <p:spPr>
          <a:xfrm>
            <a:off x="6096000" y="7020000"/>
            <a:ext cx="1368425" cy="324000"/>
          </a:xfrm>
          <a:prstGeom prst="rect">
            <a:avLst/>
          </a:prstGeom>
        </p:spPr>
        <p:txBody>
          <a:bodyPr vert="horz" lIns="0" tIns="0" rIns="0" bIns="0" rtlCol="0" anchor="t" anchorCtr="0"/>
          <a:lstStyle>
            <a:lvl1pPr algn="l">
              <a:defRPr sz="800">
                <a:solidFill>
                  <a:schemeClr val="tx2"/>
                </a:solidFill>
                <a:latin typeface="+mn-lt"/>
                <a:ea typeface="Verdana" panose="020B0604030504040204" pitchFamily="34" charset="0"/>
                <a:cs typeface="Verdana" panose="020B0604030504040204" pitchFamily="34" charset="0"/>
              </a:defRPr>
            </a:lvl1pPr>
          </a:lstStyle>
          <a:p>
            <a:fld id="{38106E4C-3BC3-4FDF-BD0C-4DDE8CB7F1E2}" type="datetime2">
              <a:rPr lang="da-DK" smtClean="0"/>
              <a:t>30. marts 2025</a:t>
            </a:fld>
            <a:endParaRPr lang="da-DK" dirty="0"/>
          </a:p>
        </p:txBody>
      </p:sp>
      <p:sp>
        <p:nvSpPr>
          <p:cNvPr id="5" name="Pladsholder til sidefod 4">
            <a:extLst>
              <a:ext uri="{FF2B5EF4-FFF2-40B4-BE49-F238E27FC236}">
                <a16:creationId xmlns:a16="http://schemas.microsoft.com/office/drawing/2014/main" id="{BFA5BF4C-4B2F-6840-8F98-39F777011663}"/>
              </a:ext>
            </a:extLst>
          </p:cNvPr>
          <p:cNvSpPr>
            <a:spLocks noGrp="1"/>
          </p:cNvSpPr>
          <p:nvPr>
            <p:ph type="ftr" sz="quarter" idx="3"/>
          </p:nvPr>
        </p:nvSpPr>
        <p:spPr>
          <a:xfrm>
            <a:off x="911225" y="6534000"/>
            <a:ext cx="4464050" cy="324000"/>
          </a:xfrm>
          <a:prstGeom prst="rect">
            <a:avLst/>
          </a:prstGeom>
        </p:spPr>
        <p:txBody>
          <a:bodyPr vert="horz" lIns="0" tIns="0" rIns="0" bIns="0" rtlCol="0" anchor="t" anchorCtr="0"/>
          <a:lstStyle>
            <a:lvl1pPr algn="l">
              <a:defRPr sz="800">
                <a:solidFill>
                  <a:schemeClr val="tx2"/>
                </a:solidFill>
                <a:latin typeface="+mn-lt"/>
                <a:ea typeface="Verdana" panose="020B0604030504040204" pitchFamily="34" charset="0"/>
                <a:cs typeface="Verdana" panose="020B0604030504040204" pitchFamily="34" charset="0"/>
              </a:defRPr>
            </a:lvl1pPr>
          </a:lstStyle>
          <a:p>
            <a:endParaRPr lang="da-DK" dirty="0"/>
          </a:p>
        </p:txBody>
      </p:sp>
      <p:sp>
        <p:nvSpPr>
          <p:cNvPr id="6" name="Pladsholder til slidenummer 5">
            <a:extLst>
              <a:ext uri="{FF2B5EF4-FFF2-40B4-BE49-F238E27FC236}">
                <a16:creationId xmlns:a16="http://schemas.microsoft.com/office/drawing/2014/main" id="{D367CE6C-D69C-8040-9F58-C32DA4B03038}"/>
              </a:ext>
            </a:extLst>
          </p:cNvPr>
          <p:cNvSpPr>
            <a:spLocks noGrp="1"/>
          </p:cNvSpPr>
          <p:nvPr>
            <p:ph type="sldNum" sz="quarter" idx="4"/>
          </p:nvPr>
        </p:nvSpPr>
        <p:spPr>
          <a:xfrm>
            <a:off x="150472" y="6534000"/>
            <a:ext cx="360000" cy="324000"/>
          </a:xfrm>
          <a:prstGeom prst="rect">
            <a:avLst/>
          </a:prstGeom>
        </p:spPr>
        <p:txBody>
          <a:bodyPr vert="horz" lIns="0" tIns="0" rIns="0" bIns="0" rtlCol="0" anchor="t" anchorCtr="0"/>
          <a:lstStyle>
            <a:lvl1pPr algn="r">
              <a:defRPr sz="800" b="1">
                <a:solidFill>
                  <a:schemeClr val="tx2"/>
                </a:solidFill>
                <a:latin typeface="+mn-lt"/>
                <a:ea typeface="Verdana" panose="020B0604030504040204" pitchFamily="34" charset="0"/>
                <a:cs typeface="Verdana" panose="020B0604030504040204" pitchFamily="34" charset="0"/>
              </a:defRPr>
            </a:lvl1pPr>
          </a:lstStyle>
          <a:p>
            <a:fld id="{50DEC214-4A26-8544-86E4-D5810B015655}" type="slidenum">
              <a:rPr lang="da-DK" smtClean="0"/>
              <a:pPr/>
              <a:t>‹nr.›</a:t>
            </a:fld>
            <a:endParaRPr lang="da-DK" dirty="0"/>
          </a:p>
        </p:txBody>
      </p:sp>
      <p:pic>
        <p:nvPicPr>
          <p:cNvPr id="7" name="Billede 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398681563"/>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j-lt"/>
          <a:ea typeface="Verdana" panose="020B0604030504040204" pitchFamily="34" charset="0"/>
          <a:cs typeface="Verdana" panose="020B0604030504040204" pitchFamily="34" charset="0"/>
        </a:defRPr>
      </a:lvl1pPr>
    </p:titleStyle>
    <p:bodyStyle>
      <a:lvl1pPr marL="180000" indent="-180000" algn="l" defTabSz="590400" rtl="0" eaLnBrk="1" latinLnBrk="0" hangingPunct="1">
        <a:lnSpc>
          <a:spcPts val="2400"/>
        </a:lnSpc>
        <a:spcBef>
          <a:spcPts val="10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1pPr>
      <a:lvl2pPr marL="36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2pPr>
      <a:lvl3pPr marL="54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3pPr>
      <a:lvl4pPr marL="72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4pPr>
      <a:lvl5pPr marL="90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5pPr>
      <a:lvl6pPr marL="108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6pPr>
      <a:lvl7pPr marL="126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7pPr>
      <a:lvl8pPr marL="144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8pPr>
      <a:lvl9pPr marL="162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guide id="2" pos="574">
          <p15:clr>
            <a:srgbClr val="F26B43"/>
          </p15:clr>
        </p15:guide>
        <p15:guide id="3" pos="6652">
          <p15:clr>
            <a:srgbClr val="F26B43"/>
          </p15:clr>
        </p15:guide>
        <p15:guide id="4" pos="3613">
          <p15:clr>
            <a:srgbClr val="F26B43"/>
          </p15:clr>
        </p15:guide>
        <p15:guide id="5" pos="3386">
          <p15:clr>
            <a:srgbClr val="F26B43"/>
          </p15:clr>
        </p15:guide>
        <p15:guide id="6" pos="4475">
          <p15:clr>
            <a:srgbClr val="F26B43"/>
          </p15:clr>
        </p15:guide>
        <p15:guide id="7" pos="4929">
          <p15:clr>
            <a:srgbClr val="F26B43"/>
          </p15:clr>
        </p15:guide>
        <p15:guide id="8" pos="2751">
          <p15:clr>
            <a:srgbClr val="F26B43"/>
          </p15:clr>
        </p15:guide>
        <p15:guide id="9" pos="2298">
          <p15:clr>
            <a:srgbClr val="F26B43"/>
          </p15:clr>
        </p15:guide>
        <p15:guide id="10" orient="horz" pos="3952">
          <p15:clr>
            <a:srgbClr val="F26B43"/>
          </p15:clr>
        </p15:guide>
        <p15:guide id="11" orient="horz" pos="913">
          <p15:clr>
            <a:srgbClr val="F26B43"/>
          </p15:clr>
        </p15:guide>
        <p15:guide id="12" orient="horz" pos="118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1D4800D-5E0D-6067-C60B-76F1A4E89CB9}"/>
              </a:ext>
            </a:extLst>
          </p:cNvPr>
          <p:cNvGraphicFramePr>
            <a:graphicFrameLocks noChangeAspect="1"/>
          </p:cNvGraphicFramePr>
          <p:nvPr userDrawn="1">
            <p:custDataLst>
              <p:tags r:id="rId13"/>
            </p:custDataLst>
            <p:extLst>
              <p:ext uri="{D42A27DB-BD31-4B8C-83A1-F6EECF244321}">
                <p14:modId xmlns:p14="http://schemas.microsoft.com/office/powerpoint/2010/main" val="7460377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59" imgH="360" progId="TCLayout.ActiveDocument.1">
                  <p:embed/>
                </p:oleObj>
              </mc:Choice>
              <mc:Fallback>
                <p:oleObj name="think-cell Slide" r:id="rId14" imgW="359" imgH="360"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5A72C8-1B98-49B0-8547-9B1724CA8980}" type="datetimeFigureOut">
              <a:rPr lang="da-DK" smtClean="0"/>
              <a:t>30-03-2025</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EC247-83AE-43C2-A537-58AC96022543}" type="slidenum">
              <a:rPr lang="da-DK" smtClean="0"/>
              <a:t>‹nr.›</a:t>
            </a:fld>
            <a:endParaRPr lang="da-DK"/>
          </a:p>
        </p:txBody>
      </p:sp>
    </p:spTree>
    <p:extLst>
      <p:ext uri="{BB962C8B-B14F-4D97-AF65-F5344CB8AC3E}">
        <p14:creationId xmlns:p14="http://schemas.microsoft.com/office/powerpoint/2010/main" val="1328948752"/>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p:cNvGraphicFramePr>
            <a:graphicFrameLocks noChangeAspect="1"/>
          </p:cNvGraphicFramePr>
          <p:nvPr userDrawn="1">
            <p:custDataLst>
              <p:tags r:id="rId22"/>
            </p:custDataLst>
            <p:extLst>
              <p:ext uri="{D42A27DB-BD31-4B8C-83A1-F6EECF244321}">
                <p14:modId xmlns:p14="http://schemas.microsoft.com/office/powerpoint/2010/main" val="3293703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518" imgH="578" progId="TCLayout.ActiveDocument.1">
                  <p:embed/>
                </p:oleObj>
              </mc:Choice>
              <mc:Fallback>
                <p:oleObj name="think-cell Slide" r:id="rId23" imgW="518" imgH="578" progId="TCLayout.ActiveDocument.1">
                  <p:embed/>
                  <p:pic>
                    <p:nvPicPr>
                      <p:cNvPr id="9" name="think-cell data - do not delete" hidden="1"/>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Pladsholder til titel 1">
            <a:extLst>
              <a:ext uri="{FF2B5EF4-FFF2-40B4-BE49-F238E27FC236}">
                <a16:creationId xmlns:a16="http://schemas.microsoft.com/office/drawing/2014/main" id="{2A167745-ABD9-1948-A62A-3CEC22EE8438}"/>
              </a:ext>
            </a:extLst>
          </p:cNvPr>
          <p:cNvSpPr>
            <a:spLocks noGrp="1"/>
          </p:cNvSpPr>
          <p:nvPr>
            <p:ph type="title"/>
          </p:nvPr>
        </p:nvSpPr>
        <p:spPr>
          <a:xfrm>
            <a:off x="911225" y="369793"/>
            <a:ext cx="9648826" cy="1081007"/>
          </a:xfrm>
          <a:prstGeom prst="rect">
            <a:avLst/>
          </a:prstGeom>
        </p:spPr>
        <p:txBody>
          <a:bodyPr vert="horz" wrap="square" lIns="0" tIns="0" rIns="0" bIns="0" rtlCol="0" anchor="b"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A85F87AF-8230-C04F-A7C6-795EB814CECE}"/>
              </a:ext>
            </a:extLst>
          </p:cNvPr>
          <p:cNvSpPr>
            <a:spLocks noGrp="1"/>
          </p:cNvSpPr>
          <p:nvPr>
            <p:ph type="body" idx="1"/>
          </p:nvPr>
        </p:nvSpPr>
        <p:spPr>
          <a:xfrm>
            <a:off x="911225" y="1881186"/>
            <a:ext cx="9648826" cy="4421529"/>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Pladsholder til dato 3">
            <a:extLst>
              <a:ext uri="{FF2B5EF4-FFF2-40B4-BE49-F238E27FC236}">
                <a16:creationId xmlns:a16="http://schemas.microsoft.com/office/drawing/2014/main" id="{5D8A659C-C571-D845-97EF-7888D77CB165}"/>
              </a:ext>
            </a:extLst>
          </p:cNvPr>
          <p:cNvSpPr>
            <a:spLocks noGrp="1"/>
          </p:cNvSpPr>
          <p:nvPr>
            <p:ph type="dt" sz="half" idx="2"/>
          </p:nvPr>
        </p:nvSpPr>
        <p:spPr>
          <a:xfrm>
            <a:off x="6096000" y="7020000"/>
            <a:ext cx="1368425" cy="324000"/>
          </a:xfrm>
          <a:prstGeom prst="rect">
            <a:avLst/>
          </a:prstGeom>
        </p:spPr>
        <p:txBody>
          <a:bodyPr vert="horz" lIns="0" tIns="0" rIns="0" bIns="0" rtlCol="0" anchor="t" anchorCtr="0"/>
          <a:lstStyle>
            <a:lvl1pPr algn="l">
              <a:defRPr sz="800">
                <a:solidFill>
                  <a:schemeClr val="tx2"/>
                </a:solidFill>
                <a:latin typeface="+mn-lt"/>
                <a:ea typeface="Verdana" panose="020B0604030504040204" pitchFamily="34" charset="0"/>
                <a:cs typeface="Verdana" panose="020B0604030504040204" pitchFamily="34" charset="0"/>
              </a:defRPr>
            </a:lvl1pPr>
          </a:lstStyle>
          <a:p>
            <a:fld id="{38106E4C-3BC3-4FDF-BD0C-4DDE8CB7F1E2}" type="datetime2">
              <a:rPr lang="da-DK" smtClean="0">
                <a:solidFill>
                  <a:srgbClr val="595959"/>
                </a:solidFill>
              </a:rPr>
              <a:pPr/>
              <a:t>30. marts 2025</a:t>
            </a:fld>
            <a:endParaRPr lang="da-DK" dirty="0">
              <a:solidFill>
                <a:srgbClr val="595959"/>
              </a:solidFill>
            </a:endParaRPr>
          </a:p>
        </p:txBody>
      </p:sp>
      <p:sp>
        <p:nvSpPr>
          <p:cNvPr id="5" name="Pladsholder til sidefod 4">
            <a:extLst>
              <a:ext uri="{FF2B5EF4-FFF2-40B4-BE49-F238E27FC236}">
                <a16:creationId xmlns:a16="http://schemas.microsoft.com/office/drawing/2014/main" id="{BFA5BF4C-4B2F-6840-8F98-39F777011663}"/>
              </a:ext>
            </a:extLst>
          </p:cNvPr>
          <p:cNvSpPr>
            <a:spLocks noGrp="1"/>
          </p:cNvSpPr>
          <p:nvPr>
            <p:ph type="ftr" sz="quarter" idx="3"/>
          </p:nvPr>
        </p:nvSpPr>
        <p:spPr>
          <a:xfrm>
            <a:off x="911225" y="6534000"/>
            <a:ext cx="4464050" cy="324000"/>
          </a:xfrm>
          <a:prstGeom prst="rect">
            <a:avLst/>
          </a:prstGeom>
        </p:spPr>
        <p:txBody>
          <a:bodyPr vert="horz" lIns="0" tIns="0" rIns="0" bIns="0" rtlCol="0" anchor="t" anchorCtr="0"/>
          <a:lstStyle>
            <a:lvl1pPr algn="l">
              <a:defRPr sz="800">
                <a:solidFill>
                  <a:schemeClr val="tx2"/>
                </a:solidFill>
                <a:latin typeface="+mn-lt"/>
                <a:ea typeface="Verdana" panose="020B0604030504040204" pitchFamily="34" charset="0"/>
                <a:cs typeface="Verdana" panose="020B0604030504040204" pitchFamily="34" charset="0"/>
              </a:defRPr>
            </a:lvl1pPr>
          </a:lstStyle>
          <a:p>
            <a:endParaRPr lang="da-DK" dirty="0">
              <a:solidFill>
                <a:srgbClr val="595959"/>
              </a:solidFill>
            </a:endParaRPr>
          </a:p>
        </p:txBody>
      </p:sp>
      <p:sp>
        <p:nvSpPr>
          <p:cNvPr id="6" name="Pladsholder til slidenummer 5">
            <a:extLst>
              <a:ext uri="{FF2B5EF4-FFF2-40B4-BE49-F238E27FC236}">
                <a16:creationId xmlns:a16="http://schemas.microsoft.com/office/drawing/2014/main" id="{D367CE6C-D69C-8040-9F58-C32DA4B03038}"/>
              </a:ext>
            </a:extLst>
          </p:cNvPr>
          <p:cNvSpPr>
            <a:spLocks noGrp="1"/>
          </p:cNvSpPr>
          <p:nvPr>
            <p:ph type="sldNum" sz="quarter" idx="4"/>
          </p:nvPr>
        </p:nvSpPr>
        <p:spPr>
          <a:xfrm>
            <a:off x="150472" y="6534000"/>
            <a:ext cx="360000" cy="324000"/>
          </a:xfrm>
          <a:prstGeom prst="rect">
            <a:avLst/>
          </a:prstGeom>
        </p:spPr>
        <p:txBody>
          <a:bodyPr vert="horz" lIns="0" tIns="0" rIns="0" bIns="0" rtlCol="0" anchor="t" anchorCtr="0"/>
          <a:lstStyle>
            <a:lvl1pPr algn="r">
              <a:defRPr sz="800" b="1">
                <a:solidFill>
                  <a:schemeClr val="tx2"/>
                </a:solidFill>
                <a:latin typeface="+mn-lt"/>
                <a:ea typeface="Verdana" panose="020B0604030504040204" pitchFamily="34" charset="0"/>
                <a:cs typeface="Verdana" panose="020B0604030504040204" pitchFamily="34" charset="0"/>
              </a:defRPr>
            </a:lvl1pPr>
          </a:lstStyle>
          <a:p>
            <a:fld id="{50DEC214-4A26-8544-86E4-D5810B015655}" type="slidenum">
              <a:rPr lang="da-DK" smtClean="0">
                <a:solidFill>
                  <a:srgbClr val="595959"/>
                </a:solidFill>
              </a:rPr>
              <a:pPr/>
              <a:t>‹nr.›</a:t>
            </a:fld>
            <a:endParaRPr lang="da-DK" dirty="0">
              <a:solidFill>
                <a:srgbClr val="595959"/>
              </a:solidFill>
            </a:endParaRPr>
          </a:p>
        </p:txBody>
      </p:sp>
      <p:pic>
        <p:nvPicPr>
          <p:cNvPr id="7" name="Billede 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245477775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1" r:id="rId19"/>
    <p:sldLayoutId id="2147483852" r:id="rId20"/>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j-lt"/>
          <a:ea typeface="Verdana" panose="020B0604030504040204" pitchFamily="34" charset="0"/>
          <a:cs typeface="Verdana" panose="020B0604030504040204" pitchFamily="34" charset="0"/>
        </a:defRPr>
      </a:lvl1pPr>
    </p:titleStyle>
    <p:bodyStyle>
      <a:lvl1pPr marL="180000" indent="-180000" algn="l" defTabSz="590400" rtl="0" eaLnBrk="1" latinLnBrk="0" hangingPunct="1">
        <a:lnSpc>
          <a:spcPts val="2400"/>
        </a:lnSpc>
        <a:spcBef>
          <a:spcPts val="10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1pPr>
      <a:lvl2pPr marL="36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2pPr>
      <a:lvl3pPr marL="54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3pPr>
      <a:lvl4pPr marL="72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4pPr>
      <a:lvl5pPr marL="90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5pPr>
      <a:lvl6pPr marL="108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6pPr>
      <a:lvl7pPr marL="126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7pPr>
      <a:lvl8pPr marL="144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8pPr>
      <a:lvl9pPr marL="162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74">
          <p15:clr>
            <a:srgbClr val="F26B43"/>
          </p15:clr>
        </p15:guide>
        <p15:guide id="4" pos="6652">
          <p15:clr>
            <a:srgbClr val="F26B43"/>
          </p15:clr>
        </p15:guide>
        <p15:guide id="5" pos="3613">
          <p15:clr>
            <a:srgbClr val="F26B43"/>
          </p15:clr>
        </p15:guide>
        <p15:guide id="6" pos="3386">
          <p15:clr>
            <a:srgbClr val="F26B43"/>
          </p15:clr>
        </p15:guide>
        <p15:guide id="7" pos="4475">
          <p15:clr>
            <a:srgbClr val="F26B43"/>
          </p15:clr>
        </p15:guide>
        <p15:guide id="8" pos="4929">
          <p15:clr>
            <a:srgbClr val="F26B43"/>
          </p15:clr>
        </p15:guide>
        <p15:guide id="9" pos="2751">
          <p15:clr>
            <a:srgbClr val="F26B43"/>
          </p15:clr>
        </p15:guide>
        <p15:guide id="10" pos="2298">
          <p15:clr>
            <a:srgbClr val="F26B43"/>
          </p15:clr>
        </p15:guide>
        <p15:guide id="11" orient="horz" pos="3952">
          <p15:clr>
            <a:srgbClr val="F26B43"/>
          </p15:clr>
        </p15:guide>
        <p15:guide id="12" orient="horz" pos="913">
          <p15:clr>
            <a:srgbClr val="F26B43"/>
          </p15:clr>
        </p15:guide>
        <p15:guide id="13" orient="horz" pos="118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210AFD5-4787-8C12-D470-8500E04BD6B5}"/>
              </a:ext>
            </a:extLst>
          </p:cNvPr>
          <p:cNvGraphicFramePr>
            <a:graphicFrameLocks noChangeAspect="1"/>
          </p:cNvGraphicFramePr>
          <p:nvPr userDrawn="1">
            <p:custDataLst>
              <p:tags r:id="rId26"/>
            </p:custDataLst>
            <p:extLst>
              <p:ext uri="{D42A27DB-BD31-4B8C-83A1-F6EECF244321}">
                <p14:modId xmlns:p14="http://schemas.microsoft.com/office/powerpoint/2010/main" val="483114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359" imgH="360" progId="TCLayout.ActiveDocument.1">
                  <p:embed/>
                </p:oleObj>
              </mc:Choice>
              <mc:Fallback>
                <p:oleObj name="think-cell Slide" r:id="rId27" imgW="359" imgH="360" progId="TCLayout.ActiveDocument.1">
                  <p:embed/>
                  <p:pic>
                    <p:nvPicPr>
                      <p:cNvPr id="9" name="think-cell data - do not delete" hidden="1">
                        <a:extLst>
                          <a:ext uri="{FF2B5EF4-FFF2-40B4-BE49-F238E27FC236}">
                            <a16:creationId xmlns:a16="http://schemas.microsoft.com/office/drawing/2014/main" id="{9210AFD5-4787-8C12-D470-8500E04BD6B5}"/>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Pladsholder til titel 1">
            <a:extLst>
              <a:ext uri="{FF2B5EF4-FFF2-40B4-BE49-F238E27FC236}">
                <a16:creationId xmlns:a16="http://schemas.microsoft.com/office/drawing/2014/main" id="{2A167745-ABD9-1948-A62A-3CEC22EE8438}"/>
              </a:ext>
            </a:extLst>
          </p:cNvPr>
          <p:cNvSpPr>
            <a:spLocks noGrp="1"/>
          </p:cNvSpPr>
          <p:nvPr>
            <p:ph type="title"/>
          </p:nvPr>
        </p:nvSpPr>
        <p:spPr>
          <a:xfrm>
            <a:off x="911225" y="369793"/>
            <a:ext cx="9648826" cy="1081007"/>
          </a:xfrm>
          <a:prstGeom prst="rect">
            <a:avLst/>
          </a:prstGeom>
        </p:spPr>
        <p:txBody>
          <a:bodyPr vert="horz" wrap="square" lIns="0" tIns="0" rIns="0" bIns="0" rtlCol="0" anchor="b"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A85F87AF-8230-C04F-A7C6-795EB814CECE}"/>
              </a:ext>
            </a:extLst>
          </p:cNvPr>
          <p:cNvSpPr>
            <a:spLocks noGrp="1"/>
          </p:cNvSpPr>
          <p:nvPr>
            <p:ph type="body" idx="1"/>
          </p:nvPr>
        </p:nvSpPr>
        <p:spPr>
          <a:xfrm>
            <a:off x="911225" y="1881186"/>
            <a:ext cx="9648826" cy="4421529"/>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Pladsholder til dato 3">
            <a:extLst>
              <a:ext uri="{FF2B5EF4-FFF2-40B4-BE49-F238E27FC236}">
                <a16:creationId xmlns:a16="http://schemas.microsoft.com/office/drawing/2014/main" id="{5D8A659C-C571-D845-97EF-7888D77CB165}"/>
              </a:ext>
            </a:extLst>
          </p:cNvPr>
          <p:cNvSpPr>
            <a:spLocks noGrp="1"/>
          </p:cNvSpPr>
          <p:nvPr>
            <p:ph type="dt" sz="half" idx="2"/>
          </p:nvPr>
        </p:nvSpPr>
        <p:spPr>
          <a:xfrm>
            <a:off x="6096000" y="7020000"/>
            <a:ext cx="1368425" cy="324000"/>
          </a:xfrm>
          <a:prstGeom prst="rect">
            <a:avLst/>
          </a:prstGeom>
        </p:spPr>
        <p:txBody>
          <a:bodyPr vert="horz" lIns="0" tIns="0" rIns="0" bIns="0" rtlCol="0" anchor="t" anchorCtr="0"/>
          <a:lstStyle>
            <a:lvl1pPr algn="l">
              <a:defRPr sz="800">
                <a:solidFill>
                  <a:schemeClr val="tx2"/>
                </a:solidFill>
                <a:latin typeface="+mn-lt"/>
                <a:ea typeface="Verdana" panose="020B0604030504040204" pitchFamily="34" charset="0"/>
                <a:cs typeface="Verdana" panose="020B0604030504040204" pitchFamily="34" charset="0"/>
              </a:defRPr>
            </a:lvl1pPr>
          </a:lstStyle>
          <a:p>
            <a:fld id="{38106E4C-3BC3-4FDF-BD0C-4DDE8CB7F1E2}" type="datetime2">
              <a:rPr lang="da-DK" smtClean="0">
                <a:solidFill>
                  <a:srgbClr val="595959"/>
                </a:solidFill>
              </a:rPr>
              <a:pPr/>
              <a:t>30. marts 2025</a:t>
            </a:fld>
            <a:endParaRPr lang="da-DK" dirty="0">
              <a:solidFill>
                <a:srgbClr val="595959"/>
              </a:solidFill>
            </a:endParaRPr>
          </a:p>
        </p:txBody>
      </p:sp>
      <p:sp>
        <p:nvSpPr>
          <p:cNvPr id="5" name="Pladsholder til sidefod 4">
            <a:extLst>
              <a:ext uri="{FF2B5EF4-FFF2-40B4-BE49-F238E27FC236}">
                <a16:creationId xmlns:a16="http://schemas.microsoft.com/office/drawing/2014/main" id="{BFA5BF4C-4B2F-6840-8F98-39F777011663}"/>
              </a:ext>
            </a:extLst>
          </p:cNvPr>
          <p:cNvSpPr>
            <a:spLocks noGrp="1"/>
          </p:cNvSpPr>
          <p:nvPr>
            <p:ph type="ftr" sz="quarter" idx="3"/>
          </p:nvPr>
        </p:nvSpPr>
        <p:spPr>
          <a:xfrm>
            <a:off x="911225" y="6534000"/>
            <a:ext cx="4464050" cy="324000"/>
          </a:xfrm>
          <a:prstGeom prst="rect">
            <a:avLst/>
          </a:prstGeom>
        </p:spPr>
        <p:txBody>
          <a:bodyPr vert="horz" lIns="0" tIns="0" rIns="0" bIns="0" rtlCol="0" anchor="t" anchorCtr="0"/>
          <a:lstStyle>
            <a:lvl1pPr algn="l">
              <a:defRPr sz="800">
                <a:solidFill>
                  <a:schemeClr val="tx2"/>
                </a:solidFill>
                <a:latin typeface="+mn-lt"/>
                <a:ea typeface="Verdana" panose="020B0604030504040204" pitchFamily="34" charset="0"/>
                <a:cs typeface="Verdana" panose="020B0604030504040204" pitchFamily="34" charset="0"/>
              </a:defRPr>
            </a:lvl1pPr>
          </a:lstStyle>
          <a:p>
            <a:endParaRPr lang="da-DK" dirty="0">
              <a:solidFill>
                <a:srgbClr val="595959"/>
              </a:solidFill>
            </a:endParaRPr>
          </a:p>
        </p:txBody>
      </p:sp>
      <p:sp>
        <p:nvSpPr>
          <p:cNvPr id="6" name="Pladsholder til slidenummer 5">
            <a:extLst>
              <a:ext uri="{FF2B5EF4-FFF2-40B4-BE49-F238E27FC236}">
                <a16:creationId xmlns:a16="http://schemas.microsoft.com/office/drawing/2014/main" id="{D367CE6C-D69C-8040-9F58-C32DA4B03038}"/>
              </a:ext>
            </a:extLst>
          </p:cNvPr>
          <p:cNvSpPr>
            <a:spLocks noGrp="1"/>
          </p:cNvSpPr>
          <p:nvPr>
            <p:ph type="sldNum" sz="quarter" idx="4"/>
          </p:nvPr>
        </p:nvSpPr>
        <p:spPr>
          <a:xfrm>
            <a:off x="150472" y="6534000"/>
            <a:ext cx="360000" cy="324000"/>
          </a:xfrm>
          <a:prstGeom prst="rect">
            <a:avLst/>
          </a:prstGeom>
        </p:spPr>
        <p:txBody>
          <a:bodyPr vert="horz" lIns="0" tIns="0" rIns="0" bIns="0" rtlCol="0" anchor="t" anchorCtr="0"/>
          <a:lstStyle>
            <a:lvl1pPr algn="r">
              <a:defRPr sz="800" b="1">
                <a:solidFill>
                  <a:schemeClr val="tx2"/>
                </a:solidFill>
                <a:latin typeface="+mn-lt"/>
                <a:ea typeface="Verdana" panose="020B0604030504040204" pitchFamily="34" charset="0"/>
                <a:cs typeface="Verdana" panose="020B0604030504040204" pitchFamily="34" charset="0"/>
              </a:defRPr>
            </a:lvl1pPr>
          </a:lstStyle>
          <a:p>
            <a:fld id="{50DEC214-4A26-8544-86E4-D5810B015655}" type="slidenum">
              <a:rPr lang="da-DK" smtClean="0">
                <a:solidFill>
                  <a:srgbClr val="595959"/>
                </a:solidFill>
              </a:rPr>
              <a:pPr/>
              <a:t>‹nr.›</a:t>
            </a:fld>
            <a:endParaRPr lang="da-DK" dirty="0">
              <a:solidFill>
                <a:srgbClr val="595959"/>
              </a:solidFill>
            </a:endParaRPr>
          </a:p>
        </p:txBody>
      </p:sp>
      <p:pic>
        <p:nvPicPr>
          <p:cNvPr id="7" name="Billede 6"/>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437974065"/>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 id="2147483871" r:id="rId18"/>
    <p:sldLayoutId id="2147483872" r:id="rId19"/>
    <p:sldLayoutId id="2147483873" r:id="rId20"/>
    <p:sldLayoutId id="2147483874" r:id="rId21"/>
    <p:sldLayoutId id="2147483875" r:id="rId22"/>
    <p:sldLayoutId id="2147483876" r:id="rId23"/>
    <p:sldLayoutId id="2147483877" r:id="rId2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j-lt"/>
          <a:ea typeface="Verdana" panose="020B0604030504040204" pitchFamily="34" charset="0"/>
          <a:cs typeface="Verdana" panose="020B0604030504040204" pitchFamily="34" charset="0"/>
        </a:defRPr>
      </a:lvl1pPr>
    </p:titleStyle>
    <p:bodyStyle>
      <a:lvl1pPr marL="180000" indent="-180000" algn="l" defTabSz="590400" rtl="0" eaLnBrk="1" latinLnBrk="0" hangingPunct="1">
        <a:lnSpc>
          <a:spcPts val="2400"/>
        </a:lnSpc>
        <a:spcBef>
          <a:spcPts val="10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1pPr>
      <a:lvl2pPr marL="36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2pPr>
      <a:lvl3pPr marL="54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3pPr>
      <a:lvl4pPr marL="72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4pPr>
      <a:lvl5pPr marL="90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5pPr>
      <a:lvl6pPr marL="108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6pPr>
      <a:lvl7pPr marL="126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7pPr>
      <a:lvl8pPr marL="144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8pPr>
      <a:lvl9pPr marL="162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74">
          <p15:clr>
            <a:srgbClr val="F26B43"/>
          </p15:clr>
        </p15:guide>
        <p15:guide id="4" pos="6652">
          <p15:clr>
            <a:srgbClr val="F26B43"/>
          </p15:clr>
        </p15:guide>
        <p15:guide id="5" pos="3613">
          <p15:clr>
            <a:srgbClr val="F26B43"/>
          </p15:clr>
        </p15:guide>
        <p15:guide id="6" pos="3386">
          <p15:clr>
            <a:srgbClr val="F26B43"/>
          </p15:clr>
        </p15:guide>
        <p15:guide id="7" pos="4475">
          <p15:clr>
            <a:srgbClr val="F26B43"/>
          </p15:clr>
        </p15:guide>
        <p15:guide id="8" pos="4929">
          <p15:clr>
            <a:srgbClr val="F26B43"/>
          </p15:clr>
        </p15:guide>
        <p15:guide id="9" pos="2751">
          <p15:clr>
            <a:srgbClr val="F26B43"/>
          </p15:clr>
        </p15:guide>
        <p15:guide id="10" pos="2298">
          <p15:clr>
            <a:srgbClr val="F26B43"/>
          </p15:clr>
        </p15:guide>
        <p15:guide id="11" orient="horz" pos="3952">
          <p15:clr>
            <a:srgbClr val="F26B43"/>
          </p15:clr>
        </p15:guide>
        <p15:guide id="12" orient="horz" pos="913">
          <p15:clr>
            <a:srgbClr val="F26B43"/>
          </p15:clr>
        </p15:guide>
        <p15:guide id="13" orient="horz" pos="118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72A66DC-7D94-C20D-6BA7-B926A6491728}"/>
              </a:ext>
            </a:extLst>
          </p:cNvPr>
          <p:cNvGraphicFramePr>
            <a:graphicFrameLocks noChangeAspect="1"/>
          </p:cNvGraphicFramePr>
          <p:nvPr userDrawn="1">
            <p:custDataLst>
              <p:tags r:id="rId21"/>
            </p:custDataLst>
            <p:extLst>
              <p:ext uri="{D42A27DB-BD31-4B8C-83A1-F6EECF244321}">
                <p14:modId xmlns:p14="http://schemas.microsoft.com/office/powerpoint/2010/main" val="12093630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347" imgH="348" progId="TCLayout.ActiveDocument.1">
                  <p:embed/>
                </p:oleObj>
              </mc:Choice>
              <mc:Fallback>
                <p:oleObj name="think-cell Slide" r:id="rId22" imgW="347" imgH="348" progId="TCLayout.ActiveDocument.1">
                  <p:embed/>
                  <p:pic>
                    <p:nvPicPr>
                      <p:cNvPr id="0" name=""/>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Pladsholder til titel 1">
            <a:extLst>
              <a:ext uri="{FF2B5EF4-FFF2-40B4-BE49-F238E27FC236}">
                <a16:creationId xmlns:a16="http://schemas.microsoft.com/office/drawing/2014/main" id="{2A167745-ABD9-1948-A62A-3CEC22EE8438}"/>
              </a:ext>
            </a:extLst>
          </p:cNvPr>
          <p:cNvSpPr>
            <a:spLocks noGrp="1"/>
          </p:cNvSpPr>
          <p:nvPr>
            <p:ph type="title"/>
          </p:nvPr>
        </p:nvSpPr>
        <p:spPr>
          <a:xfrm>
            <a:off x="911225" y="369793"/>
            <a:ext cx="9648826" cy="1081007"/>
          </a:xfrm>
          <a:prstGeom prst="rect">
            <a:avLst/>
          </a:prstGeom>
        </p:spPr>
        <p:txBody>
          <a:bodyPr vert="horz" wrap="square" lIns="0" tIns="0" rIns="0" bIns="0" rtlCol="0" anchor="b"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A85F87AF-8230-C04F-A7C6-795EB814CECE}"/>
              </a:ext>
            </a:extLst>
          </p:cNvPr>
          <p:cNvSpPr>
            <a:spLocks noGrp="1"/>
          </p:cNvSpPr>
          <p:nvPr>
            <p:ph type="body" idx="1"/>
          </p:nvPr>
        </p:nvSpPr>
        <p:spPr>
          <a:xfrm>
            <a:off x="911225" y="1881186"/>
            <a:ext cx="9648826" cy="4421529"/>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Pladsholder til dato 3">
            <a:extLst>
              <a:ext uri="{FF2B5EF4-FFF2-40B4-BE49-F238E27FC236}">
                <a16:creationId xmlns:a16="http://schemas.microsoft.com/office/drawing/2014/main" id="{5D8A659C-C571-D845-97EF-7888D77CB165}"/>
              </a:ext>
            </a:extLst>
          </p:cNvPr>
          <p:cNvSpPr>
            <a:spLocks noGrp="1"/>
          </p:cNvSpPr>
          <p:nvPr>
            <p:ph type="dt" sz="half" idx="2"/>
          </p:nvPr>
        </p:nvSpPr>
        <p:spPr>
          <a:xfrm>
            <a:off x="6096000" y="7020000"/>
            <a:ext cx="1368425" cy="324000"/>
          </a:xfrm>
          <a:prstGeom prst="rect">
            <a:avLst/>
          </a:prstGeom>
        </p:spPr>
        <p:txBody>
          <a:bodyPr vert="horz" lIns="0" tIns="0" rIns="0" bIns="0" rtlCol="0" anchor="t" anchorCtr="0"/>
          <a:lstStyle>
            <a:lvl1pPr algn="l">
              <a:defRPr sz="800">
                <a:solidFill>
                  <a:schemeClr val="tx2"/>
                </a:solidFill>
                <a:latin typeface="+mn-lt"/>
                <a:ea typeface="Verdana" panose="020B0604030504040204" pitchFamily="34" charset="0"/>
                <a:cs typeface="Verdana" panose="020B0604030504040204" pitchFamily="34" charset="0"/>
              </a:defRPr>
            </a:lvl1pPr>
          </a:lstStyle>
          <a:p>
            <a:fld id="{61CD9073-ED46-4CC1-B057-9026FBEA4C46}" type="datetime2">
              <a:rPr lang="da-DK" smtClean="0"/>
              <a:t>30. marts 2025</a:t>
            </a:fld>
            <a:endParaRPr lang="da-DK" dirty="0"/>
          </a:p>
        </p:txBody>
      </p:sp>
      <p:sp>
        <p:nvSpPr>
          <p:cNvPr id="5" name="Pladsholder til sidefod 4">
            <a:extLst>
              <a:ext uri="{FF2B5EF4-FFF2-40B4-BE49-F238E27FC236}">
                <a16:creationId xmlns:a16="http://schemas.microsoft.com/office/drawing/2014/main" id="{BFA5BF4C-4B2F-6840-8F98-39F777011663}"/>
              </a:ext>
            </a:extLst>
          </p:cNvPr>
          <p:cNvSpPr>
            <a:spLocks noGrp="1"/>
          </p:cNvSpPr>
          <p:nvPr>
            <p:ph type="ftr" sz="quarter" idx="3"/>
          </p:nvPr>
        </p:nvSpPr>
        <p:spPr>
          <a:xfrm>
            <a:off x="911225" y="6534000"/>
            <a:ext cx="4464050" cy="324000"/>
          </a:xfrm>
          <a:prstGeom prst="rect">
            <a:avLst/>
          </a:prstGeom>
        </p:spPr>
        <p:txBody>
          <a:bodyPr vert="horz" lIns="0" tIns="0" rIns="0" bIns="0" rtlCol="0" anchor="t" anchorCtr="0"/>
          <a:lstStyle>
            <a:lvl1pPr algn="l">
              <a:defRPr sz="800">
                <a:solidFill>
                  <a:schemeClr val="tx2"/>
                </a:solidFill>
                <a:latin typeface="+mn-lt"/>
                <a:ea typeface="Verdana" panose="020B0604030504040204" pitchFamily="34" charset="0"/>
                <a:cs typeface="Verdana" panose="020B0604030504040204" pitchFamily="34" charset="0"/>
              </a:defRPr>
            </a:lvl1pPr>
          </a:lstStyle>
          <a:p>
            <a:r>
              <a:rPr lang="da-DK"/>
              <a:t>Region Sjælland slide deck</a:t>
            </a:r>
            <a:endParaRPr lang="da-DK" dirty="0"/>
          </a:p>
        </p:txBody>
      </p:sp>
      <p:sp>
        <p:nvSpPr>
          <p:cNvPr id="6" name="Pladsholder til slidenummer 5">
            <a:extLst>
              <a:ext uri="{FF2B5EF4-FFF2-40B4-BE49-F238E27FC236}">
                <a16:creationId xmlns:a16="http://schemas.microsoft.com/office/drawing/2014/main" id="{D367CE6C-D69C-8040-9F58-C32DA4B03038}"/>
              </a:ext>
            </a:extLst>
          </p:cNvPr>
          <p:cNvSpPr>
            <a:spLocks noGrp="1"/>
          </p:cNvSpPr>
          <p:nvPr>
            <p:ph type="sldNum" sz="quarter" idx="4"/>
          </p:nvPr>
        </p:nvSpPr>
        <p:spPr>
          <a:xfrm>
            <a:off x="150472" y="6534000"/>
            <a:ext cx="360000" cy="324000"/>
          </a:xfrm>
          <a:prstGeom prst="rect">
            <a:avLst/>
          </a:prstGeom>
        </p:spPr>
        <p:txBody>
          <a:bodyPr vert="horz" lIns="0" tIns="0" rIns="0" bIns="0" rtlCol="0" anchor="t" anchorCtr="0"/>
          <a:lstStyle>
            <a:lvl1pPr algn="r">
              <a:defRPr sz="800" b="1">
                <a:solidFill>
                  <a:schemeClr val="tx2"/>
                </a:solidFill>
                <a:latin typeface="+mn-lt"/>
                <a:ea typeface="Verdana" panose="020B0604030504040204" pitchFamily="34" charset="0"/>
                <a:cs typeface="Verdana" panose="020B0604030504040204" pitchFamily="34" charset="0"/>
              </a:defRPr>
            </a:lvl1pPr>
          </a:lstStyle>
          <a:p>
            <a:fld id="{50DEC214-4A26-8544-86E4-D5810B015655}" type="slidenum">
              <a:rPr lang="da-DK" smtClean="0"/>
              <a:pPr/>
              <a:t>‹nr.›</a:t>
            </a:fld>
            <a:endParaRPr lang="da-DK" dirty="0"/>
          </a:p>
        </p:txBody>
      </p:sp>
      <p:pic>
        <p:nvPicPr>
          <p:cNvPr id="7" name="Billede 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167740942"/>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 id="2147483896" r:id="rId18"/>
    <p:sldLayoutId id="2147483897" r:id="rId19"/>
  </p:sldLayoutIdLst>
  <p:hf sldNum="0" hdr="0" ftr="0" dt="0"/>
  <p:txStyles>
    <p:titleStyle>
      <a:lvl1pPr algn="l" defTabSz="914400" rtl="0" eaLnBrk="1" latinLnBrk="0" hangingPunct="1">
        <a:lnSpc>
          <a:spcPct val="90000"/>
        </a:lnSpc>
        <a:spcBef>
          <a:spcPct val="0"/>
        </a:spcBef>
        <a:buNone/>
        <a:defRPr sz="3600" b="1" kern="1200">
          <a:solidFill>
            <a:schemeClr val="accent1"/>
          </a:solidFill>
          <a:latin typeface="+mj-lt"/>
          <a:ea typeface="Verdana" panose="020B0604030504040204" pitchFamily="34" charset="0"/>
          <a:cs typeface="Verdana" panose="020B0604030504040204" pitchFamily="34" charset="0"/>
        </a:defRPr>
      </a:lvl1pPr>
    </p:titleStyle>
    <p:bodyStyle>
      <a:lvl1pPr marL="180000" indent="-180000" algn="l" defTabSz="590400" rtl="0" eaLnBrk="1" latinLnBrk="0" hangingPunct="1">
        <a:lnSpc>
          <a:spcPts val="2400"/>
        </a:lnSpc>
        <a:spcBef>
          <a:spcPts val="10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1pPr>
      <a:lvl2pPr marL="36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2pPr>
      <a:lvl3pPr marL="54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3pPr>
      <a:lvl4pPr marL="72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4pPr>
      <a:lvl5pPr marL="90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5pPr>
      <a:lvl6pPr marL="108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6pPr>
      <a:lvl7pPr marL="126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7pPr>
      <a:lvl8pPr marL="144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8pPr>
      <a:lvl9pPr marL="162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guide id="2" pos="574">
          <p15:clr>
            <a:srgbClr val="F26B43"/>
          </p15:clr>
        </p15:guide>
        <p15:guide id="3" pos="6652">
          <p15:clr>
            <a:srgbClr val="F26B43"/>
          </p15:clr>
        </p15:guide>
        <p15:guide id="4" pos="3613">
          <p15:clr>
            <a:srgbClr val="F26B43"/>
          </p15:clr>
        </p15:guide>
        <p15:guide id="5" pos="3386">
          <p15:clr>
            <a:srgbClr val="F26B43"/>
          </p15:clr>
        </p15:guide>
        <p15:guide id="6" pos="4475">
          <p15:clr>
            <a:srgbClr val="F26B43"/>
          </p15:clr>
        </p15:guide>
        <p15:guide id="7" pos="4929">
          <p15:clr>
            <a:srgbClr val="F26B43"/>
          </p15:clr>
        </p15:guide>
        <p15:guide id="8" pos="2751">
          <p15:clr>
            <a:srgbClr val="F26B43"/>
          </p15:clr>
        </p15:guide>
        <p15:guide id="9" pos="2298">
          <p15:clr>
            <a:srgbClr val="F26B43"/>
          </p15:clr>
        </p15:guide>
        <p15:guide id="10" orient="horz" pos="3952">
          <p15:clr>
            <a:srgbClr val="F26B43"/>
          </p15:clr>
        </p15:guide>
        <p15:guide id="11" orient="horz" pos="913">
          <p15:clr>
            <a:srgbClr val="F26B43"/>
          </p15:clr>
        </p15:guide>
        <p15:guide id="12" orient="horz" pos="118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35C1FAE-FB22-7E67-BEFD-D90884621353}"/>
              </a:ext>
            </a:extLst>
          </p:cNvPr>
          <p:cNvGraphicFramePr>
            <a:graphicFrameLocks noChangeAspect="1"/>
          </p:cNvGraphicFramePr>
          <p:nvPr userDrawn="1">
            <p:custDataLst>
              <p:tags r:id="rId22"/>
            </p:custDataLst>
            <p:extLst>
              <p:ext uri="{D42A27DB-BD31-4B8C-83A1-F6EECF244321}">
                <p14:modId xmlns:p14="http://schemas.microsoft.com/office/powerpoint/2010/main" val="1706399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352" imgH="353" progId="TCLayout.ActiveDocument.1">
                  <p:embed/>
                </p:oleObj>
              </mc:Choice>
              <mc:Fallback>
                <p:oleObj name="think-cell Slide" r:id="rId23" imgW="352" imgH="353" progId="TCLayout.ActiveDocument.1">
                  <p:embed/>
                  <p:pic>
                    <p:nvPicPr>
                      <p:cNvPr id="9" name="think-cell data - do not delete" hidden="1">
                        <a:extLst>
                          <a:ext uri="{FF2B5EF4-FFF2-40B4-BE49-F238E27FC236}">
                            <a16:creationId xmlns:a16="http://schemas.microsoft.com/office/drawing/2014/main" id="{235C1FAE-FB22-7E67-BEFD-D90884621353}"/>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Pladsholder til titel 1">
            <a:extLst>
              <a:ext uri="{FF2B5EF4-FFF2-40B4-BE49-F238E27FC236}">
                <a16:creationId xmlns:a16="http://schemas.microsoft.com/office/drawing/2014/main" id="{2A167745-ABD9-1948-A62A-3CEC22EE8438}"/>
              </a:ext>
            </a:extLst>
          </p:cNvPr>
          <p:cNvSpPr>
            <a:spLocks noGrp="1"/>
          </p:cNvSpPr>
          <p:nvPr>
            <p:ph type="title"/>
          </p:nvPr>
        </p:nvSpPr>
        <p:spPr>
          <a:xfrm>
            <a:off x="911225" y="369793"/>
            <a:ext cx="9648826" cy="1081007"/>
          </a:xfrm>
          <a:prstGeom prst="rect">
            <a:avLst/>
          </a:prstGeom>
        </p:spPr>
        <p:txBody>
          <a:bodyPr vert="horz" wrap="square" lIns="0" tIns="0" rIns="0" bIns="0" rtlCol="0" anchor="b"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A85F87AF-8230-C04F-A7C6-795EB814CECE}"/>
              </a:ext>
            </a:extLst>
          </p:cNvPr>
          <p:cNvSpPr>
            <a:spLocks noGrp="1"/>
          </p:cNvSpPr>
          <p:nvPr>
            <p:ph type="body" idx="1"/>
          </p:nvPr>
        </p:nvSpPr>
        <p:spPr>
          <a:xfrm>
            <a:off x="911225" y="1881186"/>
            <a:ext cx="9648826" cy="4421529"/>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Pladsholder til dato 3">
            <a:extLst>
              <a:ext uri="{FF2B5EF4-FFF2-40B4-BE49-F238E27FC236}">
                <a16:creationId xmlns:a16="http://schemas.microsoft.com/office/drawing/2014/main" id="{5D8A659C-C571-D845-97EF-7888D77CB165}"/>
              </a:ext>
            </a:extLst>
          </p:cNvPr>
          <p:cNvSpPr>
            <a:spLocks noGrp="1"/>
          </p:cNvSpPr>
          <p:nvPr>
            <p:ph type="dt" sz="half" idx="2"/>
          </p:nvPr>
        </p:nvSpPr>
        <p:spPr>
          <a:xfrm>
            <a:off x="6096000" y="7020000"/>
            <a:ext cx="1368425" cy="324000"/>
          </a:xfrm>
          <a:prstGeom prst="rect">
            <a:avLst/>
          </a:prstGeom>
        </p:spPr>
        <p:txBody>
          <a:bodyPr vert="horz" lIns="0" tIns="0" rIns="0" bIns="0" rtlCol="0" anchor="t" anchorCtr="0"/>
          <a:lstStyle>
            <a:lvl1pPr algn="l">
              <a:defRPr sz="800">
                <a:solidFill>
                  <a:schemeClr val="tx2"/>
                </a:solidFill>
                <a:latin typeface="+mn-lt"/>
                <a:ea typeface="Verdana" panose="020B0604030504040204" pitchFamily="34" charset="0"/>
                <a:cs typeface="Verdana" panose="020B0604030504040204" pitchFamily="34" charset="0"/>
              </a:defRPr>
            </a:lvl1pPr>
          </a:lstStyle>
          <a:p>
            <a:fld id="{38106E4C-3BC3-4FDF-BD0C-4DDE8CB7F1E2}" type="datetime2">
              <a:rPr lang="da-DK" smtClean="0"/>
              <a:t>30. marts 2025</a:t>
            </a:fld>
            <a:endParaRPr lang="da-DK" dirty="0"/>
          </a:p>
        </p:txBody>
      </p:sp>
      <p:sp>
        <p:nvSpPr>
          <p:cNvPr id="5" name="Pladsholder til sidefod 4">
            <a:extLst>
              <a:ext uri="{FF2B5EF4-FFF2-40B4-BE49-F238E27FC236}">
                <a16:creationId xmlns:a16="http://schemas.microsoft.com/office/drawing/2014/main" id="{BFA5BF4C-4B2F-6840-8F98-39F777011663}"/>
              </a:ext>
            </a:extLst>
          </p:cNvPr>
          <p:cNvSpPr>
            <a:spLocks noGrp="1"/>
          </p:cNvSpPr>
          <p:nvPr>
            <p:ph type="ftr" sz="quarter" idx="3"/>
          </p:nvPr>
        </p:nvSpPr>
        <p:spPr>
          <a:xfrm>
            <a:off x="911225" y="6534000"/>
            <a:ext cx="4464050" cy="324000"/>
          </a:xfrm>
          <a:prstGeom prst="rect">
            <a:avLst/>
          </a:prstGeom>
        </p:spPr>
        <p:txBody>
          <a:bodyPr vert="horz" lIns="0" tIns="0" rIns="0" bIns="0" rtlCol="0" anchor="t" anchorCtr="0"/>
          <a:lstStyle>
            <a:lvl1pPr algn="l">
              <a:defRPr sz="800">
                <a:solidFill>
                  <a:schemeClr val="tx2"/>
                </a:solidFill>
                <a:latin typeface="+mn-lt"/>
                <a:ea typeface="Verdana" panose="020B0604030504040204" pitchFamily="34" charset="0"/>
                <a:cs typeface="Verdana" panose="020B0604030504040204" pitchFamily="34" charset="0"/>
              </a:defRPr>
            </a:lvl1pPr>
          </a:lstStyle>
          <a:p>
            <a:endParaRPr lang="da-DK" dirty="0"/>
          </a:p>
        </p:txBody>
      </p:sp>
      <p:sp>
        <p:nvSpPr>
          <p:cNvPr id="6" name="Pladsholder til slidenummer 5">
            <a:extLst>
              <a:ext uri="{FF2B5EF4-FFF2-40B4-BE49-F238E27FC236}">
                <a16:creationId xmlns:a16="http://schemas.microsoft.com/office/drawing/2014/main" id="{D367CE6C-D69C-8040-9F58-C32DA4B03038}"/>
              </a:ext>
            </a:extLst>
          </p:cNvPr>
          <p:cNvSpPr>
            <a:spLocks noGrp="1"/>
          </p:cNvSpPr>
          <p:nvPr>
            <p:ph type="sldNum" sz="quarter" idx="4"/>
          </p:nvPr>
        </p:nvSpPr>
        <p:spPr>
          <a:xfrm>
            <a:off x="150472" y="6534000"/>
            <a:ext cx="360000" cy="324000"/>
          </a:xfrm>
          <a:prstGeom prst="rect">
            <a:avLst/>
          </a:prstGeom>
        </p:spPr>
        <p:txBody>
          <a:bodyPr vert="horz" lIns="0" tIns="0" rIns="0" bIns="0" rtlCol="0" anchor="t" anchorCtr="0"/>
          <a:lstStyle>
            <a:lvl1pPr algn="r">
              <a:defRPr sz="800" b="1">
                <a:solidFill>
                  <a:schemeClr val="tx2"/>
                </a:solidFill>
                <a:latin typeface="+mn-lt"/>
                <a:ea typeface="Verdana" panose="020B0604030504040204" pitchFamily="34" charset="0"/>
                <a:cs typeface="Verdana" panose="020B0604030504040204" pitchFamily="34" charset="0"/>
              </a:defRPr>
            </a:lvl1pPr>
          </a:lstStyle>
          <a:p>
            <a:fld id="{50DEC214-4A26-8544-86E4-D5810B015655}" type="slidenum">
              <a:rPr lang="da-DK" smtClean="0"/>
              <a:pPr/>
              <a:t>‹nr.›</a:t>
            </a:fld>
            <a:endParaRPr lang="da-DK" dirty="0"/>
          </a:p>
        </p:txBody>
      </p:sp>
      <p:pic>
        <p:nvPicPr>
          <p:cNvPr id="7" name="Billede 6"/>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959088337"/>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j-lt"/>
          <a:ea typeface="Verdana" panose="020B0604030504040204" pitchFamily="34" charset="0"/>
          <a:cs typeface="Verdana" panose="020B0604030504040204" pitchFamily="34" charset="0"/>
        </a:defRPr>
      </a:lvl1pPr>
    </p:titleStyle>
    <p:bodyStyle>
      <a:lvl1pPr marL="180000" indent="-180000" algn="l" defTabSz="590400" rtl="0" eaLnBrk="1" latinLnBrk="0" hangingPunct="1">
        <a:lnSpc>
          <a:spcPts val="2400"/>
        </a:lnSpc>
        <a:spcBef>
          <a:spcPts val="10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1pPr>
      <a:lvl2pPr marL="36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2pPr>
      <a:lvl3pPr marL="54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3pPr>
      <a:lvl4pPr marL="72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4pPr>
      <a:lvl5pPr marL="90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5pPr>
      <a:lvl6pPr marL="108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6pPr>
      <a:lvl7pPr marL="126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7pPr>
      <a:lvl8pPr marL="144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8pPr>
      <a:lvl9pPr marL="162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guide id="2" pos="574">
          <p15:clr>
            <a:srgbClr val="F26B43"/>
          </p15:clr>
        </p15:guide>
        <p15:guide id="3" pos="6652">
          <p15:clr>
            <a:srgbClr val="F26B43"/>
          </p15:clr>
        </p15:guide>
        <p15:guide id="4" pos="3613">
          <p15:clr>
            <a:srgbClr val="F26B43"/>
          </p15:clr>
        </p15:guide>
        <p15:guide id="5" pos="3386">
          <p15:clr>
            <a:srgbClr val="F26B43"/>
          </p15:clr>
        </p15:guide>
        <p15:guide id="6" pos="4475">
          <p15:clr>
            <a:srgbClr val="F26B43"/>
          </p15:clr>
        </p15:guide>
        <p15:guide id="7" pos="4929">
          <p15:clr>
            <a:srgbClr val="F26B43"/>
          </p15:clr>
        </p15:guide>
        <p15:guide id="8" pos="2751">
          <p15:clr>
            <a:srgbClr val="F26B43"/>
          </p15:clr>
        </p15:guide>
        <p15:guide id="9" pos="2298">
          <p15:clr>
            <a:srgbClr val="F26B43"/>
          </p15:clr>
        </p15:guide>
        <p15:guide id="10" orient="horz" pos="3952">
          <p15:clr>
            <a:srgbClr val="F26B43"/>
          </p15:clr>
        </p15:guide>
        <p15:guide id="11" orient="horz" pos="913">
          <p15:clr>
            <a:srgbClr val="F26B43"/>
          </p15:clr>
        </p15:guide>
        <p15:guide id="12" orient="horz" pos="118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BCBF8F8-E2D8-9BA7-37F5-B52CDB8F5B96}"/>
              </a:ext>
            </a:extLst>
          </p:cNvPr>
          <p:cNvGraphicFramePr>
            <a:graphicFrameLocks noChangeAspect="1"/>
          </p:cNvGraphicFramePr>
          <p:nvPr userDrawn="1">
            <p:custDataLst>
              <p:tags r:id="rId14"/>
            </p:custDataLst>
            <p:extLst>
              <p:ext uri="{D42A27DB-BD31-4B8C-83A1-F6EECF244321}">
                <p14:modId xmlns:p14="http://schemas.microsoft.com/office/powerpoint/2010/main" val="11414465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518" imgH="578" progId="TCLayout.ActiveDocument.1">
                  <p:embed/>
                </p:oleObj>
              </mc:Choice>
              <mc:Fallback>
                <p:oleObj name="think-cell Slide" r:id="rId15" imgW="518" imgH="578" progId="TCLayout.ActiveDocument.1">
                  <p:embed/>
                  <p:pic>
                    <p:nvPicPr>
                      <p:cNvPr id="8" name="think-cell data - do not delete" hidden="1">
                        <a:extLst>
                          <a:ext uri="{FF2B5EF4-FFF2-40B4-BE49-F238E27FC236}">
                            <a16:creationId xmlns:a16="http://schemas.microsoft.com/office/drawing/2014/main" id="{EBCBF8F8-E2D8-9BA7-37F5-B52CDB8F5B96}"/>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Pladsholder til titel 1">
            <a:extLst>
              <a:ext uri="{FF2B5EF4-FFF2-40B4-BE49-F238E27FC236}">
                <a16:creationId xmlns:a16="http://schemas.microsoft.com/office/drawing/2014/main" id="{6753F3CB-416D-F785-ECC0-C4F06A4BAE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297D345-69F9-085A-FADA-C8FFCD49E2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2CE2046-615B-35CA-EA56-1468D54289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0B3F385-3BDC-4722-B8EE-4E65D6DDA001}" type="datetimeFigureOut">
              <a:rPr lang="da-DK" smtClean="0"/>
              <a:t>30-03-2025</a:t>
            </a:fld>
            <a:endParaRPr lang="da-DK"/>
          </a:p>
        </p:txBody>
      </p:sp>
      <p:sp>
        <p:nvSpPr>
          <p:cNvPr id="5" name="Pladsholder til sidefod 4">
            <a:extLst>
              <a:ext uri="{FF2B5EF4-FFF2-40B4-BE49-F238E27FC236}">
                <a16:creationId xmlns:a16="http://schemas.microsoft.com/office/drawing/2014/main" id="{D6B895C1-9EE7-8D03-A1CF-05671FC4D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B7A70D8A-07BD-1A7F-C985-048E72D33B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F0EF72-7D98-4727-8931-A701D89B8E14}" type="slidenum">
              <a:rPr lang="da-DK" smtClean="0"/>
              <a:t>‹nr.›</a:t>
            </a:fld>
            <a:endParaRPr lang="da-DK"/>
          </a:p>
        </p:txBody>
      </p:sp>
    </p:spTree>
    <p:extLst>
      <p:ext uri="{BB962C8B-B14F-4D97-AF65-F5344CB8AC3E}">
        <p14:creationId xmlns:p14="http://schemas.microsoft.com/office/powerpoint/2010/main" val="595456326"/>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xml"/><Relationship Id="rId1" Type="http://schemas.openxmlformats.org/officeDocument/2006/relationships/slideLayout" Target="../slideLayouts/slideLayout5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oleObject" Target="../embeddings/oleObject16.bin"/><Relationship Id="rId7" Type="http://schemas.openxmlformats.org/officeDocument/2006/relationships/image" Target="../media/image95.png"/><Relationship Id="rId2" Type="http://schemas.openxmlformats.org/officeDocument/2006/relationships/slideLayout" Target="../slideLayouts/slideLayout127.xml"/><Relationship Id="rId1" Type="http://schemas.openxmlformats.org/officeDocument/2006/relationships/tags" Target="../tags/tag16.xml"/><Relationship Id="rId6" Type="http://schemas.openxmlformats.org/officeDocument/2006/relationships/image" Target="../media/image94.png"/><Relationship Id="rId5" Type="http://schemas.openxmlformats.org/officeDocument/2006/relationships/image" Target="../media/image93.jpe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6.xml"/><Relationship Id="rId1" Type="http://schemas.openxmlformats.org/officeDocument/2006/relationships/tags" Target="../tags/tag17.xml"/><Relationship Id="rId4" Type="http://schemas.openxmlformats.org/officeDocument/2006/relationships/image" Target="../media/image56.emf"/></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6.xml"/><Relationship Id="rId7" Type="http://schemas.openxmlformats.org/officeDocument/2006/relationships/diagramLayout" Target="../diagrams/layout1.xml"/><Relationship Id="rId2" Type="http://schemas.openxmlformats.org/officeDocument/2006/relationships/slideLayout" Target="../slideLayouts/slideLayout126.xml"/><Relationship Id="rId1" Type="http://schemas.openxmlformats.org/officeDocument/2006/relationships/tags" Target="../tags/tag18.xml"/><Relationship Id="rId6" Type="http://schemas.openxmlformats.org/officeDocument/2006/relationships/diagramData" Target="../diagrams/data1.xml"/><Relationship Id="rId5" Type="http://schemas.openxmlformats.org/officeDocument/2006/relationships/image" Target="../media/image55.emf"/><Relationship Id="rId10" Type="http://schemas.microsoft.com/office/2007/relationships/diagramDrawing" Target="../diagrams/drawing1.xml"/><Relationship Id="rId4" Type="http://schemas.openxmlformats.org/officeDocument/2006/relationships/oleObject" Target="../embeddings/oleObject18.bin"/><Relationship Id="rId9" Type="http://schemas.openxmlformats.org/officeDocument/2006/relationships/diagramColors" Target="../diagrams/colors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44.xml"/><Relationship Id="rId1" Type="http://schemas.openxmlformats.org/officeDocument/2006/relationships/tags" Target="../tags/tag19.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4.xml"/><Relationship Id="rId1" Type="http://schemas.openxmlformats.org/officeDocument/2006/relationships/tags" Target="../tags/tag20.xml"/><Relationship Id="rId6" Type="http://schemas.openxmlformats.org/officeDocument/2006/relationships/image" Target="../media/image99.png"/><Relationship Id="rId5" Type="http://schemas.openxmlformats.org/officeDocument/2006/relationships/image" Target="../media/image56.emf"/><Relationship Id="rId4"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24.xml"/><Relationship Id="rId1" Type="http://schemas.openxmlformats.org/officeDocument/2006/relationships/tags" Target="../tags/tag21.xml"/><Relationship Id="rId4" Type="http://schemas.openxmlformats.org/officeDocument/2006/relationships/image" Target="../media/image56.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10.xml"/><Relationship Id="rId1" Type="http://schemas.openxmlformats.org/officeDocument/2006/relationships/tags" Target="../tags/tag22.x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00.xml"/><Relationship Id="rId1" Type="http://schemas.openxmlformats.org/officeDocument/2006/relationships/tags" Target="../tags/tag23.xml"/><Relationship Id="rId6" Type="http://schemas.openxmlformats.org/officeDocument/2006/relationships/image" Target="../media/image101.svg"/><Relationship Id="rId5" Type="http://schemas.openxmlformats.org/officeDocument/2006/relationships/image" Target="../media/image100.png"/><Relationship Id="rId4" Type="http://schemas.openxmlformats.org/officeDocument/2006/relationships/image" Target="../media/image57.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56.xml"/><Relationship Id="rId1" Type="http://schemas.openxmlformats.org/officeDocument/2006/relationships/tags" Target="../tags/tag24.xml"/><Relationship Id="rId5" Type="http://schemas.openxmlformats.org/officeDocument/2006/relationships/image" Target="../media/image102.png"/><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57.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104.svg"/><Relationship Id="rId5" Type="http://schemas.openxmlformats.org/officeDocument/2006/relationships/image" Target="../media/image103.png"/><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9.xml"/><Relationship Id="rId1" Type="http://schemas.openxmlformats.org/officeDocument/2006/relationships/tags" Target="../tags/tag26.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7.xml"/><Relationship Id="rId1" Type="http://schemas.openxmlformats.org/officeDocument/2006/relationships/tags" Target="../tags/tag12.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37.xml"/><Relationship Id="rId1" Type="http://schemas.openxmlformats.org/officeDocument/2006/relationships/tags" Target="../tags/tag13.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6.emf"/></Relationships>
</file>

<file path=ppt/slides/_rels/slide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xml"/><Relationship Id="rId1" Type="http://schemas.openxmlformats.org/officeDocument/2006/relationships/slideLayout" Target="../slideLayouts/slideLayout24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88.xml"/><Relationship Id="rId1" Type="http://schemas.openxmlformats.org/officeDocument/2006/relationships/tags" Target="../tags/tag14.xml"/><Relationship Id="rId6" Type="http://schemas.openxmlformats.org/officeDocument/2006/relationships/image" Target="../media/image2.png"/><Relationship Id="rId5" Type="http://schemas.openxmlformats.org/officeDocument/2006/relationships/image" Target="../media/image68.png"/><Relationship Id="rId4" Type="http://schemas.openxmlformats.org/officeDocument/2006/relationships/image" Target="../media/image57.emf"/></Relationships>
</file>

<file path=ppt/slides/_rels/slide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notesSlide" Target="../notesSlides/notesSlide2.xml"/><Relationship Id="rId7" Type="http://schemas.openxmlformats.org/officeDocument/2006/relationships/image" Target="../media/image70.png"/><Relationship Id="rId2" Type="http://schemas.openxmlformats.org/officeDocument/2006/relationships/slideLayout" Target="../slideLayouts/slideLayout220.xml"/><Relationship Id="rId1" Type="http://schemas.openxmlformats.org/officeDocument/2006/relationships/tags" Target="../tags/tag15.xml"/><Relationship Id="rId6" Type="http://schemas.openxmlformats.org/officeDocument/2006/relationships/image" Target="../media/image69.png"/><Relationship Id="rId5" Type="http://schemas.openxmlformats.org/officeDocument/2006/relationships/image" Target="../media/image55.emf"/><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8" Type="http://schemas.openxmlformats.org/officeDocument/2006/relationships/image" Target="../media/image77.svg"/><Relationship Id="rId13" Type="http://schemas.openxmlformats.org/officeDocument/2006/relationships/image" Target="../media/image82.png"/><Relationship Id="rId18" Type="http://schemas.openxmlformats.org/officeDocument/2006/relationships/image" Target="../media/image87.svg"/><Relationship Id="rId3" Type="http://schemas.openxmlformats.org/officeDocument/2006/relationships/image" Target="../media/image72.png"/><Relationship Id="rId21" Type="http://schemas.openxmlformats.org/officeDocument/2006/relationships/image" Target="../media/image90.png"/><Relationship Id="rId7" Type="http://schemas.openxmlformats.org/officeDocument/2006/relationships/image" Target="../media/image76.png"/><Relationship Id="rId12" Type="http://schemas.openxmlformats.org/officeDocument/2006/relationships/image" Target="../media/image81.svg"/><Relationship Id="rId17" Type="http://schemas.openxmlformats.org/officeDocument/2006/relationships/image" Target="../media/image86.png"/><Relationship Id="rId2" Type="http://schemas.openxmlformats.org/officeDocument/2006/relationships/notesSlide" Target="../notesSlides/notesSlide3.xml"/><Relationship Id="rId16" Type="http://schemas.openxmlformats.org/officeDocument/2006/relationships/image" Target="../media/image85.svg"/><Relationship Id="rId20" Type="http://schemas.openxmlformats.org/officeDocument/2006/relationships/image" Target="../media/image89.svg"/><Relationship Id="rId1" Type="http://schemas.openxmlformats.org/officeDocument/2006/relationships/slideLayout" Target="../slideLayouts/slideLayout74.xml"/><Relationship Id="rId6" Type="http://schemas.openxmlformats.org/officeDocument/2006/relationships/image" Target="../media/image75.svg"/><Relationship Id="rId11" Type="http://schemas.openxmlformats.org/officeDocument/2006/relationships/image" Target="../media/image80.png"/><Relationship Id="rId5" Type="http://schemas.openxmlformats.org/officeDocument/2006/relationships/image" Target="../media/image74.png"/><Relationship Id="rId15" Type="http://schemas.openxmlformats.org/officeDocument/2006/relationships/image" Target="../media/image84.png"/><Relationship Id="rId10" Type="http://schemas.openxmlformats.org/officeDocument/2006/relationships/image" Target="../media/image79.svg"/><Relationship Id="rId19" Type="http://schemas.openxmlformats.org/officeDocument/2006/relationships/image" Target="../media/image88.png"/><Relationship Id="rId4" Type="http://schemas.openxmlformats.org/officeDocument/2006/relationships/image" Target="../media/image73.svg"/><Relationship Id="rId9" Type="http://schemas.openxmlformats.org/officeDocument/2006/relationships/image" Target="../media/image78.png"/><Relationship Id="rId14" Type="http://schemas.openxmlformats.org/officeDocument/2006/relationships/image" Target="../media/image83.svg"/><Relationship Id="rId22" Type="http://schemas.openxmlformats.org/officeDocument/2006/relationships/image" Target="../media/image91.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647776B-0CB8-37D7-BC79-B353B6F8D864}"/>
              </a:ext>
            </a:extLst>
          </p:cNvPr>
          <p:cNvGraphicFramePr>
            <a:graphicFrameLocks noChangeAspect="1"/>
          </p:cNvGraphicFramePr>
          <p:nvPr>
            <p:custDataLst>
              <p:tags r:id="rId1"/>
            </p:custDataLst>
            <p:extLst>
              <p:ext uri="{D42A27DB-BD31-4B8C-83A1-F6EECF244321}">
                <p14:modId xmlns:p14="http://schemas.microsoft.com/office/powerpoint/2010/main" val="2965670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Pladsholder til slidenummer 2">
            <a:extLst>
              <a:ext uri="{FF2B5EF4-FFF2-40B4-BE49-F238E27FC236}">
                <a16:creationId xmlns:a16="http://schemas.microsoft.com/office/drawing/2014/main" id="{910F726D-B030-3447-AC7E-BC2948CBABB4}"/>
              </a:ext>
            </a:extLst>
          </p:cNvPr>
          <p:cNvSpPr>
            <a:spLocks noGrp="1"/>
          </p:cNvSpPr>
          <p:nvPr>
            <p:ph type="sldNum" sz="quarter" idx="18"/>
          </p:nvPr>
        </p:nvSpPr>
        <p:spPr/>
        <p:txBody>
          <a:bodyPr/>
          <a:lstStyle/>
          <a:p>
            <a:fld id="{50DEC214-4A26-8544-86E4-D5810B015655}" type="slidenum">
              <a:rPr lang="da-DK" smtClean="0"/>
              <a:pPr/>
              <a:t>1</a:t>
            </a:fld>
            <a:endParaRPr lang="da-DK" dirty="0"/>
          </a:p>
        </p:txBody>
      </p:sp>
      <p:sp>
        <p:nvSpPr>
          <p:cNvPr id="4" name="Titel 3">
            <a:extLst>
              <a:ext uri="{FF2B5EF4-FFF2-40B4-BE49-F238E27FC236}">
                <a16:creationId xmlns:a16="http://schemas.microsoft.com/office/drawing/2014/main" id="{C9898D68-2C30-CE42-A015-0B9DB487BDA3}"/>
              </a:ext>
            </a:extLst>
          </p:cNvPr>
          <p:cNvSpPr>
            <a:spLocks noGrp="1"/>
          </p:cNvSpPr>
          <p:nvPr>
            <p:ph type="ctrTitle"/>
          </p:nvPr>
        </p:nvSpPr>
        <p:spPr>
          <a:xfrm>
            <a:off x="911226" y="615697"/>
            <a:ext cx="4301709" cy="2813304"/>
          </a:xfrm>
        </p:spPr>
        <p:txBody>
          <a:bodyPr vert="horz"/>
          <a:lstStyle/>
          <a:p>
            <a:r>
              <a:rPr lang="da-DK" dirty="0"/>
              <a:t>Sundheds-reformen </a:t>
            </a:r>
          </a:p>
        </p:txBody>
      </p:sp>
      <p:sp>
        <p:nvSpPr>
          <p:cNvPr id="5" name="Undertitel 4">
            <a:extLst>
              <a:ext uri="{FF2B5EF4-FFF2-40B4-BE49-F238E27FC236}">
                <a16:creationId xmlns:a16="http://schemas.microsoft.com/office/drawing/2014/main" id="{D7534F3D-C010-384C-84D0-D60FC19384E9}"/>
              </a:ext>
            </a:extLst>
          </p:cNvPr>
          <p:cNvSpPr>
            <a:spLocks noGrp="1"/>
          </p:cNvSpPr>
          <p:nvPr>
            <p:ph type="subTitle" idx="1"/>
          </p:nvPr>
        </p:nvSpPr>
        <p:spPr>
          <a:xfrm>
            <a:off x="911224" y="3773424"/>
            <a:ext cx="6497979" cy="1481864"/>
          </a:xfrm>
        </p:spPr>
        <p:txBody>
          <a:bodyPr>
            <a:normAutofit/>
          </a:bodyPr>
          <a:lstStyle/>
          <a:p>
            <a:r>
              <a:rPr lang="da-DK" dirty="0"/>
              <a:t>Generalforsamling i HK-Klubben</a:t>
            </a:r>
          </a:p>
          <a:p>
            <a:r>
              <a:rPr lang="da-DK" sz="2000" dirty="0"/>
              <a:t>Den 5. marts 2025</a:t>
            </a:r>
          </a:p>
          <a:p>
            <a:r>
              <a:rPr lang="da-DK" sz="2000" dirty="0"/>
              <a:t>Lisbeth Iversen, leder af Reformsekretariatet</a:t>
            </a:r>
          </a:p>
        </p:txBody>
      </p:sp>
      <p:sp>
        <p:nvSpPr>
          <p:cNvPr id="6" name="Pladsholder til billede 5">
            <a:extLst>
              <a:ext uri="{FF2B5EF4-FFF2-40B4-BE49-F238E27FC236}">
                <a16:creationId xmlns:a16="http://schemas.microsoft.com/office/drawing/2014/main" id="{2FD96FC9-5043-7E4E-B7EB-DFAD61543B08}"/>
              </a:ext>
            </a:extLst>
          </p:cNvPr>
          <p:cNvSpPr>
            <a:spLocks noGrp="1"/>
          </p:cNvSpPr>
          <p:nvPr>
            <p:ph type="pic" sz="quarter" idx="20"/>
          </p:nvPr>
        </p:nvSpPr>
        <p:spPr/>
        <p:txBody>
          <a:bodyPr/>
          <a:lstStyle/>
          <a:p>
            <a:endParaRPr lang="da-DK"/>
          </a:p>
        </p:txBody>
      </p:sp>
    </p:spTree>
    <p:extLst>
      <p:ext uri="{BB962C8B-B14F-4D97-AF65-F5344CB8AC3E}">
        <p14:creationId xmlns:p14="http://schemas.microsoft.com/office/powerpoint/2010/main" val="366956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p:cNvSpPr/>
          <p:nvPr/>
        </p:nvSpPr>
        <p:spPr>
          <a:xfrm>
            <a:off x="8112125" y="1270000"/>
            <a:ext cx="3904615" cy="438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 name="Pladsholder til tekst 1"/>
          <p:cNvSpPr>
            <a:spLocks noGrp="1"/>
          </p:cNvSpPr>
          <p:nvPr>
            <p:ph type="body" sz="quarter" idx="10"/>
          </p:nvPr>
        </p:nvSpPr>
        <p:spPr/>
        <p:txBody>
          <a:bodyPr>
            <a:normAutofit/>
          </a:bodyPr>
          <a:lstStyle/>
          <a:p>
            <a:pPr marL="0" indent="0">
              <a:buNone/>
            </a:pPr>
            <a:r>
              <a:rPr lang="da-DK" sz="2000" b="1" dirty="0">
                <a:latin typeface="Calibri" panose="020F0502020204030204" pitchFamily="34" charset="0"/>
                <a:cs typeface="Calibri" panose="020F0502020204030204" pitchFamily="34" charset="0"/>
              </a:rPr>
              <a:t>Mere central styring</a:t>
            </a:r>
          </a:p>
          <a:p>
            <a:pPr marL="0" indent="0">
              <a:buNone/>
            </a:pPr>
            <a:endParaRPr lang="da-DK" sz="2000" b="1" dirty="0">
              <a:latin typeface="Calibri" panose="020F0502020204030204" pitchFamily="34" charset="0"/>
              <a:cs typeface="Calibri" panose="020F0502020204030204" pitchFamily="34" charset="0"/>
            </a:endParaRPr>
          </a:p>
          <a:p>
            <a:r>
              <a:rPr lang="da-DK" sz="2000" dirty="0">
                <a:latin typeface="Calibri" panose="020F0502020204030204" pitchFamily="34" charset="0"/>
                <a:cs typeface="Calibri" panose="020F0502020204030204" pitchFamily="34" charset="0"/>
              </a:rPr>
              <a:t>Fordeling af lægekapaciteter </a:t>
            </a:r>
          </a:p>
          <a:p>
            <a:pPr marL="0" indent="0">
              <a:buNone/>
            </a:pPr>
            <a:endParaRPr lang="da-DK" sz="2000" dirty="0">
              <a:latin typeface="Calibri" panose="020F0502020204030204" pitchFamily="34" charset="0"/>
              <a:cs typeface="Calibri" panose="020F0502020204030204" pitchFamily="34" charset="0"/>
            </a:endParaRPr>
          </a:p>
          <a:p>
            <a:r>
              <a:rPr lang="da-DK" sz="2000" dirty="0">
                <a:latin typeface="Calibri" panose="020F0502020204030204" pitchFamily="34" charset="0"/>
                <a:cs typeface="Calibri" panose="020F0502020204030204" pitchFamily="34" charset="0"/>
              </a:rPr>
              <a:t>Revideret opgavebeskrivelse </a:t>
            </a:r>
          </a:p>
          <a:p>
            <a:pPr marL="0" indent="0">
              <a:buNone/>
            </a:pPr>
            <a:endParaRPr lang="da-DK" sz="2000" dirty="0">
              <a:latin typeface="Calibri" panose="020F0502020204030204" pitchFamily="34" charset="0"/>
              <a:cs typeface="Calibri" panose="020F0502020204030204" pitchFamily="34" charset="0"/>
            </a:endParaRPr>
          </a:p>
          <a:p>
            <a:r>
              <a:rPr lang="da-DK" sz="2000" dirty="0">
                <a:latin typeface="Calibri" panose="020F0502020204030204" pitchFamily="34" charset="0"/>
                <a:cs typeface="Calibri" panose="020F0502020204030204" pitchFamily="34" charset="0"/>
              </a:rPr>
              <a:t>Ny honorarstruktur og fleksible ansættelsesforhold</a:t>
            </a:r>
          </a:p>
          <a:p>
            <a:endParaRPr lang="da-DK" sz="2000" dirty="0">
              <a:latin typeface="Calibri" panose="020F0502020204030204" pitchFamily="34" charset="0"/>
              <a:cs typeface="Calibri" panose="020F0502020204030204" pitchFamily="34" charset="0"/>
            </a:endParaRPr>
          </a:p>
          <a:p>
            <a:r>
              <a:rPr lang="da-DK" sz="2000" dirty="0">
                <a:latin typeface="Calibri" panose="020F0502020204030204" pitchFamily="34" charset="0"/>
                <a:cs typeface="Calibri" panose="020F0502020204030204" pitchFamily="34" charset="0"/>
              </a:rPr>
              <a:t>Øget uddannelse af speciallæger i almen medicin</a:t>
            </a:r>
          </a:p>
          <a:p>
            <a:endParaRPr lang="da-DK" sz="2000" dirty="0">
              <a:latin typeface="Calibri" panose="020F0502020204030204" pitchFamily="34" charset="0"/>
              <a:cs typeface="Calibri" panose="020F0502020204030204" pitchFamily="34" charset="0"/>
            </a:endParaRPr>
          </a:p>
          <a:p>
            <a:endParaRPr lang="da-DK" sz="2000" dirty="0">
              <a:latin typeface="Calibri" panose="020F0502020204030204" pitchFamily="34" charset="0"/>
              <a:cs typeface="Calibri" panose="020F0502020204030204" pitchFamily="34" charset="0"/>
            </a:endParaRPr>
          </a:p>
        </p:txBody>
      </p:sp>
      <p:sp>
        <p:nvSpPr>
          <p:cNvPr id="4" name="Titel 3"/>
          <p:cNvSpPr>
            <a:spLocks noGrp="1"/>
          </p:cNvSpPr>
          <p:nvPr>
            <p:ph type="title"/>
          </p:nvPr>
        </p:nvSpPr>
        <p:spPr/>
        <p:txBody>
          <a:bodyPr/>
          <a:lstStyle/>
          <a:p>
            <a:r>
              <a:rPr lang="da-DK" sz="4000" dirty="0"/>
              <a:t>Reform</a:t>
            </a:r>
            <a:r>
              <a:rPr lang="da-DK" sz="3600" dirty="0"/>
              <a:t> af almen praksis</a:t>
            </a:r>
            <a:endParaRPr lang="da-DK" dirty="0"/>
          </a:p>
        </p:txBody>
      </p:sp>
      <p:sp>
        <p:nvSpPr>
          <p:cNvPr id="5" name="Pladsholder til tekst 4"/>
          <p:cNvSpPr>
            <a:spLocks noGrp="1"/>
          </p:cNvSpPr>
          <p:nvPr>
            <p:ph type="body" sz="quarter" idx="14"/>
          </p:nvPr>
        </p:nvSpPr>
        <p:spPr/>
        <p:txBody>
          <a:bodyPr>
            <a:noAutofit/>
          </a:bodyPr>
          <a:lstStyle/>
          <a:p>
            <a:pPr marL="0" indent="0">
              <a:buNone/>
            </a:pPr>
            <a:r>
              <a:rPr lang="da-DK" sz="2000" b="1" dirty="0">
                <a:latin typeface="Calibri" panose="020F0502020204030204" pitchFamily="34" charset="0"/>
                <a:cs typeface="Calibri" panose="020F0502020204030204" pitchFamily="34" charset="0"/>
              </a:rPr>
              <a:t>Nye muligheder og opgaver for regionerne</a:t>
            </a:r>
          </a:p>
          <a:p>
            <a:pPr marL="0" indent="0">
              <a:buNone/>
            </a:pPr>
            <a:endParaRPr lang="da-DK" sz="2000" b="1" dirty="0">
              <a:latin typeface="Calibri" panose="020F0502020204030204" pitchFamily="34" charset="0"/>
              <a:cs typeface="Calibri" panose="020F0502020204030204" pitchFamily="34" charset="0"/>
            </a:endParaRPr>
          </a:p>
          <a:p>
            <a:r>
              <a:rPr lang="da-DK" sz="2000" dirty="0">
                <a:latin typeface="Calibri" panose="020F0502020204030204" pitchFamily="34" charset="0"/>
                <a:cs typeface="Calibri" panose="020F0502020204030204" pitchFamily="34" charset="0"/>
              </a:rPr>
              <a:t>Lede udvikling og samarbejde</a:t>
            </a:r>
          </a:p>
          <a:p>
            <a:r>
              <a:rPr lang="da-DK" sz="2000" dirty="0">
                <a:latin typeface="Calibri" panose="020F0502020204030204" pitchFamily="34" charset="0"/>
                <a:cs typeface="Calibri" panose="020F0502020204030204" pitchFamily="34" charset="0"/>
              </a:rPr>
              <a:t>Nye karriereveje og rekruttering af læger</a:t>
            </a:r>
          </a:p>
          <a:p>
            <a:r>
              <a:rPr lang="da-DK" sz="2000" dirty="0">
                <a:latin typeface="Calibri" panose="020F0502020204030204" pitchFamily="34" charset="0"/>
                <a:cs typeface="Calibri" panose="020F0502020204030204" pitchFamily="34" charset="0"/>
              </a:rPr>
              <a:t>Benytte forskellige klinikformer </a:t>
            </a:r>
          </a:p>
          <a:p>
            <a:r>
              <a:rPr lang="da-DK" sz="2000" dirty="0">
                <a:latin typeface="Calibri" panose="020F0502020204030204" pitchFamily="34" charset="0"/>
                <a:cs typeface="Calibri" panose="020F0502020204030204" pitchFamily="34" charset="0"/>
              </a:rPr>
              <a:t>Forhåndsgodkendelse af købere af ydrenumre </a:t>
            </a:r>
          </a:p>
          <a:p>
            <a:r>
              <a:rPr lang="da-DK" sz="2000" dirty="0">
                <a:latin typeface="Calibri" panose="020F0502020204030204" pitchFamily="34" charset="0"/>
                <a:cs typeface="Calibri" panose="020F0502020204030204" pitchFamily="34" charset="0"/>
              </a:rPr>
              <a:t>Opfølgning på ydere/leverandører</a:t>
            </a:r>
          </a:p>
        </p:txBody>
      </p:sp>
      <p:sp>
        <p:nvSpPr>
          <p:cNvPr id="6" name="Pladsholder til slidenummer 5"/>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14BDA-C419-F344-9039-0BCDE95FAB14}" type="slidenum">
              <a:rPr kumimoji="0" lang="da-DK" sz="1000" b="1" i="0" u="none" strike="noStrike" kern="1200" cap="none" spc="0" normalizeH="0" baseline="0" noProof="0" smtClean="0">
                <a:ln>
                  <a:noFill/>
                </a:ln>
                <a:solidFill>
                  <a:srgbClr val="001D31"/>
                </a:solidFill>
                <a:effectLst/>
                <a:uLnTx/>
                <a:uFillTx/>
                <a:latin typeface="Segoe UI Black"/>
                <a:ea typeface="+mn-ea"/>
                <a:cs typeface="Poppins ExtraBold"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000" b="1" i="0" u="none" strike="noStrike" kern="1200" cap="none" spc="0" normalizeH="0" baseline="0" noProof="0" dirty="0">
              <a:ln>
                <a:noFill/>
              </a:ln>
              <a:solidFill>
                <a:srgbClr val="001D31"/>
              </a:solidFill>
              <a:effectLst/>
              <a:uLnTx/>
              <a:uFillTx/>
              <a:latin typeface="Segoe UI Black"/>
              <a:ea typeface="+mn-ea"/>
              <a:cs typeface="Poppins ExtraBold" pitchFamily="2" charset="77"/>
            </a:endParaRPr>
          </a:p>
        </p:txBody>
      </p:sp>
      <p:pic>
        <p:nvPicPr>
          <p:cNvPr id="8" name="Picture 18">
            <a:extLst>
              <a:ext uri="{FF2B5EF4-FFF2-40B4-BE49-F238E27FC236}">
                <a16:creationId xmlns:a16="http://schemas.microsoft.com/office/drawing/2014/main" id="{ECF9F338-F3EA-4B36-8241-31FC91BE76D3}"/>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backgroundRemoval t="3571" b="95982" l="4264" r="91473"/>
                    </a14:imgEffect>
                  </a14:imgLayer>
                </a14:imgProps>
              </a:ext>
              <a:ext uri="{28A0092B-C50C-407E-A947-70E740481C1C}">
                <a14:useLocalDpi xmlns:a14="http://schemas.microsoft.com/office/drawing/2010/main" val="0"/>
              </a:ext>
            </a:extLst>
          </a:blip>
          <a:srcRect l="24175" r="24175"/>
          <a:stretch>
            <a:fillRect/>
          </a:stretch>
        </p:blipFill>
        <p:spPr>
          <a:xfrm>
            <a:off x="8112125" y="0"/>
            <a:ext cx="4079875" cy="6858000"/>
          </a:xfrm>
          <a:prstGeom prst="rect">
            <a:avLst/>
          </a:prstGeom>
        </p:spPr>
      </p:pic>
    </p:spTree>
    <p:extLst>
      <p:ext uri="{BB962C8B-B14F-4D97-AF65-F5344CB8AC3E}">
        <p14:creationId xmlns:p14="http://schemas.microsoft.com/office/powerpoint/2010/main" val="1429598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58888-A643-D4AB-6D4B-9F1D6DCDB65A}"/>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F4CFD78-096F-1B54-17D7-EBAE0A2F4E0E}"/>
              </a:ext>
            </a:extLst>
          </p:cNvPr>
          <p:cNvGraphicFramePr>
            <a:graphicFrameLocks noChangeAspect="1"/>
          </p:cNvGraphicFramePr>
          <p:nvPr>
            <p:custDataLst>
              <p:tags r:id="rId1"/>
            </p:custDataLst>
            <p:extLst>
              <p:ext uri="{D42A27DB-BD31-4B8C-83A1-F6EECF244321}">
                <p14:modId xmlns:p14="http://schemas.microsoft.com/office/powerpoint/2010/main" val="13113580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5" name="think-cell data - do not delete" hidden="1">
                        <a:extLst>
                          <a:ext uri="{FF2B5EF4-FFF2-40B4-BE49-F238E27FC236}">
                            <a16:creationId xmlns:a16="http://schemas.microsoft.com/office/drawing/2014/main" id="{F30AA66A-FF27-07BA-141E-C9656BF942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Pladsholder til slidenummer 3">
            <a:extLst>
              <a:ext uri="{FF2B5EF4-FFF2-40B4-BE49-F238E27FC236}">
                <a16:creationId xmlns:a16="http://schemas.microsoft.com/office/drawing/2014/main" id="{E99CD0C7-964D-136F-D03D-A404108C00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DEC214-4A26-8544-86E4-D5810B015655}" type="slidenum">
              <a:rPr kumimoji="0" lang="da-DK" sz="800" b="1" i="0" u="none" strike="noStrike" kern="1200" cap="none" spc="0" normalizeH="0" baseline="0" noProof="0" smtClean="0">
                <a:ln>
                  <a:noFill/>
                </a:ln>
                <a:solidFill>
                  <a:srgbClr val="595959"/>
                </a:solidFill>
                <a:effectLst/>
                <a:uLnTx/>
                <a:uFillTx/>
                <a:latin typeface="Verdana"/>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a-DK" sz="800" b="1" i="0" u="none" strike="noStrike" kern="1200" cap="none" spc="0" normalizeH="0" baseline="0" noProof="0" dirty="0">
              <a:ln>
                <a:noFill/>
              </a:ln>
              <a:solidFill>
                <a:srgbClr val="595959"/>
              </a:solidFill>
              <a:effectLst/>
              <a:uLnTx/>
              <a:uFillTx/>
              <a:latin typeface="Verdana"/>
              <a:ea typeface="Verdana" panose="020B0604030504040204" pitchFamily="34" charset="0"/>
            </a:endParaRPr>
          </a:p>
        </p:txBody>
      </p:sp>
      <p:sp>
        <p:nvSpPr>
          <p:cNvPr id="2" name="Titel 1">
            <a:extLst>
              <a:ext uri="{FF2B5EF4-FFF2-40B4-BE49-F238E27FC236}">
                <a16:creationId xmlns:a16="http://schemas.microsoft.com/office/drawing/2014/main" id="{24D38B67-8139-FBD2-BB14-3910FEDB2919}"/>
              </a:ext>
            </a:extLst>
          </p:cNvPr>
          <p:cNvSpPr>
            <a:spLocks noGrp="1"/>
          </p:cNvSpPr>
          <p:nvPr>
            <p:ph type="title"/>
          </p:nvPr>
        </p:nvSpPr>
        <p:spPr/>
        <p:txBody>
          <a:bodyPr vert="horz"/>
          <a:lstStyle/>
          <a:p>
            <a:r>
              <a:rPr lang="da-DK" dirty="0"/>
              <a:t>Integration og ligestilling af </a:t>
            </a:r>
            <a:br>
              <a:rPr lang="da-DK" dirty="0"/>
            </a:br>
            <a:r>
              <a:rPr lang="da-DK" dirty="0"/>
              <a:t>psykiatri og </a:t>
            </a:r>
            <a:r>
              <a:rPr lang="da-DK" dirty="0" err="1"/>
              <a:t>somatik</a:t>
            </a:r>
            <a:endParaRPr lang="da-DK" dirty="0"/>
          </a:p>
        </p:txBody>
      </p:sp>
      <p:pic>
        <p:nvPicPr>
          <p:cNvPr id="12" name="Picture 2" descr="Bred aftale om en 10-årsplan for psykiatrien og mental sundhed -  Regeringen.dk">
            <a:extLst>
              <a:ext uri="{FF2B5EF4-FFF2-40B4-BE49-F238E27FC236}">
                <a16:creationId xmlns:a16="http://schemas.microsoft.com/office/drawing/2014/main" id="{F5E1F800-4287-19C7-0B52-2A4F1E1B07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2632" y="1449388"/>
            <a:ext cx="3054959" cy="4297435"/>
          </a:xfrm>
          <a:prstGeom prst="rect">
            <a:avLst/>
          </a:prstGeom>
          <a:noFill/>
          <a:ln w="12700">
            <a:solidFill>
              <a:schemeClr val="bg2">
                <a:lumMod val="10000"/>
              </a:schemeClr>
            </a:solidFill>
          </a:ln>
          <a:extLst>
            <a:ext uri="{909E8E84-426E-40DD-AFC4-6F175D3DCCD1}">
              <a14:hiddenFill xmlns:a14="http://schemas.microsoft.com/office/drawing/2010/main">
                <a:solidFill>
                  <a:srgbClr val="FFFFFF"/>
                </a:solidFill>
              </a14:hiddenFill>
            </a:ext>
          </a:extLst>
        </p:spPr>
      </p:pic>
      <p:pic>
        <p:nvPicPr>
          <p:cNvPr id="19" name="Billede 18">
            <a:extLst>
              <a:ext uri="{FF2B5EF4-FFF2-40B4-BE49-F238E27FC236}">
                <a16:creationId xmlns:a16="http://schemas.microsoft.com/office/drawing/2014/main" id="{257A7406-3519-EC67-8F67-6ADD1CECC23A}"/>
              </a:ext>
            </a:extLst>
          </p:cNvPr>
          <p:cNvPicPr preferRelativeResize="0">
            <a:picLocks/>
          </p:cNvPicPr>
          <p:nvPr/>
        </p:nvPicPr>
        <p:blipFill>
          <a:blip r:embed="rId6"/>
          <a:srcRect/>
          <a:stretch/>
        </p:blipFill>
        <p:spPr>
          <a:xfrm>
            <a:off x="1338826" y="2349000"/>
            <a:ext cx="1080000" cy="1080000"/>
          </a:xfrm>
          <a:prstGeom prst="ellipse">
            <a:avLst/>
          </a:prstGeom>
          <a:solidFill>
            <a:schemeClr val="tx1"/>
          </a:solidFill>
        </p:spPr>
      </p:pic>
      <p:pic>
        <p:nvPicPr>
          <p:cNvPr id="20" name="Billede 19">
            <a:extLst>
              <a:ext uri="{FF2B5EF4-FFF2-40B4-BE49-F238E27FC236}">
                <a16:creationId xmlns:a16="http://schemas.microsoft.com/office/drawing/2014/main" id="{B8A1261F-4671-F4B9-BBE1-9B63D9744D32}"/>
              </a:ext>
            </a:extLst>
          </p:cNvPr>
          <p:cNvPicPr preferRelativeResize="0">
            <a:picLocks/>
          </p:cNvPicPr>
          <p:nvPr/>
        </p:nvPicPr>
        <p:blipFill>
          <a:blip r:embed="rId7"/>
          <a:srcRect/>
          <a:stretch/>
        </p:blipFill>
        <p:spPr>
          <a:xfrm>
            <a:off x="4495913" y="2349000"/>
            <a:ext cx="1080000" cy="1080000"/>
          </a:xfrm>
          <a:prstGeom prst="ellipse">
            <a:avLst/>
          </a:prstGeom>
          <a:solidFill>
            <a:schemeClr val="tx1"/>
          </a:solidFill>
        </p:spPr>
      </p:pic>
      <p:pic>
        <p:nvPicPr>
          <p:cNvPr id="21" name="Billede 20">
            <a:extLst>
              <a:ext uri="{FF2B5EF4-FFF2-40B4-BE49-F238E27FC236}">
                <a16:creationId xmlns:a16="http://schemas.microsoft.com/office/drawing/2014/main" id="{861CEA71-2880-1396-B806-7766C25AAD1B}"/>
              </a:ext>
            </a:extLst>
          </p:cNvPr>
          <p:cNvPicPr preferRelativeResize="0">
            <a:picLocks/>
          </p:cNvPicPr>
          <p:nvPr/>
        </p:nvPicPr>
        <p:blipFill>
          <a:blip r:embed="rId8"/>
          <a:srcRect/>
          <a:stretch/>
        </p:blipFill>
        <p:spPr>
          <a:xfrm>
            <a:off x="2960729" y="4108558"/>
            <a:ext cx="1080000" cy="1080000"/>
          </a:xfrm>
          <a:prstGeom prst="ellipse">
            <a:avLst/>
          </a:prstGeom>
          <a:solidFill>
            <a:schemeClr val="tx1"/>
          </a:solidFill>
        </p:spPr>
      </p:pic>
      <p:sp>
        <p:nvSpPr>
          <p:cNvPr id="22" name="Pil: nedad 21">
            <a:extLst>
              <a:ext uri="{FF2B5EF4-FFF2-40B4-BE49-F238E27FC236}">
                <a16:creationId xmlns:a16="http://schemas.microsoft.com/office/drawing/2014/main" id="{1144E158-F47C-841D-9131-D9188EF19599}"/>
              </a:ext>
            </a:extLst>
          </p:cNvPr>
          <p:cNvSpPr/>
          <p:nvPr/>
        </p:nvSpPr>
        <p:spPr>
          <a:xfrm rot="19167251">
            <a:off x="2290072" y="3493970"/>
            <a:ext cx="768874" cy="5486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Pil: nedad 22">
            <a:extLst>
              <a:ext uri="{FF2B5EF4-FFF2-40B4-BE49-F238E27FC236}">
                <a16:creationId xmlns:a16="http://schemas.microsoft.com/office/drawing/2014/main" id="{275F0948-4719-C331-288D-E1958AB12BE6}"/>
              </a:ext>
            </a:extLst>
          </p:cNvPr>
          <p:cNvSpPr/>
          <p:nvPr/>
        </p:nvSpPr>
        <p:spPr>
          <a:xfrm rot="2275534">
            <a:off x="3989050" y="3488287"/>
            <a:ext cx="768874" cy="5486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416896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18" imgH="578" progId="TCLayout.ActiveDocument.1">
                  <p:embed/>
                </p:oleObj>
              </mc:Choice>
              <mc:Fallback>
                <p:oleObj name="think-cell Slide" r:id="rId3" imgW="518" imgH="578" progId="TCLayout.ActiveDocument.1">
                  <p:embed/>
                  <p:pic>
                    <p:nvPicPr>
                      <p:cNvPr id="11" name="think-cell data - do not delete"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EDAA688-855C-AD5D-0795-18A9BFDF69E4}"/>
              </a:ext>
            </a:extLst>
          </p:cNvPr>
          <p:cNvSpPr>
            <a:spLocks noGrp="1"/>
          </p:cNvSpPr>
          <p:nvPr>
            <p:ph type="title"/>
          </p:nvPr>
        </p:nvSpPr>
        <p:spPr>
          <a:xfrm>
            <a:off x="385448" y="369793"/>
            <a:ext cx="10588983" cy="505193"/>
          </a:xfrm>
        </p:spPr>
        <p:txBody>
          <a:bodyPr vert="horz"/>
          <a:lstStyle/>
          <a:p>
            <a:r>
              <a:rPr lang="da-DK" dirty="0"/>
              <a:t>ORGANISERING AF REFORMARBEJDET</a:t>
            </a:r>
          </a:p>
        </p:txBody>
      </p:sp>
      <p:sp>
        <p:nvSpPr>
          <p:cNvPr id="4" name="Rectangle 91">
            <a:extLst>
              <a:ext uri="{FF2B5EF4-FFF2-40B4-BE49-F238E27FC236}">
                <a16:creationId xmlns:a16="http://schemas.microsoft.com/office/drawing/2014/main" id="{89500C64-521D-57EE-A967-99D0716D7751}"/>
              </a:ext>
            </a:extLst>
          </p:cNvPr>
          <p:cNvSpPr/>
          <p:nvPr/>
        </p:nvSpPr>
        <p:spPr>
          <a:xfrm>
            <a:off x="750560" y="1864797"/>
            <a:ext cx="1260000" cy="4614241"/>
          </a:xfrm>
          <a:prstGeom prst="rect">
            <a:avLst/>
          </a:prstGeom>
          <a:solidFill>
            <a:schemeClr val="accent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FFFFFF"/>
                </a:solidFill>
                <a:effectLst/>
                <a:uLnTx/>
                <a:uFillTx/>
                <a:latin typeface="Verdana"/>
                <a:ea typeface="+mn-ea"/>
                <a:cs typeface="+mn-cs"/>
              </a:rPr>
              <a:t>DANNELSE AF REGION ØSTDANMARK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5" name="Rectangle 91">
            <a:extLst>
              <a:ext uri="{FF2B5EF4-FFF2-40B4-BE49-F238E27FC236}">
                <a16:creationId xmlns:a16="http://schemas.microsoft.com/office/drawing/2014/main" id="{06969A2B-3A0E-66D7-1B76-A57FB0AA6B1B}"/>
              </a:ext>
            </a:extLst>
          </p:cNvPr>
          <p:cNvSpPr/>
          <p:nvPr/>
        </p:nvSpPr>
        <p:spPr>
          <a:xfrm>
            <a:off x="2060191" y="1864798"/>
            <a:ext cx="1260000" cy="4614241"/>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FFFFFF"/>
                </a:solidFill>
                <a:effectLst/>
                <a:uLnTx/>
                <a:uFillTx/>
                <a:latin typeface="Verdana"/>
                <a:ea typeface="+mn-ea"/>
                <a:cs typeface="+mn-cs"/>
              </a:rPr>
              <a:t>POLITISK ORGANISERING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6" name="Rectangle 91">
            <a:extLst>
              <a:ext uri="{FF2B5EF4-FFF2-40B4-BE49-F238E27FC236}">
                <a16:creationId xmlns:a16="http://schemas.microsoft.com/office/drawing/2014/main" id="{FA69B16B-7B6A-6B75-4D7B-6DB2635BC35D}"/>
              </a:ext>
            </a:extLst>
          </p:cNvPr>
          <p:cNvSpPr/>
          <p:nvPr/>
        </p:nvSpPr>
        <p:spPr>
          <a:xfrm>
            <a:off x="3435574" y="1864798"/>
            <a:ext cx="1260000" cy="4614241"/>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FFFFFF"/>
                </a:solidFill>
                <a:effectLst/>
                <a:uLnTx/>
                <a:uFillTx/>
                <a:latin typeface="Verdana"/>
                <a:ea typeface="+mn-ea"/>
                <a:cs typeface="+mn-cs"/>
              </a:rPr>
              <a:t>OMSTILLING AF SUNDHEDS-OPGAVEN MOD DET NÆRE SUNDHEDSVÆSEN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7" name="Rectangle 91">
            <a:extLst>
              <a:ext uri="{FF2B5EF4-FFF2-40B4-BE49-F238E27FC236}">
                <a16:creationId xmlns:a16="http://schemas.microsoft.com/office/drawing/2014/main" id="{2CE3C87D-9CFC-91E5-0E02-D76792541267}"/>
              </a:ext>
            </a:extLst>
          </p:cNvPr>
          <p:cNvSpPr/>
          <p:nvPr/>
        </p:nvSpPr>
        <p:spPr>
          <a:xfrm>
            <a:off x="4808486" y="1864798"/>
            <a:ext cx="1260000" cy="4614241"/>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FFFFFF"/>
                </a:solidFill>
                <a:effectLst/>
                <a:uLnTx/>
                <a:uFillTx/>
                <a:latin typeface="Verdana"/>
                <a:ea typeface="+mn-ea"/>
                <a:cs typeface="+mn-cs"/>
              </a:rPr>
              <a:t>SAMMENLÆGNING AF PSYKIATRI OG SOMATIK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8" name="Rectangle 91">
            <a:extLst>
              <a:ext uri="{FF2B5EF4-FFF2-40B4-BE49-F238E27FC236}">
                <a16:creationId xmlns:a16="http://schemas.microsoft.com/office/drawing/2014/main" id="{F9C630FF-759B-A9FF-76BB-739D40AB4D15}"/>
              </a:ext>
            </a:extLst>
          </p:cNvPr>
          <p:cNvSpPr/>
          <p:nvPr/>
        </p:nvSpPr>
        <p:spPr>
          <a:xfrm>
            <a:off x="6181398" y="1873960"/>
            <a:ext cx="1260000" cy="4614241"/>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FFFFFF"/>
                </a:solidFill>
                <a:effectLst/>
                <a:uLnTx/>
                <a:uFillTx/>
                <a:latin typeface="Verdana"/>
                <a:ea typeface="+mn-ea"/>
                <a:cs typeface="+mn-cs"/>
              </a:rPr>
              <a:t>UDVIKLING AF PRAKSISSEKTOR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9" name="Rectangle 91">
            <a:extLst>
              <a:ext uri="{FF2B5EF4-FFF2-40B4-BE49-F238E27FC236}">
                <a16:creationId xmlns:a16="http://schemas.microsoft.com/office/drawing/2014/main" id="{3B17466F-E2F5-A669-C90F-B66D0A0AA4CB}"/>
              </a:ext>
            </a:extLst>
          </p:cNvPr>
          <p:cNvSpPr/>
          <p:nvPr/>
        </p:nvSpPr>
        <p:spPr>
          <a:xfrm>
            <a:off x="7566704" y="1873960"/>
            <a:ext cx="1260000" cy="4614241"/>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FFFFFF"/>
                </a:solidFill>
                <a:effectLst/>
                <a:uLnTx/>
                <a:uFillTx/>
                <a:latin typeface="Verdana"/>
                <a:ea typeface="+mn-ea"/>
                <a:cs typeface="+mn-cs"/>
              </a:rPr>
              <a:t>SUNDHEDS-PLANLÆGNING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0" name="Rectangle 91">
            <a:extLst>
              <a:ext uri="{FF2B5EF4-FFF2-40B4-BE49-F238E27FC236}">
                <a16:creationId xmlns:a16="http://schemas.microsoft.com/office/drawing/2014/main" id="{D0C53979-DA23-650F-237E-28CD5E7564E7}"/>
              </a:ext>
            </a:extLst>
          </p:cNvPr>
          <p:cNvSpPr/>
          <p:nvPr/>
        </p:nvSpPr>
        <p:spPr>
          <a:xfrm>
            <a:off x="10308914" y="1873424"/>
            <a:ext cx="1260000" cy="4614241"/>
          </a:xfrm>
          <a:prstGeom prst="rect">
            <a:avLst/>
          </a:prstGeom>
          <a:solidFill>
            <a:srgbClr val="D7E0D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595959"/>
                </a:solidFill>
                <a:effectLst/>
                <a:uLnTx/>
                <a:uFillTx/>
                <a:latin typeface="Verdana"/>
                <a:ea typeface="+mn-ea"/>
                <a:cs typeface="+mn-cs"/>
              </a:rPr>
              <a:t>FÆLLES ETABLERING AF DIGITAL SUNDHED DANMARK</a:t>
            </a:r>
          </a:p>
        </p:txBody>
      </p:sp>
      <p:sp>
        <p:nvSpPr>
          <p:cNvPr id="12" name="Rectangle 91">
            <a:extLst>
              <a:ext uri="{FF2B5EF4-FFF2-40B4-BE49-F238E27FC236}">
                <a16:creationId xmlns:a16="http://schemas.microsoft.com/office/drawing/2014/main" id="{A33CE15D-5F08-58BC-095A-EC8A4E13C2F1}"/>
              </a:ext>
            </a:extLst>
          </p:cNvPr>
          <p:cNvSpPr/>
          <p:nvPr/>
        </p:nvSpPr>
        <p:spPr>
          <a:xfrm>
            <a:off x="8932164" y="1864798"/>
            <a:ext cx="1260000" cy="4614241"/>
          </a:xfrm>
          <a:prstGeom prst="rect">
            <a:avLst/>
          </a:prstGeom>
          <a:solidFill>
            <a:srgbClr val="D7E0D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595959"/>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595959"/>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595959"/>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595959"/>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595959"/>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595959"/>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595959"/>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595959"/>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595959"/>
                </a:solidFill>
                <a:effectLst/>
                <a:uLnTx/>
                <a:uFillTx/>
                <a:latin typeface="Verdana"/>
                <a:ea typeface="+mn-ea"/>
                <a:cs typeface="+mn-cs"/>
              </a:rPr>
              <a:t>REGIONAL UDVIKLING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595959"/>
              </a:solidFill>
              <a:effectLst/>
              <a:uLnTx/>
              <a:uFillTx/>
              <a:latin typeface="Verdana"/>
              <a:ea typeface="+mn-ea"/>
              <a:cs typeface="+mn-cs"/>
            </a:endParaRPr>
          </a:p>
        </p:txBody>
      </p:sp>
      <p:sp>
        <p:nvSpPr>
          <p:cNvPr id="13" name="TextBox 319">
            <a:extLst>
              <a:ext uri="{FF2B5EF4-FFF2-40B4-BE49-F238E27FC236}">
                <a16:creationId xmlns:a16="http://schemas.microsoft.com/office/drawing/2014/main" id="{5C62A35D-7955-540A-EEAC-D86B3C25F3EE}"/>
              </a:ext>
            </a:extLst>
          </p:cNvPr>
          <p:cNvSpPr txBox="1"/>
          <p:nvPr/>
        </p:nvSpPr>
        <p:spPr>
          <a:xfrm>
            <a:off x="693513" y="4716376"/>
            <a:ext cx="10864165" cy="266400"/>
          </a:xfrm>
          <a:prstGeom prst="homePlate">
            <a:avLst>
              <a:gd name="adj" fmla="val 13067"/>
            </a:avLst>
          </a:prstGeom>
          <a:solidFill>
            <a:schemeClr val="bg2">
              <a:lumMod val="90000"/>
            </a:schemeClr>
          </a:solidFill>
          <a:ln w="12700" cap="rnd">
            <a:solidFill>
              <a:schemeClr val="accent6">
                <a:lumMod val="25000"/>
              </a:schemeClr>
            </a:solidFill>
            <a:prstDash val="sysDot"/>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8000" tIns="108000" rIns="36000" bIns="108000" numCol="1" spcCol="0" rtlCol="0" fromWordArt="0" anchor="ctr" anchorCtr="0" forceAA="0" compatLnSpc="1">
            <a:prstTxWarp prst="textNoShape">
              <a:avLst/>
            </a:prstTxWarp>
            <a:noAutofit/>
          </a:bodyPr>
          <a:lstStyle>
            <a:defPPr>
              <a:defRPr lang="en-US"/>
            </a:defPPr>
            <a:lvl1pPr>
              <a:defRPr sz="1100">
                <a:solidFill>
                  <a:srgbClr val="2F363B"/>
                </a:solidFill>
              </a:defRPr>
            </a:lvl1pPr>
            <a:lvl2pPr marL="0" lvl="1" indent="0">
              <a:buSzPct val="100000"/>
              <a:buNone/>
              <a:defRPr sz="800">
                <a:solidFill>
                  <a:schemeClr val="accent6"/>
                </a:solidFill>
                <a:latin typeface="Arial" panose="020B0604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marL="0" marR="0" lvl="1" indent="0" algn="ctr" defTabSz="914400" rtl="0" eaLnBrk="1" fontAlgn="auto" latinLnBrk="0" hangingPunct="1">
              <a:lnSpc>
                <a:spcPct val="93000"/>
              </a:lnSpc>
              <a:spcBef>
                <a:spcPts val="0"/>
              </a:spcBef>
              <a:spcAft>
                <a:spcPts val="0"/>
              </a:spcAft>
              <a:buClrTx/>
              <a:buSzPct val="100000"/>
              <a:buFontTx/>
              <a:buNone/>
              <a:tabLst/>
              <a:defRPr/>
            </a:pPr>
            <a:endParaRPr kumimoji="0" lang="da-DK" sz="900" b="0" i="0" u="none" strike="noStrike" kern="0" cap="none" spc="0" normalizeH="0" baseline="0" noProof="0" dirty="0">
              <a:ln>
                <a:noFill/>
              </a:ln>
              <a:solidFill>
                <a:srgbClr val="D8D8D8">
                  <a:lumMod val="50000"/>
                </a:srgbClr>
              </a:solidFill>
              <a:effectLst/>
              <a:uLnTx/>
              <a:uFillTx/>
              <a:latin typeface="Arial"/>
              <a:ea typeface="+mn-ea"/>
              <a:cs typeface="+mn-cs"/>
            </a:endParaRPr>
          </a:p>
          <a:p>
            <a:pPr marL="0" marR="0" lvl="1" indent="0" algn="ctr" defTabSz="914400" rtl="0" eaLnBrk="1" fontAlgn="auto" latinLnBrk="0" hangingPunct="1">
              <a:lnSpc>
                <a:spcPct val="93000"/>
              </a:lnSpc>
              <a:spcBef>
                <a:spcPts val="0"/>
              </a:spcBef>
              <a:spcAft>
                <a:spcPts val="0"/>
              </a:spcAft>
              <a:buClrTx/>
              <a:buSzPct val="100000"/>
              <a:buFontTx/>
              <a:buNone/>
              <a:tabLst/>
              <a:defRPr/>
            </a:pPr>
            <a:r>
              <a:rPr kumimoji="0" lang="da-DK" sz="900" b="0" i="0" u="none" strike="noStrike" kern="0" cap="none" spc="0" normalizeH="0" baseline="0" noProof="0" dirty="0">
                <a:ln>
                  <a:noFill/>
                </a:ln>
                <a:solidFill>
                  <a:srgbClr val="D8D8D8">
                    <a:lumMod val="50000"/>
                  </a:srgbClr>
                </a:solidFill>
                <a:effectLst/>
                <a:uLnTx/>
                <a:uFillTx/>
                <a:latin typeface="Arial"/>
                <a:ea typeface="+mn-ea"/>
                <a:cs typeface="+mn-cs"/>
              </a:rPr>
              <a:t>ØKONOMI</a:t>
            </a:r>
          </a:p>
          <a:p>
            <a:pPr marL="0" marR="0" lvl="1" indent="0" algn="ctr" defTabSz="914400" rtl="0" eaLnBrk="1" fontAlgn="auto" latinLnBrk="0" hangingPunct="1">
              <a:lnSpc>
                <a:spcPct val="93000"/>
              </a:lnSpc>
              <a:spcBef>
                <a:spcPts val="0"/>
              </a:spcBef>
              <a:spcAft>
                <a:spcPts val="0"/>
              </a:spcAft>
              <a:buClrTx/>
              <a:buSzPct val="100000"/>
              <a:buFontTx/>
              <a:buNone/>
              <a:tabLst/>
              <a:defRPr/>
            </a:pPr>
            <a:endParaRPr kumimoji="0" lang="da-DK" sz="900" b="0" i="0" u="none" strike="noStrike" kern="0" cap="none" spc="0" normalizeH="0" baseline="0" noProof="0" dirty="0">
              <a:ln>
                <a:noFill/>
              </a:ln>
              <a:solidFill>
                <a:srgbClr val="D8D8D8">
                  <a:lumMod val="50000"/>
                </a:srgbClr>
              </a:solidFill>
              <a:effectLst/>
              <a:uLnTx/>
              <a:uFillTx/>
              <a:latin typeface="Arial"/>
              <a:ea typeface="+mn-ea"/>
              <a:cs typeface="+mn-cs"/>
            </a:endParaRPr>
          </a:p>
        </p:txBody>
      </p:sp>
      <p:sp>
        <p:nvSpPr>
          <p:cNvPr id="14" name="TextBox 319">
            <a:extLst>
              <a:ext uri="{FF2B5EF4-FFF2-40B4-BE49-F238E27FC236}">
                <a16:creationId xmlns:a16="http://schemas.microsoft.com/office/drawing/2014/main" id="{57C4281D-0663-AE5A-302D-058C7CF28A8F}"/>
              </a:ext>
            </a:extLst>
          </p:cNvPr>
          <p:cNvSpPr txBox="1"/>
          <p:nvPr/>
        </p:nvSpPr>
        <p:spPr>
          <a:xfrm>
            <a:off x="693511" y="5384376"/>
            <a:ext cx="10864165" cy="266400"/>
          </a:xfrm>
          <a:prstGeom prst="homePlate">
            <a:avLst>
              <a:gd name="adj" fmla="val 13067"/>
            </a:avLst>
          </a:prstGeom>
          <a:solidFill>
            <a:schemeClr val="bg2">
              <a:lumMod val="90000"/>
            </a:schemeClr>
          </a:solidFill>
          <a:ln w="12700" cap="rnd">
            <a:solidFill>
              <a:schemeClr val="accent6">
                <a:lumMod val="25000"/>
              </a:schemeClr>
            </a:solidFill>
            <a:prstDash val="sysDot"/>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8000" tIns="108000" rIns="36000" bIns="108000" numCol="1" spcCol="0" rtlCol="0" fromWordArt="0" anchor="ctr" anchorCtr="0" forceAA="0" compatLnSpc="1">
            <a:prstTxWarp prst="textNoShape">
              <a:avLst/>
            </a:prstTxWarp>
            <a:noAutofit/>
          </a:bodyPr>
          <a:lstStyle>
            <a:defPPr>
              <a:defRPr lang="en-US"/>
            </a:defPPr>
            <a:lvl1pPr>
              <a:defRPr sz="1100">
                <a:solidFill>
                  <a:srgbClr val="2F363B"/>
                </a:solidFill>
              </a:defRPr>
            </a:lvl1pPr>
            <a:lvl2pPr marL="0" lvl="1" indent="0">
              <a:buSzPct val="100000"/>
              <a:buNone/>
              <a:defRPr sz="800">
                <a:solidFill>
                  <a:schemeClr val="accent6"/>
                </a:solidFill>
                <a:latin typeface="Arial" panose="020B0604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marL="0" marR="0" lvl="1" indent="0" algn="ctr" defTabSz="914400" rtl="0" eaLnBrk="1" fontAlgn="auto" latinLnBrk="0" hangingPunct="1">
              <a:lnSpc>
                <a:spcPct val="93000"/>
              </a:lnSpc>
              <a:spcBef>
                <a:spcPts val="0"/>
              </a:spcBef>
              <a:spcAft>
                <a:spcPts val="0"/>
              </a:spcAft>
              <a:buClrTx/>
              <a:buSzPct val="100000"/>
              <a:buFontTx/>
              <a:buNone/>
              <a:tabLst/>
              <a:defRPr/>
            </a:pPr>
            <a:r>
              <a:rPr kumimoji="0" lang="da-DK" sz="900" b="0" i="0" u="none" strike="noStrike" kern="0" cap="none" spc="0" normalizeH="0" baseline="0" noProof="0" dirty="0">
                <a:ln>
                  <a:noFill/>
                </a:ln>
                <a:solidFill>
                  <a:srgbClr val="D8D8D8">
                    <a:lumMod val="50000"/>
                  </a:srgbClr>
                </a:solidFill>
                <a:effectLst/>
                <a:uLnTx/>
                <a:uFillTx/>
                <a:latin typeface="Arial"/>
                <a:ea typeface="+mn-ea"/>
                <a:cs typeface="+mn-cs"/>
              </a:rPr>
              <a:t>HR OG PERSONALE</a:t>
            </a:r>
          </a:p>
        </p:txBody>
      </p:sp>
      <p:sp>
        <p:nvSpPr>
          <p:cNvPr id="15" name="TextBox 319">
            <a:extLst>
              <a:ext uri="{FF2B5EF4-FFF2-40B4-BE49-F238E27FC236}">
                <a16:creationId xmlns:a16="http://schemas.microsoft.com/office/drawing/2014/main" id="{2FFB4BB9-8B25-F0BF-0E3C-9E712EDA003F}"/>
              </a:ext>
            </a:extLst>
          </p:cNvPr>
          <p:cNvSpPr txBox="1"/>
          <p:nvPr/>
        </p:nvSpPr>
        <p:spPr>
          <a:xfrm>
            <a:off x="693512" y="5727667"/>
            <a:ext cx="10864166" cy="266400"/>
          </a:xfrm>
          <a:prstGeom prst="homePlate">
            <a:avLst>
              <a:gd name="adj" fmla="val 13067"/>
            </a:avLst>
          </a:prstGeom>
          <a:solidFill>
            <a:schemeClr val="bg2">
              <a:lumMod val="90000"/>
            </a:schemeClr>
          </a:solidFill>
          <a:ln w="12700" cap="rnd">
            <a:solidFill>
              <a:schemeClr val="accent6">
                <a:lumMod val="25000"/>
              </a:schemeClr>
            </a:solidFill>
            <a:prstDash val="sysDot"/>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8000" tIns="108000" rIns="36000" bIns="108000" numCol="1" spcCol="0" rtlCol="0" fromWordArt="0" anchor="ctr" anchorCtr="0" forceAA="0" compatLnSpc="1">
            <a:prstTxWarp prst="textNoShape">
              <a:avLst/>
            </a:prstTxWarp>
            <a:noAutofit/>
          </a:bodyPr>
          <a:lstStyle>
            <a:defPPr>
              <a:defRPr lang="en-US"/>
            </a:defPPr>
            <a:lvl1pPr>
              <a:defRPr sz="1100">
                <a:solidFill>
                  <a:srgbClr val="2F363B"/>
                </a:solidFill>
              </a:defRPr>
            </a:lvl1pPr>
            <a:lvl2pPr marL="0" lvl="1" indent="0">
              <a:buSzPct val="100000"/>
              <a:buNone/>
              <a:defRPr sz="800">
                <a:solidFill>
                  <a:schemeClr val="accent6"/>
                </a:solidFill>
                <a:latin typeface="Arial" panose="020B0604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marL="0" marR="0" lvl="1" indent="0" algn="ctr" defTabSz="914400" rtl="0" eaLnBrk="1" fontAlgn="auto" latinLnBrk="0" hangingPunct="1">
              <a:lnSpc>
                <a:spcPct val="93000"/>
              </a:lnSpc>
              <a:spcBef>
                <a:spcPts val="0"/>
              </a:spcBef>
              <a:spcAft>
                <a:spcPts val="0"/>
              </a:spcAft>
              <a:buClrTx/>
              <a:buSzPct val="100000"/>
              <a:buFontTx/>
              <a:buNone/>
              <a:tabLst/>
              <a:defRPr/>
            </a:pPr>
            <a:r>
              <a:rPr kumimoji="0" lang="da-DK" sz="900" b="0" i="0" u="none" strike="noStrike" kern="0" cap="none" spc="0" normalizeH="0" baseline="0" noProof="0" dirty="0">
                <a:ln>
                  <a:noFill/>
                </a:ln>
                <a:solidFill>
                  <a:srgbClr val="D8D8D8">
                    <a:lumMod val="50000"/>
                  </a:srgbClr>
                </a:solidFill>
                <a:effectLst/>
                <a:uLnTx/>
                <a:uFillTx/>
                <a:latin typeface="Arial"/>
                <a:ea typeface="+mn-ea"/>
                <a:cs typeface="+mn-cs"/>
              </a:rPr>
              <a:t>DIGITALISERING</a:t>
            </a:r>
          </a:p>
        </p:txBody>
      </p:sp>
      <p:sp>
        <p:nvSpPr>
          <p:cNvPr id="16" name="TextBox 319">
            <a:extLst>
              <a:ext uri="{FF2B5EF4-FFF2-40B4-BE49-F238E27FC236}">
                <a16:creationId xmlns:a16="http://schemas.microsoft.com/office/drawing/2014/main" id="{324C39E0-49D4-B4D3-B8D4-0BE7CB1DFF37}"/>
              </a:ext>
            </a:extLst>
          </p:cNvPr>
          <p:cNvSpPr txBox="1"/>
          <p:nvPr/>
        </p:nvSpPr>
        <p:spPr>
          <a:xfrm>
            <a:off x="693511" y="5050402"/>
            <a:ext cx="10864167" cy="266400"/>
          </a:xfrm>
          <a:prstGeom prst="homePlate">
            <a:avLst>
              <a:gd name="adj" fmla="val 13067"/>
            </a:avLst>
          </a:prstGeom>
          <a:solidFill>
            <a:schemeClr val="bg2">
              <a:lumMod val="90000"/>
            </a:schemeClr>
          </a:solidFill>
          <a:ln w="12700" cap="rnd">
            <a:solidFill>
              <a:schemeClr val="accent6">
                <a:lumMod val="25000"/>
              </a:schemeClr>
            </a:solidFill>
            <a:prstDash val="sysDot"/>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8000" tIns="108000" rIns="36000" bIns="108000" numCol="1" spcCol="0" rtlCol="0" fromWordArt="0" anchor="ctr" anchorCtr="0" forceAA="0" compatLnSpc="1">
            <a:prstTxWarp prst="textNoShape">
              <a:avLst/>
            </a:prstTxWarp>
            <a:noAutofit/>
          </a:bodyPr>
          <a:lstStyle>
            <a:defPPr>
              <a:defRPr lang="en-US"/>
            </a:defPPr>
            <a:lvl1pPr>
              <a:defRPr sz="1100">
                <a:solidFill>
                  <a:srgbClr val="2F363B"/>
                </a:solidFill>
              </a:defRPr>
            </a:lvl1pPr>
            <a:lvl2pPr marL="0" lvl="1" indent="0">
              <a:buSzPct val="100000"/>
              <a:buNone/>
              <a:defRPr sz="800">
                <a:solidFill>
                  <a:schemeClr val="accent6"/>
                </a:solidFill>
                <a:latin typeface="Arial" panose="020B0604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marL="0" marR="0" lvl="1" indent="0" algn="ctr" defTabSz="914400" rtl="0" eaLnBrk="1" fontAlgn="auto" latinLnBrk="0" hangingPunct="1">
              <a:lnSpc>
                <a:spcPct val="93000"/>
              </a:lnSpc>
              <a:spcBef>
                <a:spcPts val="0"/>
              </a:spcBef>
              <a:spcAft>
                <a:spcPts val="0"/>
              </a:spcAft>
              <a:buClrTx/>
              <a:buSzPct val="100000"/>
              <a:buFontTx/>
              <a:buNone/>
              <a:tabLst/>
              <a:defRPr/>
            </a:pPr>
            <a:r>
              <a:rPr kumimoji="0" lang="da-DK" sz="900" b="0" i="0" u="none" strike="noStrike" kern="0" cap="none" spc="0" normalizeH="0" baseline="0" noProof="0" dirty="0">
                <a:ln>
                  <a:noFill/>
                </a:ln>
                <a:solidFill>
                  <a:srgbClr val="D8D8D8">
                    <a:lumMod val="50000"/>
                  </a:srgbClr>
                </a:solidFill>
                <a:effectLst/>
                <a:uLnTx/>
                <a:uFillTx/>
                <a:latin typeface="Arial"/>
                <a:ea typeface="+mn-ea"/>
                <a:cs typeface="+mn-cs"/>
              </a:rPr>
              <a:t>KOMMUNIKATION OG INDDRAGELSE </a:t>
            </a:r>
          </a:p>
        </p:txBody>
      </p:sp>
      <p:sp>
        <p:nvSpPr>
          <p:cNvPr id="17" name="TextBox 319">
            <a:extLst>
              <a:ext uri="{FF2B5EF4-FFF2-40B4-BE49-F238E27FC236}">
                <a16:creationId xmlns:a16="http://schemas.microsoft.com/office/drawing/2014/main" id="{01D5072B-7415-6936-4DB2-148831387D45}"/>
              </a:ext>
            </a:extLst>
          </p:cNvPr>
          <p:cNvSpPr txBox="1"/>
          <p:nvPr/>
        </p:nvSpPr>
        <p:spPr>
          <a:xfrm>
            <a:off x="691432" y="6070958"/>
            <a:ext cx="10864168" cy="266400"/>
          </a:xfrm>
          <a:prstGeom prst="homePlate">
            <a:avLst>
              <a:gd name="adj" fmla="val 13067"/>
            </a:avLst>
          </a:prstGeom>
          <a:solidFill>
            <a:schemeClr val="bg2">
              <a:lumMod val="90000"/>
            </a:schemeClr>
          </a:solidFill>
          <a:ln w="12700" cap="rnd">
            <a:solidFill>
              <a:schemeClr val="accent6">
                <a:lumMod val="25000"/>
              </a:schemeClr>
            </a:solidFill>
            <a:prstDash val="sysDot"/>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8000" tIns="108000" rIns="36000" bIns="108000" numCol="1" spcCol="0" rtlCol="0" fromWordArt="0" anchor="ctr" anchorCtr="0" forceAA="0" compatLnSpc="1">
            <a:prstTxWarp prst="textNoShape">
              <a:avLst/>
            </a:prstTxWarp>
            <a:noAutofit/>
          </a:bodyPr>
          <a:lstStyle>
            <a:defPPr>
              <a:defRPr lang="en-US"/>
            </a:defPPr>
            <a:lvl1pPr>
              <a:defRPr sz="1100">
                <a:solidFill>
                  <a:srgbClr val="2F363B"/>
                </a:solidFill>
              </a:defRPr>
            </a:lvl1pPr>
            <a:lvl2pPr marL="0" lvl="1" indent="0">
              <a:buSzPct val="100000"/>
              <a:buNone/>
              <a:defRPr sz="800">
                <a:solidFill>
                  <a:schemeClr val="accent6"/>
                </a:solidFill>
                <a:latin typeface="Arial" panose="020B0604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marL="0" marR="0" lvl="1" indent="0" algn="ctr" defTabSz="914400" rtl="0" eaLnBrk="1" fontAlgn="auto" latinLnBrk="0" hangingPunct="1">
              <a:lnSpc>
                <a:spcPct val="93000"/>
              </a:lnSpc>
              <a:spcBef>
                <a:spcPts val="0"/>
              </a:spcBef>
              <a:spcAft>
                <a:spcPts val="0"/>
              </a:spcAft>
              <a:buClrTx/>
              <a:buSzPct val="100000"/>
              <a:buFontTx/>
              <a:buNone/>
              <a:tabLst/>
              <a:defRPr/>
            </a:pPr>
            <a:r>
              <a:rPr kumimoji="0" lang="da-DK" sz="900" b="0" i="0" u="none" strike="noStrike" kern="0" cap="none" spc="0" normalizeH="0" baseline="0" noProof="0" dirty="0">
                <a:ln>
                  <a:noFill/>
                </a:ln>
                <a:solidFill>
                  <a:srgbClr val="D8D8D8">
                    <a:lumMod val="50000"/>
                  </a:srgbClr>
                </a:solidFill>
                <a:effectLst/>
                <a:uLnTx/>
                <a:uFillTx/>
                <a:latin typeface="Arial"/>
                <a:ea typeface="+mn-ea"/>
                <a:cs typeface="+mn-cs"/>
              </a:rPr>
              <a:t>FYSISK RAMMER</a:t>
            </a:r>
          </a:p>
        </p:txBody>
      </p:sp>
      <p:sp>
        <p:nvSpPr>
          <p:cNvPr id="19" name="Højre klammeparentes 18">
            <a:extLst>
              <a:ext uri="{FF2B5EF4-FFF2-40B4-BE49-F238E27FC236}">
                <a16:creationId xmlns:a16="http://schemas.microsoft.com/office/drawing/2014/main" id="{D18EDD65-1297-56B4-90E1-26AE6CAB5ADC}"/>
              </a:ext>
            </a:extLst>
          </p:cNvPr>
          <p:cNvSpPr/>
          <p:nvPr/>
        </p:nvSpPr>
        <p:spPr>
          <a:xfrm rot="16200000">
            <a:off x="4654021" y="-2351617"/>
            <a:ext cx="223411" cy="8121955"/>
          </a:xfrm>
          <a:prstGeom prst="rightBrace">
            <a:avLst>
              <a:gd name="adj1" fmla="val 8333"/>
              <a:gd name="adj2" fmla="val 50111"/>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85A0"/>
              </a:solidFill>
              <a:effectLst/>
              <a:uLnTx/>
              <a:uFillTx/>
              <a:latin typeface="Verdana"/>
              <a:ea typeface="+mn-ea"/>
              <a:cs typeface="+mn-cs"/>
            </a:endParaRPr>
          </a:p>
        </p:txBody>
      </p:sp>
      <p:sp>
        <p:nvSpPr>
          <p:cNvPr id="20" name="Tekstfelt 19">
            <a:extLst>
              <a:ext uri="{FF2B5EF4-FFF2-40B4-BE49-F238E27FC236}">
                <a16:creationId xmlns:a16="http://schemas.microsoft.com/office/drawing/2014/main" id="{CA479CFF-B9D0-E028-2355-D73145B2D9EA}"/>
              </a:ext>
            </a:extLst>
          </p:cNvPr>
          <p:cNvSpPr txBox="1"/>
          <p:nvPr/>
        </p:nvSpPr>
        <p:spPr>
          <a:xfrm>
            <a:off x="3366449" y="1190514"/>
            <a:ext cx="35486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595959"/>
                </a:solidFill>
                <a:effectLst/>
                <a:uLnTx/>
                <a:uFillTx/>
                <a:latin typeface="Verdana"/>
                <a:ea typeface="+mn-ea"/>
                <a:cs typeface="+mn-cs"/>
              </a:rPr>
              <a:t>DELPROGRAMMER FOR REGION SJÆLLAND</a:t>
            </a:r>
          </a:p>
        </p:txBody>
      </p:sp>
      <p:sp>
        <p:nvSpPr>
          <p:cNvPr id="21" name="Højre klammeparentes 20">
            <a:extLst>
              <a:ext uri="{FF2B5EF4-FFF2-40B4-BE49-F238E27FC236}">
                <a16:creationId xmlns:a16="http://schemas.microsoft.com/office/drawing/2014/main" id="{38F6CC2F-3FF6-9C59-C566-5DB382C9CA62}"/>
              </a:ext>
            </a:extLst>
          </p:cNvPr>
          <p:cNvSpPr/>
          <p:nvPr/>
        </p:nvSpPr>
        <p:spPr>
          <a:xfrm rot="16200000">
            <a:off x="10088130" y="409686"/>
            <a:ext cx="266400" cy="2578332"/>
          </a:xfrm>
          <a:prstGeom prst="rightBrac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85A0"/>
              </a:solidFill>
              <a:effectLst/>
              <a:uLnTx/>
              <a:uFillTx/>
              <a:latin typeface="Verdana"/>
              <a:ea typeface="+mn-ea"/>
              <a:cs typeface="+mn-cs"/>
            </a:endParaRPr>
          </a:p>
        </p:txBody>
      </p:sp>
      <p:sp>
        <p:nvSpPr>
          <p:cNvPr id="22" name="Tekstfelt 21">
            <a:extLst>
              <a:ext uri="{FF2B5EF4-FFF2-40B4-BE49-F238E27FC236}">
                <a16:creationId xmlns:a16="http://schemas.microsoft.com/office/drawing/2014/main" id="{5EE89103-A707-497B-5190-347E251475B1}"/>
              </a:ext>
            </a:extLst>
          </p:cNvPr>
          <p:cNvSpPr txBox="1"/>
          <p:nvPr/>
        </p:nvSpPr>
        <p:spPr>
          <a:xfrm rot="16200000">
            <a:off x="-1418267" y="4743280"/>
            <a:ext cx="34613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50" b="0" i="0" u="none" strike="noStrike" kern="1200" cap="none" spc="0" normalizeH="0" baseline="0" noProof="0" dirty="0">
                <a:ln>
                  <a:noFill/>
                </a:ln>
                <a:solidFill>
                  <a:srgbClr val="595959"/>
                </a:solidFill>
                <a:effectLst/>
                <a:uLnTx/>
                <a:uFillTx/>
                <a:latin typeface="Verdana"/>
                <a:ea typeface="+mn-ea"/>
                <a:cs typeface="+mn-cs"/>
              </a:rPr>
              <a:t>TVÆRGÅENDE FUNKTIONER</a:t>
            </a:r>
          </a:p>
        </p:txBody>
      </p:sp>
      <p:sp>
        <p:nvSpPr>
          <p:cNvPr id="23" name="Tekstfelt 22">
            <a:extLst>
              <a:ext uri="{FF2B5EF4-FFF2-40B4-BE49-F238E27FC236}">
                <a16:creationId xmlns:a16="http://schemas.microsoft.com/office/drawing/2014/main" id="{F014CF83-CB3C-A11E-5F5D-13F992F978DA}"/>
              </a:ext>
            </a:extLst>
          </p:cNvPr>
          <p:cNvSpPr txBox="1"/>
          <p:nvPr/>
        </p:nvSpPr>
        <p:spPr>
          <a:xfrm>
            <a:off x="9756138" y="1219700"/>
            <a:ext cx="93038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595959"/>
                </a:solidFill>
                <a:effectLst/>
                <a:uLnTx/>
                <a:uFillTx/>
                <a:latin typeface="Verdana"/>
                <a:ea typeface="+mn-ea"/>
                <a:cs typeface="+mn-cs"/>
              </a:rPr>
              <a:t>OPGAVER</a:t>
            </a:r>
          </a:p>
        </p:txBody>
      </p:sp>
      <p:sp>
        <p:nvSpPr>
          <p:cNvPr id="25" name="Venstre klammeparentes 24">
            <a:extLst>
              <a:ext uri="{FF2B5EF4-FFF2-40B4-BE49-F238E27FC236}">
                <a16:creationId xmlns:a16="http://schemas.microsoft.com/office/drawing/2014/main" id="{2921A437-357A-69E0-F54D-C0180086BC39}"/>
              </a:ext>
            </a:extLst>
          </p:cNvPr>
          <p:cNvSpPr/>
          <p:nvPr/>
        </p:nvSpPr>
        <p:spPr>
          <a:xfrm>
            <a:off x="431901" y="4598524"/>
            <a:ext cx="159938" cy="1880516"/>
          </a:xfrm>
          <a:prstGeom prst="leftBrace">
            <a:avLst/>
          </a:prstGeom>
          <a:ln w="9525">
            <a:solidFill>
              <a:srgbClr val="1F293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2555"/>
              </a:solidFill>
              <a:effectLst/>
              <a:uLnTx/>
              <a:uFillTx/>
              <a:latin typeface="Arial"/>
              <a:ea typeface="+mn-ea"/>
              <a:cs typeface="+mn-cs"/>
            </a:endParaRPr>
          </a:p>
        </p:txBody>
      </p:sp>
    </p:spTree>
    <p:extLst>
      <p:ext uri="{BB962C8B-B14F-4D97-AF65-F5344CB8AC3E}">
        <p14:creationId xmlns:p14="http://schemas.microsoft.com/office/powerpoint/2010/main" val="1179460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84DC4F3-185A-3DDB-61F0-6E1D5FD6A3B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3" progId="TCLayout.ActiveDocument.1">
                  <p:embed/>
                </p:oleObj>
              </mc:Choice>
              <mc:Fallback>
                <p:oleObj name="think-cell Slide" r:id="rId4" imgW="352" imgH="353" progId="TCLayout.ActiveDocument.1">
                  <p:embed/>
                  <p:pic>
                    <p:nvPicPr>
                      <p:cNvPr id="3" name="think-cell data - do not delete" hidden="1">
                        <a:extLst>
                          <a:ext uri="{FF2B5EF4-FFF2-40B4-BE49-F238E27FC236}">
                            <a16:creationId xmlns:a16="http://schemas.microsoft.com/office/drawing/2014/main" id="{E84DC4F3-185A-3DDB-61F0-6E1D5FD6A3B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a:xfrm>
            <a:off x="535327" y="0"/>
            <a:ext cx="9648826" cy="829080"/>
          </a:xfrm>
        </p:spPr>
        <p:txBody>
          <a:bodyPr vert="horz" wrap="square" anchor="b">
            <a:normAutofit/>
          </a:bodyPr>
          <a:lstStyle/>
          <a:p>
            <a:r>
              <a:rPr lang="da-DK" dirty="0"/>
              <a:t>PROGRAMORGANISERING</a:t>
            </a:r>
          </a:p>
        </p:txBody>
      </p:sp>
      <p:graphicFrame>
        <p:nvGraphicFramePr>
          <p:cNvPr id="7" name="Diagram 6">
            <a:extLst>
              <a:ext uri="{FF2B5EF4-FFF2-40B4-BE49-F238E27FC236}">
                <a16:creationId xmlns:a16="http://schemas.microsoft.com/office/drawing/2014/main" id="{EFE14FEB-AC7C-C457-4B4A-5E7FCF91E2ED}"/>
              </a:ext>
            </a:extLst>
          </p:cNvPr>
          <p:cNvGraphicFramePr/>
          <p:nvPr/>
        </p:nvGraphicFramePr>
        <p:xfrm>
          <a:off x="0" y="948823"/>
          <a:ext cx="11650453" cy="58070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110732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hink-cell data - do not delete" hidden="1">
            <a:extLst>
              <a:ext uri="{FF2B5EF4-FFF2-40B4-BE49-F238E27FC236}">
                <a16:creationId xmlns:a16="http://schemas.microsoft.com/office/drawing/2014/main" id="{C2A5B36D-E553-9992-C07C-54E21AF4B0F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42" name="think-cell data - do not delete" hidden="1">
                        <a:extLst>
                          <a:ext uri="{FF2B5EF4-FFF2-40B4-BE49-F238E27FC236}">
                            <a16:creationId xmlns:a16="http://schemas.microsoft.com/office/drawing/2014/main" id="{C2A5B36D-E553-9992-C07C-54E21AF4B0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6" name="Gruppe 5">
            <a:extLst>
              <a:ext uri="{FF2B5EF4-FFF2-40B4-BE49-F238E27FC236}">
                <a16:creationId xmlns:a16="http://schemas.microsoft.com/office/drawing/2014/main" id="{C71DD2D9-DA6D-F732-81E6-337543FB5960}"/>
              </a:ext>
            </a:extLst>
          </p:cNvPr>
          <p:cNvGrpSpPr/>
          <p:nvPr/>
        </p:nvGrpSpPr>
        <p:grpSpPr>
          <a:xfrm>
            <a:off x="8630308" y="1806067"/>
            <a:ext cx="2011448" cy="671793"/>
            <a:chOff x="5972761" y="710461"/>
            <a:chExt cx="1651864" cy="503818"/>
          </a:xfrm>
        </p:grpSpPr>
        <p:sp>
          <p:nvSpPr>
            <p:cNvPr id="7" name="Rektangel 6">
              <a:extLst>
                <a:ext uri="{FF2B5EF4-FFF2-40B4-BE49-F238E27FC236}">
                  <a16:creationId xmlns:a16="http://schemas.microsoft.com/office/drawing/2014/main" id="{7D26DB46-4A8B-75BB-D44B-6A770D3B7AC0}"/>
                </a:ext>
              </a:extLst>
            </p:cNvPr>
            <p:cNvSpPr/>
            <p:nvPr/>
          </p:nvSpPr>
          <p:spPr>
            <a:xfrm>
              <a:off x="5972761" y="710461"/>
              <a:ext cx="1651864" cy="503818"/>
            </a:xfrm>
            <a:prstGeom prst="rect">
              <a:avLst/>
            </a:prstGeom>
            <a:solidFill>
              <a:schemeClr val="accent5">
                <a:lumMod val="75000"/>
              </a:schemeClr>
            </a:solidFill>
            <a:ln w="254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kstfelt 7">
              <a:extLst>
                <a:ext uri="{FF2B5EF4-FFF2-40B4-BE49-F238E27FC236}">
                  <a16:creationId xmlns:a16="http://schemas.microsoft.com/office/drawing/2014/main" id="{59DD7D17-A705-4D00-F721-38DEAA7977D8}"/>
                </a:ext>
              </a:extLst>
            </p:cNvPr>
            <p:cNvSpPr txBox="1"/>
            <p:nvPr/>
          </p:nvSpPr>
          <p:spPr>
            <a:xfrm>
              <a:off x="5972761" y="710461"/>
              <a:ext cx="1651864" cy="503818"/>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da-DK" sz="1050" b="1" i="0" u="none" strike="noStrike" kern="1200" cap="none" spc="0" normalizeH="0" baseline="0" noProof="0" dirty="0">
                  <a:ln>
                    <a:noFill/>
                  </a:ln>
                  <a:solidFill>
                    <a:prstClr val="white"/>
                  </a:solidFill>
                  <a:effectLst/>
                  <a:uLnTx/>
                  <a:uFillTx/>
                  <a:latin typeface="Calibri" panose="020F0502020204030204"/>
                  <a:ea typeface="+mn-ea"/>
                  <a:cs typeface="+mn-cs"/>
                </a:rPr>
                <a:t>POLITISK ORGANISERING</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da-DK" sz="1050" b="0" i="0" u="none" strike="noStrike" kern="1200" cap="none" spc="0" normalizeH="0" baseline="0" noProof="0" dirty="0">
                  <a:ln>
                    <a:noFill/>
                  </a:ln>
                  <a:solidFill>
                    <a:prstClr val="white"/>
                  </a:solidFill>
                  <a:effectLst/>
                  <a:uLnTx/>
                  <a:uFillTx/>
                  <a:latin typeface="Calibri" panose="020F0502020204030204"/>
                  <a:ea typeface="+mn-ea"/>
                  <a:cs typeface="+mn-cs"/>
                </a:rPr>
                <a:t>Delprogramledelse</a:t>
              </a:r>
            </a:p>
          </p:txBody>
        </p:sp>
      </p:grpSp>
      <p:grpSp>
        <p:nvGrpSpPr>
          <p:cNvPr id="9" name="Gruppe 8">
            <a:extLst>
              <a:ext uri="{FF2B5EF4-FFF2-40B4-BE49-F238E27FC236}">
                <a16:creationId xmlns:a16="http://schemas.microsoft.com/office/drawing/2014/main" id="{80BC12BA-D855-7A36-EA5D-C9527234F503}"/>
              </a:ext>
            </a:extLst>
          </p:cNvPr>
          <p:cNvGrpSpPr/>
          <p:nvPr/>
        </p:nvGrpSpPr>
        <p:grpSpPr>
          <a:xfrm>
            <a:off x="8630304" y="2557000"/>
            <a:ext cx="2018380" cy="720274"/>
            <a:chOff x="5972761" y="1420763"/>
            <a:chExt cx="1651864" cy="503818"/>
          </a:xfrm>
        </p:grpSpPr>
        <p:sp>
          <p:nvSpPr>
            <p:cNvPr id="10" name="Rektangel 9">
              <a:extLst>
                <a:ext uri="{FF2B5EF4-FFF2-40B4-BE49-F238E27FC236}">
                  <a16:creationId xmlns:a16="http://schemas.microsoft.com/office/drawing/2014/main" id="{D0EA22FF-1AF8-EF8B-D393-0E3790C4F468}"/>
                </a:ext>
              </a:extLst>
            </p:cNvPr>
            <p:cNvSpPr/>
            <p:nvPr/>
          </p:nvSpPr>
          <p:spPr>
            <a:xfrm>
              <a:off x="5972761" y="1420763"/>
              <a:ext cx="1651864" cy="503818"/>
            </a:xfrm>
            <a:prstGeom prst="rect">
              <a:avLst/>
            </a:prstGeom>
            <a:solidFill>
              <a:schemeClr val="accent5">
                <a:lumMod val="75000"/>
              </a:schemeClr>
            </a:solidFill>
            <a:ln w="254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kstfelt 10">
              <a:extLst>
                <a:ext uri="{FF2B5EF4-FFF2-40B4-BE49-F238E27FC236}">
                  <a16:creationId xmlns:a16="http://schemas.microsoft.com/office/drawing/2014/main" id="{CCFE8037-B47D-93B4-5293-2DBC20036674}"/>
                </a:ext>
              </a:extLst>
            </p:cNvPr>
            <p:cNvSpPr txBox="1"/>
            <p:nvPr/>
          </p:nvSpPr>
          <p:spPr>
            <a:xfrm>
              <a:off x="5972762" y="1457976"/>
              <a:ext cx="1646193" cy="466605"/>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da-DK" sz="1050" b="1" i="0" u="none" strike="noStrike" kern="1200" cap="none" spc="0" normalizeH="0" baseline="0" noProof="0" dirty="0">
                  <a:ln>
                    <a:noFill/>
                  </a:ln>
                  <a:solidFill>
                    <a:prstClr val="white"/>
                  </a:solidFill>
                  <a:effectLst/>
                  <a:uLnTx/>
                  <a:uFillTx/>
                  <a:latin typeface="Calibri" panose="020F0502020204030204"/>
                  <a:ea typeface="+mn-ea"/>
                  <a:cs typeface="+mn-cs"/>
                </a:rPr>
                <a:t>OMSTILLING AF SUNDHEDSOPGAVEN MOD DET NÆRE SUNDHEDSVÆSEN</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da-DK" sz="1050" b="0" i="0" u="none" strike="noStrike" kern="1200" cap="none" spc="0" normalizeH="0" baseline="0" noProof="0" dirty="0">
                  <a:ln>
                    <a:noFill/>
                  </a:ln>
                  <a:solidFill>
                    <a:prstClr val="white"/>
                  </a:solidFill>
                  <a:effectLst/>
                  <a:uLnTx/>
                  <a:uFillTx/>
                  <a:latin typeface="Calibri" panose="020F0502020204030204"/>
                  <a:ea typeface="+mn-ea"/>
                  <a:cs typeface="+mn-cs"/>
                </a:rPr>
                <a:t>Delprogramledelse</a:t>
              </a:r>
            </a:p>
          </p:txBody>
        </p:sp>
      </p:grpSp>
      <p:grpSp>
        <p:nvGrpSpPr>
          <p:cNvPr id="12" name="Gruppe 11">
            <a:extLst>
              <a:ext uri="{FF2B5EF4-FFF2-40B4-BE49-F238E27FC236}">
                <a16:creationId xmlns:a16="http://schemas.microsoft.com/office/drawing/2014/main" id="{23EB4939-07ED-880F-DD4D-E5BC1D95E5C1}"/>
              </a:ext>
            </a:extLst>
          </p:cNvPr>
          <p:cNvGrpSpPr/>
          <p:nvPr/>
        </p:nvGrpSpPr>
        <p:grpSpPr>
          <a:xfrm>
            <a:off x="8630303" y="3356413"/>
            <a:ext cx="2034568" cy="734513"/>
            <a:chOff x="5995771" y="2133785"/>
            <a:chExt cx="1651864" cy="503818"/>
          </a:xfrm>
        </p:grpSpPr>
        <p:sp>
          <p:nvSpPr>
            <p:cNvPr id="13" name="Rektangel 12">
              <a:extLst>
                <a:ext uri="{FF2B5EF4-FFF2-40B4-BE49-F238E27FC236}">
                  <a16:creationId xmlns:a16="http://schemas.microsoft.com/office/drawing/2014/main" id="{63412215-2138-0E6B-9876-8BDF0934FB1C}"/>
                </a:ext>
              </a:extLst>
            </p:cNvPr>
            <p:cNvSpPr/>
            <p:nvPr/>
          </p:nvSpPr>
          <p:spPr>
            <a:xfrm>
              <a:off x="5995771" y="2133785"/>
              <a:ext cx="1651864" cy="503818"/>
            </a:xfrm>
            <a:prstGeom prst="rect">
              <a:avLst/>
            </a:prstGeom>
            <a:solidFill>
              <a:schemeClr val="accent5">
                <a:lumMod val="75000"/>
              </a:schemeClr>
            </a:solidFill>
            <a:ln w="254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kstfelt 13">
              <a:extLst>
                <a:ext uri="{FF2B5EF4-FFF2-40B4-BE49-F238E27FC236}">
                  <a16:creationId xmlns:a16="http://schemas.microsoft.com/office/drawing/2014/main" id="{DD76C7AC-28EC-B40F-7DDD-48ABCFD9B4C1}"/>
                </a:ext>
              </a:extLst>
            </p:cNvPr>
            <p:cNvSpPr txBox="1"/>
            <p:nvPr/>
          </p:nvSpPr>
          <p:spPr>
            <a:xfrm>
              <a:off x="5995771" y="2133785"/>
              <a:ext cx="1651864" cy="503818"/>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da-DK" sz="1050" b="1" i="0" u="none" strike="noStrike" kern="1200" cap="none" spc="0" normalizeH="0" baseline="0" noProof="0" dirty="0">
                  <a:ln>
                    <a:noFill/>
                  </a:ln>
                  <a:solidFill>
                    <a:prstClr val="white"/>
                  </a:solidFill>
                  <a:effectLst/>
                  <a:uLnTx/>
                  <a:uFillTx/>
                  <a:latin typeface="Calibri" panose="020F0502020204030204"/>
                  <a:ea typeface="+mn-ea"/>
                  <a:cs typeface="+mn-cs"/>
                </a:rPr>
                <a:t>SAMMENLÆGNING AF PSYKIATRI OG SOMATIK</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da-DK" sz="1050" b="0" i="0" u="none" strike="noStrike" kern="1200" cap="none" spc="0" normalizeH="0" baseline="0" noProof="0" dirty="0">
                  <a:ln>
                    <a:noFill/>
                  </a:ln>
                  <a:solidFill>
                    <a:prstClr val="white"/>
                  </a:solidFill>
                  <a:effectLst/>
                  <a:uLnTx/>
                  <a:uFillTx/>
                  <a:latin typeface="Calibri" panose="020F0502020204030204"/>
                  <a:ea typeface="+mn-ea"/>
                  <a:cs typeface="+mn-cs"/>
                </a:rPr>
                <a:t>Delprogramledelse</a:t>
              </a:r>
            </a:p>
          </p:txBody>
        </p:sp>
      </p:grpSp>
      <p:grpSp>
        <p:nvGrpSpPr>
          <p:cNvPr id="15" name="Gruppe 14">
            <a:extLst>
              <a:ext uri="{FF2B5EF4-FFF2-40B4-BE49-F238E27FC236}">
                <a16:creationId xmlns:a16="http://schemas.microsoft.com/office/drawing/2014/main" id="{3003AF6D-9C53-2A77-3A1D-237816B46EDB}"/>
              </a:ext>
            </a:extLst>
          </p:cNvPr>
          <p:cNvGrpSpPr/>
          <p:nvPr/>
        </p:nvGrpSpPr>
        <p:grpSpPr>
          <a:xfrm>
            <a:off x="8634968" y="4186031"/>
            <a:ext cx="2031083" cy="739752"/>
            <a:chOff x="5995771" y="2844087"/>
            <a:chExt cx="1651864" cy="503818"/>
          </a:xfrm>
        </p:grpSpPr>
        <p:sp>
          <p:nvSpPr>
            <p:cNvPr id="16" name="Rektangel 15">
              <a:extLst>
                <a:ext uri="{FF2B5EF4-FFF2-40B4-BE49-F238E27FC236}">
                  <a16:creationId xmlns:a16="http://schemas.microsoft.com/office/drawing/2014/main" id="{A4121A8C-7EEC-886B-F2D9-142B2BF03F43}"/>
                </a:ext>
              </a:extLst>
            </p:cNvPr>
            <p:cNvSpPr/>
            <p:nvPr/>
          </p:nvSpPr>
          <p:spPr>
            <a:xfrm>
              <a:off x="5995771" y="2844087"/>
              <a:ext cx="1651864" cy="503818"/>
            </a:xfrm>
            <a:prstGeom prst="rect">
              <a:avLst/>
            </a:prstGeom>
            <a:solidFill>
              <a:schemeClr val="accent5">
                <a:lumMod val="75000"/>
              </a:schemeClr>
            </a:solidFill>
            <a:ln w="254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kstfelt 16">
              <a:extLst>
                <a:ext uri="{FF2B5EF4-FFF2-40B4-BE49-F238E27FC236}">
                  <a16:creationId xmlns:a16="http://schemas.microsoft.com/office/drawing/2014/main" id="{EDBD76FB-DFD9-3A54-9E8E-3CE0A9C170E0}"/>
                </a:ext>
              </a:extLst>
            </p:cNvPr>
            <p:cNvSpPr txBox="1"/>
            <p:nvPr/>
          </p:nvSpPr>
          <p:spPr>
            <a:xfrm>
              <a:off x="5995771" y="2844087"/>
              <a:ext cx="1651864" cy="503818"/>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da-DK" sz="1050" b="1" i="0" u="none" strike="noStrike" kern="1200" cap="none" spc="0" normalizeH="0" baseline="0" noProof="0" dirty="0">
                  <a:ln>
                    <a:noFill/>
                  </a:ln>
                  <a:solidFill>
                    <a:prstClr val="white"/>
                  </a:solidFill>
                  <a:effectLst/>
                  <a:uLnTx/>
                  <a:uFillTx/>
                  <a:latin typeface="Calibri" panose="020F0502020204030204"/>
                  <a:ea typeface="+mn-ea"/>
                  <a:cs typeface="+mn-cs"/>
                </a:rPr>
                <a:t>UDVIKLING AF PRAKSISSEKTOR</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da-DK" sz="1050" b="0" i="0" u="none" strike="noStrike" kern="1200" cap="none" spc="0" normalizeH="0" baseline="0" noProof="0" dirty="0">
                  <a:ln>
                    <a:noFill/>
                  </a:ln>
                  <a:solidFill>
                    <a:prstClr val="white"/>
                  </a:solidFill>
                  <a:effectLst/>
                  <a:uLnTx/>
                  <a:uFillTx/>
                  <a:latin typeface="Calibri" panose="020F0502020204030204"/>
                  <a:ea typeface="+mn-ea"/>
                  <a:cs typeface="+mn-cs"/>
                </a:rPr>
                <a:t>Delprogramledelse</a:t>
              </a:r>
            </a:p>
          </p:txBody>
        </p:sp>
      </p:grpSp>
      <p:grpSp>
        <p:nvGrpSpPr>
          <p:cNvPr id="18" name="Gruppe 17">
            <a:extLst>
              <a:ext uri="{FF2B5EF4-FFF2-40B4-BE49-F238E27FC236}">
                <a16:creationId xmlns:a16="http://schemas.microsoft.com/office/drawing/2014/main" id="{3DDC3978-FE13-564A-2755-B3631AF80319}"/>
              </a:ext>
            </a:extLst>
          </p:cNvPr>
          <p:cNvGrpSpPr/>
          <p:nvPr/>
        </p:nvGrpSpPr>
        <p:grpSpPr>
          <a:xfrm>
            <a:off x="8633785" y="5027203"/>
            <a:ext cx="2031082" cy="731632"/>
            <a:chOff x="5995771" y="3551828"/>
            <a:chExt cx="1651864" cy="503819"/>
          </a:xfrm>
        </p:grpSpPr>
        <p:sp>
          <p:nvSpPr>
            <p:cNvPr id="19" name="Rektangel 18">
              <a:extLst>
                <a:ext uri="{FF2B5EF4-FFF2-40B4-BE49-F238E27FC236}">
                  <a16:creationId xmlns:a16="http://schemas.microsoft.com/office/drawing/2014/main" id="{C4EA090A-4D83-1157-04CD-6131C9427B54}"/>
                </a:ext>
              </a:extLst>
            </p:cNvPr>
            <p:cNvSpPr/>
            <p:nvPr/>
          </p:nvSpPr>
          <p:spPr>
            <a:xfrm>
              <a:off x="5995771" y="3551828"/>
              <a:ext cx="1651864" cy="503818"/>
            </a:xfrm>
            <a:prstGeom prst="rect">
              <a:avLst/>
            </a:prstGeom>
            <a:solidFill>
              <a:schemeClr val="accent5">
                <a:lumMod val="75000"/>
              </a:schemeClr>
            </a:solidFill>
            <a:ln w="254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kstfelt 19">
              <a:extLst>
                <a:ext uri="{FF2B5EF4-FFF2-40B4-BE49-F238E27FC236}">
                  <a16:creationId xmlns:a16="http://schemas.microsoft.com/office/drawing/2014/main" id="{3C451B97-D5A4-6E38-35DE-9EE24656FFB8}"/>
                </a:ext>
              </a:extLst>
            </p:cNvPr>
            <p:cNvSpPr txBox="1"/>
            <p:nvPr/>
          </p:nvSpPr>
          <p:spPr>
            <a:xfrm>
              <a:off x="5995771" y="3551829"/>
              <a:ext cx="1651864" cy="503818"/>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da-DK" sz="1050" b="1" i="0" u="none" strike="noStrike" kern="1200" cap="none" spc="0" normalizeH="0" baseline="0" noProof="0" dirty="0">
                  <a:ln>
                    <a:noFill/>
                  </a:ln>
                  <a:solidFill>
                    <a:prstClr val="white"/>
                  </a:solidFill>
                  <a:effectLst/>
                  <a:uLnTx/>
                  <a:uFillTx/>
                  <a:latin typeface="Calibri" panose="020F0502020204030204"/>
                  <a:ea typeface="+mn-ea"/>
                  <a:cs typeface="+mn-cs"/>
                </a:rPr>
                <a:t>SUNDHEDSPLANLÆGNING</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da-DK" sz="1050" b="0" i="0" u="none" strike="noStrike" kern="1200" cap="none" spc="0" normalizeH="0" baseline="0" noProof="0" dirty="0">
                  <a:ln>
                    <a:noFill/>
                  </a:ln>
                  <a:solidFill>
                    <a:prstClr val="white"/>
                  </a:solidFill>
                  <a:effectLst/>
                  <a:uLnTx/>
                  <a:uFillTx/>
                  <a:latin typeface="Calibri" panose="020F0502020204030204"/>
                  <a:ea typeface="+mn-ea"/>
                  <a:cs typeface="+mn-cs"/>
                </a:rPr>
                <a:t>Delprogramledelse</a:t>
              </a:r>
            </a:p>
          </p:txBody>
        </p:sp>
      </p:grpSp>
      <p:sp>
        <p:nvSpPr>
          <p:cNvPr id="21" name="Rektangel 20">
            <a:extLst>
              <a:ext uri="{FF2B5EF4-FFF2-40B4-BE49-F238E27FC236}">
                <a16:creationId xmlns:a16="http://schemas.microsoft.com/office/drawing/2014/main" id="{7BE6C2AB-0746-C121-5081-91557953D502}"/>
              </a:ext>
            </a:extLst>
          </p:cNvPr>
          <p:cNvSpPr/>
          <p:nvPr/>
        </p:nvSpPr>
        <p:spPr>
          <a:xfrm>
            <a:off x="838199" y="1133138"/>
            <a:ext cx="10515601" cy="448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Calibri" panose="020F0502020204030204"/>
                <a:ea typeface="+mn-ea"/>
                <a:cs typeface="+mn-cs"/>
              </a:rPr>
              <a:t> TVÆRREGIONALE MØDEFORA 		MØDEFORA REGION SJÆLLAND		          DELPROGRAMORGANISERING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Calibri" panose="020F0502020204030204"/>
                <a:ea typeface="+mn-ea"/>
                <a:cs typeface="+mn-cs"/>
              </a:rPr>
              <a:t>									Trioledelser</a:t>
            </a:r>
          </a:p>
        </p:txBody>
      </p:sp>
      <p:sp>
        <p:nvSpPr>
          <p:cNvPr id="22" name="Nedadgående pil 77">
            <a:extLst>
              <a:ext uri="{FF2B5EF4-FFF2-40B4-BE49-F238E27FC236}">
                <a16:creationId xmlns:a16="http://schemas.microsoft.com/office/drawing/2014/main" id="{CC42AAB6-B0DA-7A7C-F6F9-8575479BBAEC}"/>
              </a:ext>
            </a:extLst>
          </p:cNvPr>
          <p:cNvSpPr/>
          <p:nvPr/>
        </p:nvSpPr>
        <p:spPr>
          <a:xfrm>
            <a:off x="5399338" y="1704560"/>
            <a:ext cx="818768" cy="761256"/>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Nedadgående pil 76">
            <a:extLst>
              <a:ext uri="{FF2B5EF4-FFF2-40B4-BE49-F238E27FC236}">
                <a16:creationId xmlns:a16="http://schemas.microsoft.com/office/drawing/2014/main" id="{66301DF3-6F56-3AE0-C0DD-E6E98AC3C717}"/>
              </a:ext>
            </a:extLst>
          </p:cNvPr>
          <p:cNvSpPr/>
          <p:nvPr/>
        </p:nvSpPr>
        <p:spPr>
          <a:xfrm>
            <a:off x="1673582" y="1703045"/>
            <a:ext cx="818768" cy="762771"/>
          </a:xfrm>
          <a:prstGeom prst="downArrow">
            <a:avLst>
              <a:gd name="adj1" fmla="val 50000"/>
              <a:gd name="adj2" fmla="val 514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uppe 23">
            <a:extLst>
              <a:ext uri="{FF2B5EF4-FFF2-40B4-BE49-F238E27FC236}">
                <a16:creationId xmlns:a16="http://schemas.microsoft.com/office/drawing/2014/main" id="{66DF924E-EF1C-322B-9A24-E951F018AE9C}"/>
              </a:ext>
            </a:extLst>
          </p:cNvPr>
          <p:cNvGrpSpPr/>
          <p:nvPr/>
        </p:nvGrpSpPr>
        <p:grpSpPr>
          <a:xfrm>
            <a:off x="6078092" y="2996355"/>
            <a:ext cx="1737134" cy="631118"/>
            <a:chOff x="3441344" y="1196407"/>
            <a:chExt cx="1651864" cy="503818"/>
          </a:xfrm>
        </p:grpSpPr>
        <p:sp>
          <p:nvSpPr>
            <p:cNvPr id="25" name="Rektangel 24">
              <a:extLst>
                <a:ext uri="{FF2B5EF4-FFF2-40B4-BE49-F238E27FC236}">
                  <a16:creationId xmlns:a16="http://schemas.microsoft.com/office/drawing/2014/main" id="{6E069B2B-8E5D-FF70-CA3E-346EA6954CF8}"/>
                </a:ext>
              </a:extLst>
            </p:cNvPr>
            <p:cNvSpPr/>
            <p:nvPr/>
          </p:nvSpPr>
          <p:spPr>
            <a:xfrm>
              <a:off x="3441344" y="1196407"/>
              <a:ext cx="1651864" cy="50381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kstfelt 25">
              <a:extLst>
                <a:ext uri="{FF2B5EF4-FFF2-40B4-BE49-F238E27FC236}">
                  <a16:creationId xmlns:a16="http://schemas.microsoft.com/office/drawing/2014/main" id="{32A8A659-1A3B-64B4-032E-895F44305EF6}"/>
                </a:ext>
              </a:extLst>
            </p:cNvPr>
            <p:cNvSpPr txBox="1"/>
            <p:nvPr/>
          </p:nvSpPr>
          <p:spPr>
            <a:xfrm>
              <a:off x="3441344" y="1196407"/>
              <a:ext cx="1651864" cy="503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da-DK" sz="1050" b="1" i="0" u="none" strike="noStrike" kern="1200" cap="none" spc="0" normalizeH="0" baseline="0" noProof="0" dirty="0">
                  <a:ln>
                    <a:noFill/>
                  </a:ln>
                  <a:solidFill>
                    <a:prstClr val="white"/>
                  </a:solidFill>
                  <a:effectLst/>
                  <a:uLnTx/>
                  <a:uFillTx/>
                  <a:latin typeface="Calibri" panose="020F0502020204030204"/>
                  <a:ea typeface="+mn-ea"/>
                  <a:cs typeface="+mn-cs"/>
                </a:rPr>
                <a:t>STRATEGISK FORUM</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da-DK" sz="1050" b="0" i="0" u="none" strike="noStrike" kern="1200" cap="none" spc="0" normalizeH="0" baseline="0" noProof="0" dirty="0">
                  <a:ln>
                    <a:noFill/>
                  </a:ln>
                  <a:solidFill>
                    <a:prstClr val="white"/>
                  </a:solidFill>
                  <a:effectLst/>
                  <a:uLnTx/>
                  <a:uFillTx/>
                  <a:latin typeface="Calibri" panose="020F0502020204030204"/>
                  <a:ea typeface="+mn-ea"/>
                  <a:cs typeface="+mn-cs"/>
                </a:rPr>
                <a:t>KONCERNLEDELSEN</a:t>
              </a:r>
            </a:p>
          </p:txBody>
        </p:sp>
      </p:grpSp>
      <p:grpSp>
        <p:nvGrpSpPr>
          <p:cNvPr id="27" name="Gruppe 26">
            <a:extLst>
              <a:ext uri="{FF2B5EF4-FFF2-40B4-BE49-F238E27FC236}">
                <a16:creationId xmlns:a16="http://schemas.microsoft.com/office/drawing/2014/main" id="{33A1CD75-7186-B254-51CC-61349A522763}"/>
              </a:ext>
            </a:extLst>
          </p:cNvPr>
          <p:cNvGrpSpPr/>
          <p:nvPr/>
        </p:nvGrpSpPr>
        <p:grpSpPr>
          <a:xfrm>
            <a:off x="3781633" y="2681704"/>
            <a:ext cx="1993706" cy="1188101"/>
            <a:chOff x="1350169" y="888108"/>
            <a:chExt cx="1886393" cy="1064647"/>
          </a:xfrm>
        </p:grpSpPr>
        <p:sp>
          <p:nvSpPr>
            <p:cNvPr id="28" name="Rektangel 27">
              <a:extLst>
                <a:ext uri="{FF2B5EF4-FFF2-40B4-BE49-F238E27FC236}">
                  <a16:creationId xmlns:a16="http://schemas.microsoft.com/office/drawing/2014/main" id="{1A315A12-61E5-3289-D980-0F7CA2301A4E}"/>
                </a:ext>
              </a:extLst>
            </p:cNvPr>
            <p:cNvSpPr/>
            <p:nvPr/>
          </p:nvSpPr>
          <p:spPr>
            <a:xfrm>
              <a:off x="1351306" y="956343"/>
              <a:ext cx="1885256" cy="99641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kstfelt 28">
              <a:extLst>
                <a:ext uri="{FF2B5EF4-FFF2-40B4-BE49-F238E27FC236}">
                  <a16:creationId xmlns:a16="http://schemas.microsoft.com/office/drawing/2014/main" id="{8A79699C-7831-E77F-14CB-CCE414C2B8BB}"/>
                </a:ext>
              </a:extLst>
            </p:cNvPr>
            <p:cNvSpPr txBox="1"/>
            <p:nvPr/>
          </p:nvSpPr>
          <p:spPr>
            <a:xfrm>
              <a:off x="1350169" y="888108"/>
              <a:ext cx="1885256" cy="9964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da-DK" sz="1050" b="1" i="0" u="none" strike="noStrike" kern="1200" cap="none" spc="0" normalizeH="0" baseline="0" noProof="0" dirty="0">
                  <a:ln>
                    <a:noFill/>
                  </a:ln>
                  <a:solidFill>
                    <a:prstClr val="white"/>
                  </a:solidFill>
                  <a:effectLst/>
                  <a:uLnTx/>
                  <a:uFillTx/>
                  <a:latin typeface="Calibri" panose="020F0502020204030204"/>
                  <a:ea typeface="+mn-ea"/>
                  <a:cs typeface="+mn-cs"/>
                </a:rPr>
                <a:t>STRATEGISK STYREGRUPPE</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da-DK" sz="1050" b="0" i="0" u="none" strike="noStrike" kern="1200" cap="none" spc="0" normalizeH="0" baseline="0" noProof="0" dirty="0">
                  <a:ln>
                    <a:noFill/>
                  </a:ln>
                  <a:solidFill>
                    <a:prstClr val="white"/>
                  </a:solidFill>
                  <a:effectLst/>
                  <a:uLnTx/>
                  <a:uFillTx/>
                  <a:latin typeface="Calibri" panose="020F0502020204030204"/>
                  <a:ea typeface="+mn-ea"/>
                  <a:cs typeface="+mn-cs"/>
                </a:rPr>
                <a:t>DIREKTION</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da-DK" sz="1050" b="0" i="0" u="none" strike="noStrike" kern="1200" cap="none" spc="0" normalizeH="0" baseline="0" noProof="0" dirty="0">
                  <a:ln>
                    <a:noFill/>
                  </a:ln>
                  <a:solidFill>
                    <a:prstClr val="white"/>
                  </a:solidFill>
                  <a:effectLst/>
                  <a:uLnTx/>
                  <a:uFillTx/>
                  <a:latin typeface="Calibri" panose="020F0502020204030204"/>
                  <a:ea typeface="+mn-ea"/>
                  <a:cs typeface="+mn-cs"/>
                </a:rPr>
                <a:t>PROGRAMEJER</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da-DK" sz="1050" b="0" i="0" u="none" strike="noStrike" kern="1200" cap="none" spc="0" normalizeH="0" baseline="0" noProof="0" dirty="0">
                  <a:ln>
                    <a:noFill/>
                  </a:ln>
                  <a:solidFill>
                    <a:prstClr val="white"/>
                  </a:solidFill>
                  <a:effectLst/>
                  <a:uLnTx/>
                  <a:uFillTx/>
                  <a:latin typeface="Calibri" panose="020F0502020204030204"/>
                  <a:ea typeface="+mn-ea"/>
                  <a:cs typeface="+mn-cs"/>
                </a:rPr>
                <a:t>PROGRAMLEDER</a:t>
              </a:r>
            </a:p>
          </p:txBody>
        </p:sp>
      </p:grpSp>
      <p:grpSp>
        <p:nvGrpSpPr>
          <p:cNvPr id="30" name="Gruppe 29">
            <a:extLst>
              <a:ext uri="{FF2B5EF4-FFF2-40B4-BE49-F238E27FC236}">
                <a16:creationId xmlns:a16="http://schemas.microsoft.com/office/drawing/2014/main" id="{05DFCBF3-FA65-3FDC-89B7-5B0A04F7863E}"/>
              </a:ext>
            </a:extLst>
          </p:cNvPr>
          <p:cNvGrpSpPr/>
          <p:nvPr/>
        </p:nvGrpSpPr>
        <p:grpSpPr>
          <a:xfrm>
            <a:off x="3804827" y="4426467"/>
            <a:ext cx="1956709" cy="1114567"/>
            <a:chOff x="1377851" y="2921505"/>
            <a:chExt cx="1861519" cy="1134141"/>
          </a:xfrm>
        </p:grpSpPr>
        <p:sp>
          <p:nvSpPr>
            <p:cNvPr id="31" name="Rektangel 30">
              <a:extLst>
                <a:ext uri="{FF2B5EF4-FFF2-40B4-BE49-F238E27FC236}">
                  <a16:creationId xmlns:a16="http://schemas.microsoft.com/office/drawing/2014/main" id="{03AB702E-DFEB-4512-C4D1-B2B945594E7D}"/>
                </a:ext>
              </a:extLst>
            </p:cNvPr>
            <p:cNvSpPr/>
            <p:nvPr/>
          </p:nvSpPr>
          <p:spPr>
            <a:xfrm>
              <a:off x="1377851" y="2921505"/>
              <a:ext cx="1861519" cy="113414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kstfelt 31">
              <a:extLst>
                <a:ext uri="{FF2B5EF4-FFF2-40B4-BE49-F238E27FC236}">
                  <a16:creationId xmlns:a16="http://schemas.microsoft.com/office/drawing/2014/main" id="{A6BD0AA9-D964-4D68-C84B-9EF060F56F50}"/>
                </a:ext>
              </a:extLst>
            </p:cNvPr>
            <p:cNvSpPr txBox="1"/>
            <p:nvPr/>
          </p:nvSpPr>
          <p:spPr>
            <a:xfrm>
              <a:off x="1377851" y="2921505"/>
              <a:ext cx="1861519" cy="1134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da-DK" sz="1050" b="1" i="0" u="none" strike="noStrike" kern="1200" cap="none" spc="0" normalizeH="0" baseline="0" noProof="0" dirty="0">
                  <a:ln>
                    <a:noFill/>
                  </a:ln>
                  <a:solidFill>
                    <a:prstClr val="white"/>
                  </a:solidFill>
                  <a:effectLst/>
                  <a:uLnTx/>
                  <a:uFillTx/>
                  <a:latin typeface="Calibri" panose="020F0502020204030204"/>
                  <a:ea typeface="+mn-ea"/>
                  <a:cs typeface="+mn-cs"/>
                </a:rPr>
                <a:t>OPERATIONEL STYREGRUPPE</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da-DK" sz="1050" b="0" i="0" u="none" strike="noStrike" kern="1200" cap="none" spc="0" normalizeH="0" baseline="0" noProof="0" dirty="0">
                  <a:ln>
                    <a:noFill/>
                  </a:ln>
                  <a:solidFill>
                    <a:prstClr val="white"/>
                  </a:solidFill>
                  <a:effectLst/>
                  <a:uLnTx/>
                  <a:uFillTx/>
                  <a:latin typeface="Calibri" panose="020F0502020204030204"/>
                  <a:ea typeface="+mn-ea"/>
                  <a:cs typeface="+mn-cs"/>
                </a:rPr>
                <a:t>PROGRAMEJER</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da-DK" sz="1050" b="0" i="0" u="none" strike="noStrike" kern="1200" cap="none" spc="0" normalizeH="0" baseline="0" noProof="0" dirty="0">
                  <a:ln>
                    <a:noFill/>
                  </a:ln>
                  <a:solidFill>
                    <a:prstClr val="white"/>
                  </a:solidFill>
                  <a:effectLst/>
                  <a:uLnTx/>
                  <a:uFillTx/>
                  <a:latin typeface="Calibri" panose="020F0502020204030204"/>
                  <a:ea typeface="+mn-ea"/>
                  <a:cs typeface="+mn-cs"/>
                </a:rPr>
                <a:t>PROGRAMLEDER</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da-DK" sz="1050" b="0" i="0" u="none" strike="noStrike" kern="1200" cap="none" spc="0" normalizeH="0" baseline="0" noProof="0" dirty="0">
                  <a:ln>
                    <a:noFill/>
                  </a:ln>
                  <a:solidFill>
                    <a:prstClr val="white"/>
                  </a:solidFill>
                  <a:effectLst/>
                  <a:uLnTx/>
                  <a:uFillTx/>
                  <a:latin typeface="Calibri" panose="020F0502020204030204"/>
                  <a:ea typeface="+mn-ea"/>
                  <a:cs typeface="+mn-cs"/>
                </a:rPr>
                <a:t>DELPROGRAMLEDERE</a:t>
              </a:r>
            </a:p>
          </p:txBody>
        </p:sp>
      </p:grpSp>
      <p:sp>
        <p:nvSpPr>
          <p:cNvPr id="33" name="Ellipse 32">
            <a:extLst>
              <a:ext uri="{FF2B5EF4-FFF2-40B4-BE49-F238E27FC236}">
                <a16:creationId xmlns:a16="http://schemas.microsoft.com/office/drawing/2014/main" id="{4D6E1E5E-4022-D4AF-64CF-A17E35A82574}"/>
              </a:ext>
            </a:extLst>
          </p:cNvPr>
          <p:cNvSpPr/>
          <p:nvPr/>
        </p:nvSpPr>
        <p:spPr>
          <a:xfrm>
            <a:off x="5984102" y="3830270"/>
            <a:ext cx="2011795" cy="74942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50" b="1" i="0" u="none" strike="noStrike" kern="1200" cap="none" spc="0" normalizeH="0" baseline="0" noProof="0" dirty="0">
                <a:ln>
                  <a:noFill/>
                </a:ln>
                <a:solidFill>
                  <a:prstClr val="white"/>
                </a:solidFill>
                <a:effectLst/>
                <a:uLnTx/>
                <a:uFillTx/>
                <a:latin typeface="Calibri" panose="020F0502020204030204"/>
                <a:ea typeface="+mn-ea"/>
                <a:cs typeface="+mn-cs"/>
              </a:rPr>
              <a:t>REFORMSEKRETARIAT</a:t>
            </a:r>
          </a:p>
        </p:txBody>
      </p:sp>
      <p:grpSp>
        <p:nvGrpSpPr>
          <p:cNvPr id="34" name="Gruppe 33">
            <a:extLst>
              <a:ext uri="{FF2B5EF4-FFF2-40B4-BE49-F238E27FC236}">
                <a16:creationId xmlns:a16="http://schemas.microsoft.com/office/drawing/2014/main" id="{4A1FDD31-24BB-B5F6-E5DB-5583A6402285}"/>
              </a:ext>
            </a:extLst>
          </p:cNvPr>
          <p:cNvGrpSpPr/>
          <p:nvPr/>
        </p:nvGrpSpPr>
        <p:grpSpPr>
          <a:xfrm>
            <a:off x="1141683" y="2756781"/>
            <a:ext cx="1997953" cy="1134927"/>
            <a:chOff x="936972" y="973353"/>
            <a:chExt cx="1877354" cy="1009308"/>
          </a:xfrm>
        </p:grpSpPr>
        <p:sp>
          <p:nvSpPr>
            <p:cNvPr id="35" name="Rektangel 34">
              <a:extLst>
                <a:ext uri="{FF2B5EF4-FFF2-40B4-BE49-F238E27FC236}">
                  <a16:creationId xmlns:a16="http://schemas.microsoft.com/office/drawing/2014/main" id="{30317E96-54FD-90BE-00E4-4EA6763DBF35}"/>
                </a:ext>
              </a:extLst>
            </p:cNvPr>
            <p:cNvSpPr/>
            <p:nvPr/>
          </p:nvSpPr>
          <p:spPr>
            <a:xfrm>
              <a:off x="940964" y="973353"/>
              <a:ext cx="1873362" cy="990125"/>
            </a:xfrm>
            <a:prstGeom prst="rect">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ktangel 35">
              <a:extLst>
                <a:ext uri="{FF2B5EF4-FFF2-40B4-BE49-F238E27FC236}">
                  <a16:creationId xmlns:a16="http://schemas.microsoft.com/office/drawing/2014/main" id="{AE2968E7-4A47-BB8F-EDA8-48F698C3B48C}"/>
                </a:ext>
              </a:extLst>
            </p:cNvPr>
            <p:cNvSpPr/>
            <p:nvPr/>
          </p:nvSpPr>
          <p:spPr>
            <a:xfrm>
              <a:off x="936972" y="992536"/>
              <a:ext cx="1873362" cy="9901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da-DK" sz="1050" b="1" i="0" u="none" strike="noStrike" kern="1200" cap="none" spc="0" normalizeH="0" baseline="0" noProof="0" dirty="0">
                  <a:ln>
                    <a:noFill/>
                  </a:ln>
                  <a:solidFill>
                    <a:prstClr val="white"/>
                  </a:solidFill>
                  <a:effectLst/>
                  <a:uLnTx/>
                  <a:uFillTx/>
                  <a:latin typeface="Calibri" panose="020F0502020204030204"/>
                  <a:ea typeface="+mn-ea"/>
                  <a:cs typeface="+mn-cs"/>
                </a:rPr>
                <a:t>TVÆRREGIONAL </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da-DK" sz="1050" b="1" i="0" u="none" strike="noStrike" kern="1200" cap="none" spc="0" normalizeH="0" baseline="0" noProof="0" dirty="0">
                  <a:ln>
                    <a:noFill/>
                  </a:ln>
                  <a:solidFill>
                    <a:prstClr val="white"/>
                  </a:solidFill>
                  <a:effectLst/>
                  <a:uLnTx/>
                  <a:uFillTx/>
                  <a:latin typeface="Calibri" panose="020F0502020204030204"/>
                  <a:ea typeface="+mn-ea"/>
                  <a:cs typeface="+mn-cs"/>
                </a:rPr>
                <a:t>STRATEGISK STYREGRUPPE</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da-DK" sz="1050" b="0" i="0" u="none" strike="noStrike" kern="1200" cap="none" spc="0" normalizeH="0" baseline="0" noProof="0" dirty="0">
                  <a:ln>
                    <a:noFill/>
                  </a:ln>
                  <a:solidFill>
                    <a:prstClr val="white"/>
                  </a:solidFill>
                  <a:effectLst/>
                  <a:uLnTx/>
                  <a:uFillTx/>
                  <a:latin typeface="Calibri" panose="020F0502020204030204"/>
                  <a:ea typeface="+mn-ea"/>
                  <a:cs typeface="+mn-cs"/>
                </a:rPr>
                <a:t>DIREKTION</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da-DK" sz="1050" b="0" i="0" u="none" strike="noStrike" kern="1200" cap="none" spc="0" normalizeH="0" baseline="0" noProof="0" dirty="0">
                  <a:ln>
                    <a:noFill/>
                  </a:ln>
                  <a:solidFill>
                    <a:prstClr val="white"/>
                  </a:solidFill>
                  <a:effectLst/>
                  <a:uLnTx/>
                  <a:uFillTx/>
                  <a:latin typeface="Calibri" panose="020F0502020204030204"/>
                  <a:ea typeface="+mn-ea"/>
                  <a:cs typeface="+mn-cs"/>
                </a:rPr>
                <a:t>PROGRAMEJERE</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da-DK" sz="1050" b="0" i="0" u="none" strike="noStrike" kern="1200" cap="none" spc="0" normalizeH="0" baseline="0" noProof="0" dirty="0">
                  <a:ln>
                    <a:noFill/>
                  </a:ln>
                  <a:solidFill>
                    <a:prstClr val="white"/>
                  </a:solidFill>
                  <a:effectLst/>
                  <a:uLnTx/>
                  <a:uFillTx/>
                  <a:latin typeface="Calibri" panose="020F0502020204030204"/>
                  <a:ea typeface="+mn-ea"/>
                  <a:cs typeface="+mn-cs"/>
                </a:rPr>
                <a:t>PROGRAMLEDERE</a:t>
              </a:r>
            </a:p>
          </p:txBody>
        </p:sp>
      </p:grpSp>
      <p:grpSp>
        <p:nvGrpSpPr>
          <p:cNvPr id="37" name="Gruppe 36">
            <a:extLst>
              <a:ext uri="{FF2B5EF4-FFF2-40B4-BE49-F238E27FC236}">
                <a16:creationId xmlns:a16="http://schemas.microsoft.com/office/drawing/2014/main" id="{A07B2658-56A2-CCBE-B54E-8830275FF2ED}"/>
              </a:ext>
            </a:extLst>
          </p:cNvPr>
          <p:cNvGrpSpPr/>
          <p:nvPr/>
        </p:nvGrpSpPr>
        <p:grpSpPr>
          <a:xfrm>
            <a:off x="1119395" y="4439204"/>
            <a:ext cx="2015992" cy="1101830"/>
            <a:chOff x="1014607" y="3087241"/>
            <a:chExt cx="1750821" cy="968405"/>
          </a:xfrm>
        </p:grpSpPr>
        <p:sp>
          <p:nvSpPr>
            <p:cNvPr id="38" name="Rektangel 37">
              <a:extLst>
                <a:ext uri="{FF2B5EF4-FFF2-40B4-BE49-F238E27FC236}">
                  <a16:creationId xmlns:a16="http://schemas.microsoft.com/office/drawing/2014/main" id="{25C99BDC-5ECD-E332-A421-EE00C4C95E9E}"/>
                </a:ext>
              </a:extLst>
            </p:cNvPr>
            <p:cNvSpPr/>
            <p:nvPr/>
          </p:nvSpPr>
          <p:spPr>
            <a:xfrm>
              <a:off x="1020591" y="3093246"/>
              <a:ext cx="1744837" cy="962400"/>
            </a:xfrm>
            <a:prstGeom prst="rect">
              <a:avLst/>
            </a:prstGeom>
            <a:solidFill>
              <a:schemeClr val="accent6">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ktangel 38">
              <a:extLst>
                <a:ext uri="{FF2B5EF4-FFF2-40B4-BE49-F238E27FC236}">
                  <a16:creationId xmlns:a16="http://schemas.microsoft.com/office/drawing/2014/main" id="{5D194A75-236B-8EAB-DAB4-E288430BD93F}"/>
                </a:ext>
              </a:extLst>
            </p:cNvPr>
            <p:cNvSpPr/>
            <p:nvPr/>
          </p:nvSpPr>
          <p:spPr>
            <a:xfrm>
              <a:off x="1014607" y="3087241"/>
              <a:ext cx="1744837" cy="962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da-DK" sz="1050" b="1" i="0" u="none" strike="noStrike" kern="1200" cap="none" spc="0" normalizeH="0" baseline="0" noProof="0" dirty="0">
                  <a:ln>
                    <a:noFill/>
                  </a:ln>
                  <a:solidFill>
                    <a:prstClr val="white"/>
                  </a:solidFill>
                  <a:effectLst/>
                  <a:uLnTx/>
                  <a:uFillTx/>
                  <a:latin typeface="Calibri" panose="020F0502020204030204"/>
                  <a:ea typeface="+mn-ea"/>
                  <a:cs typeface="+mn-cs"/>
                </a:rPr>
                <a:t>TVÆRREGIONAL OPERATIONEL STYREGRUPPE*</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da-DK" sz="1050" b="0" i="0" u="none" strike="noStrike" kern="1200" cap="none" spc="0" normalizeH="0" baseline="0" noProof="0" dirty="0">
                  <a:ln>
                    <a:noFill/>
                  </a:ln>
                  <a:solidFill>
                    <a:prstClr val="white"/>
                  </a:solidFill>
                  <a:effectLst/>
                  <a:uLnTx/>
                  <a:uFillTx/>
                  <a:latin typeface="Calibri" panose="020F0502020204030204"/>
                  <a:ea typeface="+mn-ea"/>
                  <a:cs typeface="+mn-cs"/>
                </a:rPr>
                <a:t>PROGRAMLEDERE</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da-DK" sz="1050" b="0" i="0" u="none" strike="noStrike" kern="1200" cap="none" spc="0" normalizeH="0" baseline="0" noProof="0" dirty="0">
                  <a:ln>
                    <a:noFill/>
                  </a:ln>
                  <a:solidFill>
                    <a:prstClr val="white"/>
                  </a:solidFill>
                  <a:effectLst/>
                  <a:uLnTx/>
                  <a:uFillTx/>
                  <a:latin typeface="Calibri" panose="020F0502020204030204"/>
                  <a:ea typeface="+mn-ea"/>
                  <a:cs typeface="+mn-cs"/>
                </a:rPr>
                <a:t>PROJEKTLEDERE</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da-DK" sz="1050" b="0" i="0" u="none" strike="noStrike" kern="1200" cap="none" spc="0" normalizeH="0" baseline="0" noProof="0" dirty="0">
                  <a:ln>
                    <a:noFill/>
                  </a:ln>
                  <a:solidFill>
                    <a:prstClr val="white"/>
                  </a:solidFill>
                  <a:effectLst/>
                  <a:uLnTx/>
                  <a:uFillTx/>
                  <a:latin typeface="Calibri" panose="020F0502020204030204"/>
                  <a:ea typeface="+mn-ea"/>
                  <a:cs typeface="+mn-cs"/>
                </a:rPr>
                <a:t>DELPROGRAMLEDELSER</a:t>
              </a:r>
            </a:p>
          </p:txBody>
        </p:sp>
      </p:grpSp>
      <p:sp>
        <p:nvSpPr>
          <p:cNvPr id="40" name="Billedforklaring med venstrepil 58">
            <a:extLst>
              <a:ext uri="{FF2B5EF4-FFF2-40B4-BE49-F238E27FC236}">
                <a16:creationId xmlns:a16="http://schemas.microsoft.com/office/drawing/2014/main" id="{EE733F29-9DF6-2E94-E1DA-7A4F6C210E76}"/>
              </a:ext>
            </a:extLst>
          </p:cNvPr>
          <p:cNvSpPr/>
          <p:nvPr/>
        </p:nvSpPr>
        <p:spPr>
          <a:xfrm>
            <a:off x="121023" y="1711310"/>
            <a:ext cx="696119" cy="4828204"/>
          </a:xfrm>
          <a:prstGeom prst="leftArrowCallou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N</a:t>
            </a:r>
          </a:p>
        </p:txBody>
      </p:sp>
      <p:sp>
        <p:nvSpPr>
          <p:cNvPr id="41" name="Billedforklaring med højrepil 59">
            <a:extLst>
              <a:ext uri="{FF2B5EF4-FFF2-40B4-BE49-F238E27FC236}">
                <a16:creationId xmlns:a16="http://schemas.microsoft.com/office/drawing/2014/main" id="{8967062E-7AB4-D60F-6310-6811341A82EA}"/>
              </a:ext>
            </a:extLst>
          </p:cNvPr>
          <p:cNvSpPr/>
          <p:nvPr/>
        </p:nvSpPr>
        <p:spPr>
          <a:xfrm>
            <a:off x="10893459" y="1796638"/>
            <a:ext cx="673030" cy="4698961"/>
          </a:xfrm>
          <a:prstGeom prst="right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J</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Calibri" panose="020F0502020204030204"/>
                <a:ea typeface="+mn-ea"/>
                <a:cs typeface="+mn-cs"/>
              </a:rPr>
              <a:t>G</a:t>
            </a:r>
          </a:p>
        </p:txBody>
      </p:sp>
      <p:sp>
        <p:nvSpPr>
          <p:cNvPr id="43" name="Titel 3">
            <a:extLst>
              <a:ext uri="{FF2B5EF4-FFF2-40B4-BE49-F238E27FC236}">
                <a16:creationId xmlns:a16="http://schemas.microsoft.com/office/drawing/2014/main" id="{70098314-F655-8895-EA02-43234AD8C236}"/>
              </a:ext>
            </a:extLst>
          </p:cNvPr>
          <p:cNvSpPr>
            <a:spLocks noGrp="1"/>
          </p:cNvSpPr>
          <p:nvPr>
            <p:ph type="title"/>
          </p:nvPr>
        </p:nvSpPr>
        <p:spPr>
          <a:xfrm>
            <a:off x="738995" y="344251"/>
            <a:ext cx="10515600" cy="772788"/>
          </a:xfrm>
        </p:spPr>
        <p:txBody>
          <a:bodyPr vert="horz">
            <a:normAutofit/>
          </a:bodyPr>
          <a:lstStyle/>
          <a:p>
            <a:r>
              <a:rPr lang="da-DK" sz="4000" b="1" dirty="0">
                <a:solidFill>
                  <a:srgbClr val="2F5597"/>
                </a:solidFill>
                <a:latin typeface="+mn-lt"/>
              </a:rPr>
              <a:t>PROGRAMORGANISATION - SUNDHEDSREFORM</a:t>
            </a:r>
          </a:p>
        </p:txBody>
      </p:sp>
      <p:cxnSp>
        <p:nvCxnSpPr>
          <p:cNvPr id="44" name="Lige forbindelse 43">
            <a:extLst>
              <a:ext uri="{FF2B5EF4-FFF2-40B4-BE49-F238E27FC236}">
                <a16:creationId xmlns:a16="http://schemas.microsoft.com/office/drawing/2014/main" id="{B5329ACA-8054-2557-2A53-24D85396699A}"/>
              </a:ext>
            </a:extLst>
          </p:cNvPr>
          <p:cNvCxnSpPr>
            <a:cxnSpLocks/>
          </p:cNvCxnSpPr>
          <p:nvPr/>
        </p:nvCxnSpPr>
        <p:spPr>
          <a:xfrm>
            <a:off x="4637496" y="3869463"/>
            <a:ext cx="0" cy="6710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Lige forbindelse 45">
            <a:extLst>
              <a:ext uri="{FF2B5EF4-FFF2-40B4-BE49-F238E27FC236}">
                <a16:creationId xmlns:a16="http://schemas.microsoft.com/office/drawing/2014/main" id="{149949E8-5A5F-4483-4614-920D922E7FB4}"/>
              </a:ext>
            </a:extLst>
          </p:cNvPr>
          <p:cNvCxnSpPr>
            <a:cxnSpLocks/>
          </p:cNvCxnSpPr>
          <p:nvPr/>
        </p:nvCxnSpPr>
        <p:spPr>
          <a:xfrm>
            <a:off x="4630906" y="4983919"/>
            <a:ext cx="3708635" cy="556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Lige forbindelse 49">
            <a:extLst>
              <a:ext uri="{FF2B5EF4-FFF2-40B4-BE49-F238E27FC236}">
                <a16:creationId xmlns:a16="http://schemas.microsoft.com/office/drawing/2014/main" id="{85E2A082-A248-9FF3-6C72-0573FEB0CBE1}"/>
              </a:ext>
            </a:extLst>
          </p:cNvPr>
          <p:cNvCxnSpPr>
            <a:cxnSpLocks/>
          </p:cNvCxnSpPr>
          <p:nvPr/>
        </p:nvCxnSpPr>
        <p:spPr>
          <a:xfrm flipV="1">
            <a:off x="8354061" y="2117360"/>
            <a:ext cx="1" cy="39849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6" name="Lige forbindelse 65">
            <a:extLst>
              <a:ext uri="{FF2B5EF4-FFF2-40B4-BE49-F238E27FC236}">
                <a16:creationId xmlns:a16="http://schemas.microsoft.com/office/drawing/2014/main" id="{3FAF9262-63F8-FDE4-0876-BCD5F5A649B4}"/>
              </a:ext>
            </a:extLst>
          </p:cNvPr>
          <p:cNvCxnSpPr>
            <a:cxnSpLocks/>
          </p:cNvCxnSpPr>
          <p:nvPr/>
        </p:nvCxnSpPr>
        <p:spPr>
          <a:xfrm>
            <a:off x="5626168" y="3310023"/>
            <a:ext cx="4698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Lige forbindelse 67">
            <a:extLst>
              <a:ext uri="{FF2B5EF4-FFF2-40B4-BE49-F238E27FC236}">
                <a16:creationId xmlns:a16="http://schemas.microsoft.com/office/drawing/2014/main" id="{0F8655E0-3C50-DD24-3410-35F8A3EB2160}"/>
              </a:ext>
            </a:extLst>
          </p:cNvPr>
          <p:cNvCxnSpPr>
            <a:cxnSpLocks/>
            <a:endCxn id="28" idx="1"/>
          </p:cNvCxnSpPr>
          <p:nvPr/>
        </p:nvCxnSpPr>
        <p:spPr>
          <a:xfrm>
            <a:off x="3149195" y="3310023"/>
            <a:ext cx="633640" cy="38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Lige forbindelse 72">
            <a:extLst>
              <a:ext uri="{FF2B5EF4-FFF2-40B4-BE49-F238E27FC236}">
                <a16:creationId xmlns:a16="http://schemas.microsoft.com/office/drawing/2014/main" id="{B23EF9F3-AADC-5775-A173-64987144C9E0}"/>
              </a:ext>
            </a:extLst>
          </p:cNvPr>
          <p:cNvCxnSpPr>
            <a:cxnSpLocks/>
            <a:endCxn id="32" idx="1"/>
          </p:cNvCxnSpPr>
          <p:nvPr/>
        </p:nvCxnSpPr>
        <p:spPr>
          <a:xfrm flipV="1">
            <a:off x="3101483" y="4983751"/>
            <a:ext cx="703344" cy="978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5" name="Lige forbindelse 74">
            <a:extLst>
              <a:ext uri="{FF2B5EF4-FFF2-40B4-BE49-F238E27FC236}">
                <a16:creationId xmlns:a16="http://schemas.microsoft.com/office/drawing/2014/main" id="{BD065244-02CE-22B2-28A3-DD1F070F9A7A}"/>
              </a:ext>
            </a:extLst>
          </p:cNvPr>
          <p:cNvCxnSpPr>
            <a:cxnSpLocks/>
          </p:cNvCxnSpPr>
          <p:nvPr/>
        </p:nvCxnSpPr>
        <p:spPr>
          <a:xfrm>
            <a:off x="3406651" y="3310023"/>
            <a:ext cx="2381" cy="2397044"/>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78" name="Gruppe 77">
            <a:extLst>
              <a:ext uri="{FF2B5EF4-FFF2-40B4-BE49-F238E27FC236}">
                <a16:creationId xmlns:a16="http://schemas.microsoft.com/office/drawing/2014/main" id="{A2440EDF-E7D7-B71C-CD44-44934CDE32E6}"/>
              </a:ext>
            </a:extLst>
          </p:cNvPr>
          <p:cNvGrpSpPr/>
          <p:nvPr/>
        </p:nvGrpSpPr>
        <p:grpSpPr>
          <a:xfrm>
            <a:off x="3175891" y="5671679"/>
            <a:ext cx="1737133" cy="625549"/>
            <a:chOff x="2549783" y="2269665"/>
            <a:chExt cx="1641442" cy="500639"/>
          </a:xfrm>
          <a:solidFill>
            <a:schemeClr val="accent6">
              <a:lumMod val="40000"/>
              <a:lumOff val="60000"/>
            </a:schemeClr>
          </a:solidFill>
        </p:grpSpPr>
        <p:sp>
          <p:nvSpPr>
            <p:cNvPr id="79" name="Rektangel 78">
              <a:extLst>
                <a:ext uri="{FF2B5EF4-FFF2-40B4-BE49-F238E27FC236}">
                  <a16:creationId xmlns:a16="http://schemas.microsoft.com/office/drawing/2014/main" id="{C00C7D3D-96D6-4A6C-55A8-EE8F8F3E7FE0}"/>
                </a:ext>
              </a:extLst>
            </p:cNvPr>
            <p:cNvSpPr/>
            <p:nvPr/>
          </p:nvSpPr>
          <p:spPr>
            <a:xfrm>
              <a:off x="2549783" y="2269665"/>
              <a:ext cx="1641442" cy="500639"/>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Rektangel 79">
              <a:extLst>
                <a:ext uri="{FF2B5EF4-FFF2-40B4-BE49-F238E27FC236}">
                  <a16:creationId xmlns:a16="http://schemas.microsoft.com/office/drawing/2014/main" id="{A4A790CB-A09E-246B-105F-0F31DBF24BC7}"/>
                </a:ext>
              </a:extLst>
            </p:cNvPr>
            <p:cNvSpPr/>
            <p:nvPr/>
          </p:nvSpPr>
          <p:spPr>
            <a:xfrm>
              <a:off x="2624411" y="2291151"/>
              <a:ext cx="1492187" cy="4314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da-DK" sz="1050" b="1" i="0" u="none" strike="noStrike" kern="1200" cap="none" spc="0" normalizeH="0" baseline="0" noProof="0" dirty="0">
                  <a:ln>
                    <a:noFill/>
                  </a:ln>
                  <a:solidFill>
                    <a:prstClr val="white"/>
                  </a:solidFill>
                  <a:effectLst/>
                  <a:uLnTx/>
                  <a:uFillTx/>
                  <a:latin typeface="Calibri" panose="020F0502020204030204"/>
                  <a:ea typeface="+mn-ea"/>
                  <a:cs typeface="+mn-cs"/>
                </a:rPr>
                <a:t>TVÆRREGIONALE PARATHEDSMØDER**</a:t>
              </a:r>
            </a:p>
          </p:txBody>
        </p:sp>
      </p:grpSp>
      <p:cxnSp>
        <p:nvCxnSpPr>
          <p:cNvPr id="114" name="Lige forbindelse 113">
            <a:extLst>
              <a:ext uri="{FF2B5EF4-FFF2-40B4-BE49-F238E27FC236}">
                <a16:creationId xmlns:a16="http://schemas.microsoft.com/office/drawing/2014/main" id="{7A11B86C-059D-0B5F-34BE-ADCC83937CA6}"/>
              </a:ext>
            </a:extLst>
          </p:cNvPr>
          <p:cNvCxnSpPr>
            <a:cxnSpLocks/>
          </p:cNvCxnSpPr>
          <p:nvPr/>
        </p:nvCxnSpPr>
        <p:spPr>
          <a:xfrm flipV="1">
            <a:off x="8343909" y="2871011"/>
            <a:ext cx="277560" cy="37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6" name="Lige forbindelse 115">
            <a:extLst>
              <a:ext uri="{FF2B5EF4-FFF2-40B4-BE49-F238E27FC236}">
                <a16:creationId xmlns:a16="http://schemas.microsoft.com/office/drawing/2014/main" id="{F4381673-543A-3F56-65B4-188FFE19B88F}"/>
              </a:ext>
            </a:extLst>
          </p:cNvPr>
          <p:cNvCxnSpPr>
            <a:cxnSpLocks/>
          </p:cNvCxnSpPr>
          <p:nvPr/>
        </p:nvCxnSpPr>
        <p:spPr>
          <a:xfrm>
            <a:off x="8354061" y="4463795"/>
            <a:ext cx="27255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7" name="Lige forbindelse 116">
            <a:extLst>
              <a:ext uri="{FF2B5EF4-FFF2-40B4-BE49-F238E27FC236}">
                <a16:creationId xmlns:a16="http://schemas.microsoft.com/office/drawing/2014/main" id="{060CB74F-50D7-F966-9675-3EBD3277430D}"/>
              </a:ext>
            </a:extLst>
          </p:cNvPr>
          <p:cNvCxnSpPr>
            <a:cxnSpLocks/>
          </p:cNvCxnSpPr>
          <p:nvPr/>
        </p:nvCxnSpPr>
        <p:spPr>
          <a:xfrm>
            <a:off x="8363305" y="3652431"/>
            <a:ext cx="27255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8" name="Lige forbindelse 117">
            <a:extLst>
              <a:ext uri="{FF2B5EF4-FFF2-40B4-BE49-F238E27FC236}">
                <a16:creationId xmlns:a16="http://schemas.microsoft.com/office/drawing/2014/main" id="{BE97AB40-8B5E-F4C3-4CC2-CC9494CBAD22}"/>
              </a:ext>
            </a:extLst>
          </p:cNvPr>
          <p:cNvCxnSpPr>
            <a:cxnSpLocks/>
          </p:cNvCxnSpPr>
          <p:nvPr/>
        </p:nvCxnSpPr>
        <p:spPr>
          <a:xfrm>
            <a:off x="8363305" y="5313787"/>
            <a:ext cx="27255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9" name="Lige forbindelse 118">
            <a:extLst>
              <a:ext uri="{FF2B5EF4-FFF2-40B4-BE49-F238E27FC236}">
                <a16:creationId xmlns:a16="http://schemas.microsoft.com/office/drawing/2014/main" id="{B64042C0-050F-8DE1-DC70-3F8AC313254B}"/>
              </a:ext>
            </a:extLst>
          </p:cNvPr>
          <p:cNvCxnSpPr>
            <a:cxnSpLocks/>
          </p:cNvCxnSpPr>
          <p:nvPr/>
        </p:nvCxnSpPr>
        <p:spPr>
          <a:xfrm>
            <a:off x="8354061" y="6102320"/>
            <a:ext cx="27255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Lige forbindelse 44"/>
          <p:cNvCxnSpPr/>
          <p:nvPr/>
        </p:nvCxnSpPr>
        <p:spPr>
          <a:xfrm flipH="1">
            <a:off x="7044670" y="4585258"/>
            <a:ext cx="4501" cy="40827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1" name="Lige forbindelse 60">
            <a:extLst>
              <a:ext uri="{FF2B5EF4-FFF2-40B4-BE49-F238E27FC236}">
                <a16:creationId xmlns:a16="http://schemas.microsoft.com/office/drawing/2014/main" id="{7A11B86C-059D-0B5F-34BE-ADCC83937CA6}"/>
              </a:ext>
            </a:extLst>
          </p:cNvPr>
          <p:cNvCxnSpPr>
            <a:cxnSpLocks/>
          </p:cNvCxnSpPr>
          <p:nvPr/>
        </p:nvCxnSpPr>
        <p:spPr>
          <a:xfrm flipV="1">
            <a:off x="8343909" y="2133354"/>
            <a:ext cx="277560" cy="3732"/>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7" name="Billede 46"/>
          <p:cNvPicPr>
            <a:picLocks noChangeAspect="1"/>
          </p:cNvPicPr>
          <p:nvPr/>
        </p:nvPicPr>
        <p:blipFill>
          <a:blip r:embed="rId5"/>
          <a:stretch>
            <a:fillRect/>
          </a:stretch>
        </p:blipFill>
        <p:spPr>
          <a:xfrm>
            <a:off x="8638611" y="5853480"/>
            <a:ext cx="2017951" cy="676715"/>
          </a:xfrm>
          <a:prstGeom prst="rect">
            <a:avLst/>
          </a:prstGeom>
        </p:spPr>
      </p:pic>
      <p:cxnSp>
        <p:nvCxnSpPr>
          <p:cNvPr id="63" name="Lige pilforbindelse 62"/>
          <p:cNvCxnSpPr/>
          <p:nvPr/>
        </p:nvCxnSpPr>
        <p:spPr>
          <a:xfrm>
            <a:off x="3196749" y="6474306"/>
            <a:ext cx="5375349" cy="21293"/>
          </a:xfrm>
          <a:prstGeom prst="straightConnector1">
            <a:avLst/>
          </a:prstGeom>
          <a:ln w="28575">
            <a:prstDash val="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0" name="Billede 69"/>
          <p:cNvPicPr>
            <a:picLocks noChangeAspect="1"/>
          </p:cNvPicPr>
          <p:nvPr/>
        </p:nvPicPr>
        <p:blipFill>
          <a:blip r:embed="rId6"/>
          <a:stretch>
            <a:fillRect/>
          </a:stretch>
        </p:blipFill>
        <p:spPr>
          <a:xfrm>
            <a:off x="1117436" y="5862799"/>
            <a:ext cx="2017951" cy="676715"/>
          </a:xfrm>
          <a:prstGeom prst="rect">
            <a:avLst/>
          </a:prstGeom>
        </p:spPr>
      </p:pic>
      <p:cxnSp>
        <p:nvCxnSpPr>
          <p:cNvPr id="4" name="Lige forbindelse 3"/>
          <p:cNvCxnSpPr>
            <a:stCxn id="33" idx="2"/>
          </p:cNvCxnSpPr>
          <p:nvPr/>
        </p:nvCxnSpPr>
        <p:spPr>
          <a:xfrm flipH="1">
            <a:off x="4630906" y="4204981"/>
            <a:ext cx="1353196" cy="0"/>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48" name="Lige forbindelse 47"/>
          <p:cNvCxnSpPr>
            <a:stCxn id="33" idx="6"/>
          </p:cNvCxnSpPr>
          <p:nvPr/>
        </p:nvCxnSpPr>
        <p:spPr>
          <a:xfrm>
            <a:off x="7995897" y="4204981"/>
            <a:ext cx="36740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Tekstfelt 1"/>
          <p:cNvSpPr txBox="1"/>
          <p:nvPr/>
        </p:nvSpPr>
        <p:spPr>
          <a:xfrm>
            <a:off x="1126285" y="6608190"/>
            <a:ext cx="638687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Calibri" panose="020F0502020204030204"/>
                <a:ea typeface="+mn-ea"/>
                <a:cs typeface="+mn-cs"/>
              </a:rPr>
              <a:t>*Under afklaring ** Afventer stillingtagen</a:t>
            </a:r>
          </a:p>
        </p:txBody>
      </p:sp>
    </p:spTree>
    <p:extLst>
      <p:ext uri="{BB962C8B-B14F-4D97-AF65-F5344CB8AC3E}">
        <p14:creationId xmlns:p14="http://schemas.microsoft.com/office/powerpoint/2010/main" val="1035942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3E4F7023-92C7-1CA2-F282-B6101B1C67B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18" imgH="578" progId="TCLayout.ActiveDocument.1">
                  <p:embed/>
                </p:oleObj>
              </mc:Choice>
              <mc:Fallback>
                <p:oleObj name="think-cell Slide" r:id="rId4" imgW="518" imgH="578" progId="TCLayout.ActiveDocument.1">
                  <p:embed/>
                  <p:pic>
                    <p:nvPicPr>
                      <p:cNvPr id="18" name="think-cell data - do not delete" hidden="1">
                        <a:extLst>
                          <a:ext uri="{FF2B5EF4-FFF2-40B4-BE49-F238E27FC236}">
                            <a16:creationId xmlns:a16="http://schemas.microsoft.com/office/drawing/2014/main" id="{3E4F7023-92C7-1CA2-F282-B6101B1C67B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233F24-9A42-7E85-2AB0-DEB57C2F7C9E}"/>
              </a:ext>
            </a:extLst>
          </p:cNvPr>
          <p:cNvSpPr>
            <a:spLocks noGrp="1"/>
          </p:cNvSpPr>
          <p:nvPr>
            <p:ph type="title"/>
          </p:nvPr>
        </p:nvSpPr>
        <p:spPr/>
        <p:txBody>
          <a:bodyPr vert="horz"/>
          <a:lstStyle/>
          <a:p>
            <a:r>
              <a:rPr lang="da-DK" b="1" dirty="0"/>
              <a:t>Dannelse af Region Østdanmark</a:t>
            </a:r>
          </a:p>
        </p:txBody>
      </p:sp>
      <p:sp>
        <p:nvSpPr>
          <p:cNvPr id="3" name="Pladsholder til indhold 2">
            <a:extLst>
              <a:ext uri="{FF2B5EF4-FFF2-40B4-BE49-F238E27FC236}">
                <a16:creationId xmlns:a16="http://schemas.microsoft.com/office/drawing/2014/main" id="{CCBA6CA1-5F1F-9E0D-D14C-FC10180FED95}"/>
              </a:ext>
            </a:extLst>
          </p:cNvPr>
          <p:cNvSpPr>
            <a:spLocks noGrp="1"/>
          </p:cNvSpPr>
          <p:nvPr>
            <p:ph type="body" sz="quarter" idx="13"/>
          </p:nvPr>
        </p:nvSpPr>
        <p:spPr>
          <a:xfrm>
            <a:off x="935759" y="1714191"/>
            <a:ext cx="9316508" cy="4400814"/>
          </a:xfrm>
        </p:spPr>
        <p:txBody>
          <a:bodyPr>
            <a:normAutofit/>
          </a:bodyPr>
          <a:lstStyle/>
          <a:p>
            <a:r>
              <a:rPr lang="da-DK" b="1" dirty="0">
                <a:cs typeface="Calibri" panose="020F0502020204030204" pitchFamily="34" charset="0"/>
              </a:rPr>
              <a:t>Problem</a:t>
            </a:r>
          </a:p>
          <a:p>
            <a:r>
              <a:rPr lang="da-DK" dirty="0">
                <a:cs typeface="Calibri" panose="020F0502020204030204" pitchFamily="34" charset="0"/>
              </a:rPr>
              <a:t>Geografisk</a:t>
            </a:r>
            <a:r>
              <a:rPr lang="da-DK" baseline="0" dirty="0">
                <a:cs typeface="Calibri" panose="020F0502020204030204" pitchFamily="34" charset="0"/>
              </a:rPr>
              <a:t> ulighed i sundhed</a:t>
            </a:r>
            <a:r>
              <a:rPr lang="da-DK" b="1" baseline="0" dirty="0">
                <a:cs typeface="Calibri" panose="020F0502020204030204" pitchFamily="34" charset="0"/>
              </a:rPr>
              <a:t> </a:t>
            </a:r>
            <a:r>
              <a:rPr lang="da-DK" baseline="0" dirty="0">
                <a:cs typeface="Calibri" panose="020F0502020204030204" pitchFamily="34" charset="0"/>
              </a:rPr>
              <a:t>imellem Region Hovedstaden og Region Sjælland. </a:t>
            </a:r>
          </a:p>
          <a:p>
            <a:r>
              <a:rPr lang="da-DK" b="1" baseline="0" dirty="0">
                <a:cs typeface="Calibri" panose="020F0502020204030204" pitchFamily="34" charset="0"/>
              </a:rPr>
              <a:t>Løsning</a:t>
            </a:r>
          </a:p>
          <a:p>
            <a:r>
              <a:rPr lang="da-DK" baseline="0" dirty="0">
                <a:cs typeface="Calibri" panose="020F0502020204030204" pitchFamily="34" charset="0"/>
              </a:rPr>
              <a:t>Fælles politisk og administrativt ansvar for det samlede regionale sundhedsvæsen på Sjælland og øerne og dannelse af en ny Region Østdanmark </a:t>
            </a:r>
          </a:p>
          <a:p>
            <a:r>
              <a:rPr lang="da-DK" b="1" baseline="0" dirty="0">
                <a:cs typeface="Calibri" panose="020F0502020204030204" pitchFamily="34" charset="0"/>
              </a:rPr>
              <a:t>Formål</a:t>
            </a:r>
          </a:p>
          <a:p>
            <a:r>
              <a:rPr lang="da-DK" dirty="0">
                <a:cs typeface="Calibri" panose="020F0502020204030204" pitchFamily="34" charset="0"/>
              </a:rPr>
              <a:t>A</a:t>
            </a:r>
            <a:r>
              <a:rPr lang="da-DK" baseline="0" dirty="0">
                <a:cs typeface="Calibri" panose="020F0502020204030204" pitchFamily="34" charset="0"/>
              </a:rPr>
              <a:t>t skabe en robust og bæredygtig region, hvor ressourcerne fordeles bedre, og hvor borgerne på hele Sjælland og øerne kan få hurtig adgang til behandling og pleje af høj kvalitet.</a:t>
            </a:r>
            <a:endParaRPr lang="da-DK" i="1" dirty="0">
              <a:cs typeface="Calibri" panose="020F0502020204030204" pitchFamily="34" charset="0"/>
            </a:endParaRPr>
          </a:p>
          <a:p>
            <a:endParaRPr lang="da-DK" dirty="0"/>
          </a:p>
        </p:txBody>
      </p:sp>
      <p:sp>
        <p:nvSpPr>
          <p:cNvPr id="8" name="Rektangel 7">
            <a:extLst>
              <a:ext uri="{FF2B5EF4-FFF2-40B4-BE49-F238E27FC236}">
                <a16:creationId xmlns:a16="http://schemas.microsoft.com/office/drawing/2014/main" id="{269CDC1D-B364-3B83-6FBC-EDFF72A553D8}"/>
              </a:ext>
            </a:extLst>
          </p:cNvPr>
          <p:cNvSpPr/>
          <p:nvPr/>
        </p:nvSpPr>
        <p:spPr>
          <a:xfrm>
            <a:off x="8174181" y="5600632"/>
            <a:ext cx="2649156" cy="7721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Pladsholder til indhold 4" descr="Et billede, der indeholder tekst, skærmbillede, Font/skrifttype, nummer/tal&#10;&#10;Automatisk genereret beskrivelse">
            <a:extLst>
              <a:ext uri="{FF2B5EF4-FFF2-40B4-BE49-F238E27FC236}">
                <a16:creationId xmlns:a16="http://schemas.microsoft.com/office/drawing/2014/main" id="{414BD930-47A0-F1BC-3D9A-AF72350758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4181" y="5584018"/>
            <a:ext cx="2503056" cy="807519"/>
          </a:xfrm>
          <a:prstGeom prst="rect">
            <a:avLst/>
          </a:prstGeom>
        </p:spPr>
      </p:pic>
    </p:spTree>
    <p:extLst>
      <p:ext uri="{BB962C8B-B14F-4D97-AF65-F5344CB8AC3E}">
        <p14:creationId xmlns:p14="http://schemas.microsoft.com/office/powerpoint/2010/main" val="661749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00B36CA-7D3B-1232-9EB8-69AF63D52343}"/>
              </a:ext>
            </a:extLst>
          </p:cNvPr>
          <p:cNvGraphicFramePr>
            <a:graphicFrameLocks noChangeAspect="1"/>
          </p:cNvGraphicFramePr>
          <p:nvPr>
            <p:custDataLst>
              <p:tags r:id="rId1"/>
            </p:custDataLst>
            <p:extLst>
              <p:ext uri="{D42A27DB-BD31-4B8C-83A1-F6EECF244321}">
                <p14:modId xmlns:p14="http://schemas.microsoft.com/office/powerpoint/2010/main" val="1947459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18" imgH="578" progId="TCLayout.ActiveDocument.1">
                  <p:embed/>
                </p:oleObj>
              </mc:Choice>
              <mc:Fallback>
                <p:oleObj name="think-cell Slide" r:id="rId3" imgW="518" imgH="578" progId="TCLayout.ActiveDocument.1">
                  <p:embed/>
                  <p:pic>
                    <p:nvPicPr>
                      <p:cNvPr id="5" name="think-cell data - do not delete" hidden="1">
                        <a:extLst>
                          <a:ext uri="{FF2B5EF4-FFF2-40B4-BE49-F238E27FC236}">
                            <a16:creationId xmlns:a16="http://schemas.microsoft.com/office/drawing/2014/main" id="{300B36CA-7D3B-1232-9EB8-69AF63D523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5590256-4972-8B38-79B9-8377F107DECD}"/>
              </a:ext>
            </a:extLst>
          </p:cNvPr>
          <p:cNvSpPr>
            <a:spLocks noGrp="1"/>
          </p:cNvSpPr>
          <p:nvPr>
            <p:ph type="title"/>
          </p:nvPr>
        </p:nvSpPr>
        <p:spPr/>
        <p:txBody>
          <a:bodyPr vert="horz"/>
          <a:lstStyle/>
          <a:p>
            <a:r>
              <a:rPr lang="da-DK" b="1" dirty="0"/>
              <a:t>Fakta om Region Østdanmark  </a:t>
            </a:r>
          </a:p>
        </p:txBody>
      </p:sp>
      <p:sp>
        <p:nvSpPr>
          <p:cNvPr id="3" name="Pladsholder til indhold 2">
            <a:extLst>
              <a:ext uri="{FF2B5EF4-FFF2-40B4-BE49-F238E27FC236}">
                <a16:creationId xmlns:a16="http://schemas.microsoft.com/office/drawing/2014/main" id="{0467405B-7B61-F81F-0D6F-37282DB7DBC1}"/>
              </a:ext>
            </a:extLst>
          </p:cNvPr>
          <p:cNvSpPr>
            <a:spLocks noGrp="1"/>
          </p:cNvSpPr>
          <p:nvPr>
            <p:ph type="body" sz="quarter" idx="13"/>
          </p:nvPr>
        </p:nvSpPr>
        <p:spPr>
          <a:xfrm>
            <a:off x="911225" y="1859683"/>
            <a:ext cx="10143219" cy="4400814"/>
          </a:xfrm>
        </p:spPr>
        <p:txBody>
          <a:bodyPr>
            <a:normAutofit lnSpcReduction="10000"/>
          </a:bodyPr>
          <a:lstStyle/>
          <a:p>
            <a:pPr>
              <a:lnSpc>
                <a:spcPct val="100000"/>
              </a:lnSpc>
            </a:pPr>
            <a:r>
              <a:rPr lang="da-DK" dirty="0">
                <a:cs typeface="Calibri" panose="020F0502020204030204" pitchFamily="34" charset="0"/>
              </a:rPr>
              <a:t>Etableres den </a:t>
            </a:r>
            <a:r>
              <a:rPr lang="da-DK" b="1" dirty="0">
                <a:cs typeface="Calibri" panose="020F0502020204030204" pitchFamily="34" charset="0"/>
              </a:rPr>
              <a:t>1. januar 2027</a:t>
            </a:r>
            <a:r>
              <a:rPr lang="da-DK" dirty="0">
                <a:cs typeface="Calibri" panose="020F0502020204030204" pitchFamily="34" charset="0"/>
              </a:rPr>
              <a:t>. </a:t>
            </a:r>
          </a:p>
          <a:p>
            <a:pPr>
              <a:lnSpc>
                <a:spcPct val="100000"/>
              </a:lnSpc>
            </a:pPr>
            <a:r>
              <a:rPr lang="da-DK" dirty="0">
                <a:cs typeface="Calibri" panose="020F0502020204030204" pitchFamily="34" charset="0"/>
              </a:rPr>
              <a:t>Regionsrådet for Region Østdanmark vil bestå af </a:t>
            </a:r>
            <a:r>
              <a:rPr lang="da-DK" b="1" dirty="0">
                <a:cs typeface="Calibri" panose="020F0502020204030204" pitchFamily="34" charset="0"/>
              </a:rPr>
              <a:t>47 medlemmer</a:t>
            </a:r>
            <a:r>
              <a:rPr lang="da-DK" dirty="0">
                <a:cs typeface="Calibri" panose="020F0502020204030204" pitchFamily="34" charset="0"/>
              </a:rPr>
              <a:t>, der vælges </a:t>
            </a:r>
          </a:p>
          <a:p>
            <a:pPr>
              <a:lnSpc>
                <a:spcPct val="100000"/>
              </a:lnSpc>
              <a:spcBef>
                <a:spcPts val="0"/>
              </a:spcBef>
            </a:pPr>
            <a:r>
              <a:rPr lang="da-DK" dirty="0">
                <a:cs typeface="Calibri" panose="020F0502020204030204" pitchFamily="34" charset="0"/>
              </a:rPr>
              <a:t>første gang ved regionalvalget den </a:t>
            </a:r>
            <a:r>
              <a:rPr lang="da-DK" b="1" dirty="0">
                <a:cs typeface="Calibri" panose="020F0502020204030204" pitchFamily="34" charset="0"/>
              </a:rPr>
              <a:t>18. november 2025</a:t>
            </a:r>
            <a:r>
              <a:rPr lang="da-DK" dirty="0">
                <a:cs typeface="Calibri" panose="020F0502020204030204" pitchFamily="34" charset="0"/>
              </a:rPr>
              <a:t>. </a:t>
            </a:r>
          </a:p>
          <a:p>
            <a:pPr>
              <a:lnSpc>
                <a:spcPct val="100000"/>
              </a:lnSpc>
              <a:spcBef>
                <a:spcPts val="0"/>
              </a:spcBef>
            </a:pPr>
            <a:endParaRPr lang="da-DK" dirty="0">
              <a:cs typeface="Calibri" panose="020F0502020204030204" pitchFamily="34" charset="0"/>
            </a:endParaRPr>
          </a:p>
          <a:p>
            <a:pPr>
              <a:lnSpc>
                <a:spcPct val="100000"/>
              </a:lnSpc>
              <a:spcBef>
                <a:spcPts val="0"/>
              </a:spcBef>
            </a:pPr>
            <a:r>
              <a:rPr lang="da-DK" dirty="0">
                <a:cs typeface="Calibri" panose="020F0502020204030204" pitchFamily="34" charset="0"/>
              </a:rPr>
              <a:t>Regionsrådets hovedsæde placeres i Sorø.</a:t>
            </a:r>
          </a:p>
          <a:p>
            <a:pPr>
              <a:lnSpc>
                <a:spcPct val="100000"/>
              </a:lnSpc>
              <a:spcBef>
                <a:spcPts val="0"/>
              </a:spcBef>
            </a:pPr>
            <a:endParaRPr lang="da-DK" dirty="0">
              <a:cs typeface="Calibri" panose="020F0502020204030204" pitchFamily="34" charset="0"/>
            </a:endParaRPr>
          </a:p>
          <a:p>
            <a:pPr>
              <a:lnSpc>
                <a:spcPct val="100000"/>
              </a:lnSpc>
              <a:spcBef>
                <a:spcPts val="0"/>
              </a:spcBef>
            </a:pPr>
            <a:r>
              <a:rPr lang="da-DK" dirty="0">
                <a:cs typeface="Calibri" panose="020F0502020204030204" pitchFamily="34" charset="0"/>
              </a:rPr>
              <a:t>Med cirka </a:t>
            </a:r>
            <a:r>
              <a:rPr lang="da-DK" b="1" dirty="0">
                <a:cs typeface="Calibri" panose="020F0502020204030204" pitchFamily="34" charset="0"/>
              </a:rPr>
              <a:t>2,8 millioner indbyggere </a:t>
            </a:r>
            <a:r>
              <a:rPr lang="da-DK" dirty="0">
                <a:cs typeface="Calibri" panose="020F0502020204030204" pitchFamily="34" charset="0"/>
              </a:rPr>
              <a:t>vil Region Østdanmark omfatte næsten halvdelen af Danmarks befolkning. Omkring 70% af borgerne bor i det nuværende Region Hovedstaden, mens de resterende 30% bor i det nuværende Region Sjælland.</a:t>
            </a:r>
          </a:p>
          <a:p>
            <a:pPr>
              <a:lnSpc>
                <a:spcPct val="100000"/>
              </a:lnSpc>
              <a:spcBef>
                <a:spcPts val="0"/>
              </a:spcBef>
            </a:pPr>
            <a:endParaRPr lang="da-DK" dirty="0">
              <a:cs typeface="Calibri" panose="020F0502020204030204" pitchFamily="34" charset="0"/>
            </a:endParaRPr>
          </a:p>
          <a:p>
            <a:pPr>
              <a:lnSpc>
                <a:spcPct val="100000"/>
              </a:lnSpc>
              <a:spcBef>
                <a:spcPts val="0"/>
              </a:spcBef>
            </a:pPr>
            <a:r>
              <a:rPr lang="da-DK" dirty="0">
                <a:cs typeface="Calibri" panose="020F0502020204030204" pitchFamily="34" charset="0"/>
              </a:rPr>
              <a:t>Regionen vil bestå af </a:t>
            </a:r>
            <a:r>
              <a:rPr lang="da-DK" b="1" dirty="0">
                <a:cs typeface="Calibri" panose="020F0502020204030204" pitchFamily="34" charset="0"/>
              </a:rPr>
              <a:t>46 kommuner. </a:t>
            </a:r>
            <a:r>
              <a:rPr lang="da-DK" dirty="0">
                <a:cs typeface="Calibri" panose="020F0502020204030204" pitchFamily="34" charset="0"/>
              </a:rPr>
              <a:t>Dette inkluderer de nuværende </a:t>
            </a:r>
          </a:p>
          <a:p>
            <a:pPr>
              <a:lnSpc>
                <a:spcPct val="100000"/>
              </a:lnSpc>
              <a:spcBef>
                <a:spcPts val="0"/>
              </a:spcBef>
            </a:pPr>
            <a:r>
              <a:rPr lang="da-DK" dirty="0">
                <a:cs typeface="Calibri" panose="020F0502020204030204" pitchFamily="34" charset="0"/>
              </a:rPr>
              <a:t>29 kommuner i Region Hovedstaden og 17 kommuner i Region Sjælland.</a:t>
            </a:r>
          </a:p>
          <a:p>
            <a:pPr>
              <a:lnSpc>
                <a:spcPct val="100000"/>
              </a:lnSpc>
            </a:pPr>
            <a:r>
              <a:rPr lang="da-DK" dirty="0">
                <a:cs typeface="Calibri" panose="020F0502020204030204" pitchFamily="34" charset="0"/>
              </a:rPr>
              <a:t>Samlet antal </a:t>
            </a:r>
            <a:r>
              <a:rPr lang="da-DK" b="1" dirty="0">
                <a:cs typeface="Calibri" panose="020F0502020204030204" pitchFamily="34" charset="0"/>
              </a:rPr>
              <a:t>medarbejdere</a:t>
            </a:r>
            <a:r>
              <a:rPr lang="da-DK" dirty="0">
                <a:cs typeface="Calibri" panose="020F0502020204030204" pitchFamily="34" charset="0"/>
              </a:rPr>
              <a:t> i den nye region bliver ca. 63.000. </a:t>
            </a:r>
          </a:p>
          <a:p>
            <a:pPr>
              <a:lnSpc>
                <a:spcPct val="100000"/>
              </a:lnSpc>
            </a:pPr>
            <a:endParaRPr lang="da-DK" dirty="0">
              <a:cs typeface="Calibri" panose="020F0502020204030204" pitchFamily="34" charset="0"/>
            </a:endParaRPr>
          </a:p>
          <a:p>
            <a:pPr>
              <a:lnSpc>
                <a:spcPct val="100000"/>
              </a:lnSpc>
            </a:pPr>
            <a:endParaRPr lang="da-DK" dirty="0"/>
          </a:p>
        </p:txBody>
      </p:sp>
    </p:spTree>
    <p:extLst>
      <p:ext uri="{BB962C8B-B14F-4D97-AF65-F5344CB8AC3E}">
        <p14:creationId xmlns:p14="http://schemas.microsoft.com/office/powerpoint/2010/main" val="495299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92CD627-E58A-25DF-B07C-3361A61A0436}"/>
              </a:ext>
            </a:extLst>
          </p:cNvPr>
          <p:cNvGraphicFramePr>
            <a:graphicFrameLocks noChangeAspect="1"/>
          </p:cNvGraphicFramePr>
          <p:nvPr>
            <p:custDataLst>
              <p:tags r:id="rId1"/>
            </p:custDataLst>
            <p:extLst>
              <p:ext uri="{D42A27DB-BD31-4B8C-83A1-F6EECF244321}">
                <p14:modId xmlns:p14="http://schemas.microsoft.com/office/powerpoint/2010/main" val="2964808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Rektangel 30">
            <a:extLst>
              <a:ext uri="{FF2B5EF4-FFF2-40B4-BE49-F238E27FC236}">
                <a16:creationId xmlns:a16="http://schemas.microsoft.com/office/drawing/2014/main" id="{9511445D-C325-024D-A718-F3B70E107AB9}"/>
              </a:ext>
            </a:extLst>
          </p:cNvPr>
          <p:cNvSpPr/>
          <p:nvPr/>
        </p:nvSpPr>
        <p:spPr>
          <a:xfrm>
            <a:off x="11018936" y="3159000"/>
            <a:ext cx="1173064" cy="5400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Verdana"/>
              <a:ea typeface="+mn-ea"/>
              <a:cs typeface="+mn-cs"/>
            </a:endParaRPr>
          </a:p>
        </p:txBody>
      </p:sp>
      <p:cxnSp>
        <p:nvCxnSpPr>
          <p:cNvPr id="65" name="Lige forbindelse 64">
            <a:extLst>
              <a:ext uri="{FF2B5EF4-FFF2-40B4-BE49-F238E27FC236}">
                <a16:creationId xmlns:a16="http://schemas.microsoft.com/office/drawing/2014/main" id="{46A1E4B3-86D3-ED4B-80A4-A00231591004}"/>
              </a:ext>
            </a:extLst>
          </p:cNvPr>
          <p:cNvCxnSpPr>
            <a:cxnSpLocks/>
          </p:cNvCxnSpPr>
          <p:nvPr/>
        </p:nvCxnSpPr>
        <p:spPr>
          <a:xfrm>
            <a:off x="4432072" y="1600841"/>
            <a:ext cx="0" cy="15616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Lige forbindelse 66">
            <a:extLst>
              <a:ext uri="{FF2B5EF4-FFF2-40B4-BE49-F238E27FC236}">
                <a16:creationId xmlns:a16="http://schemas.microsoft.com/office/drawing/2014/main" id="{26BCC0B5-5EF6-1E43-8A17-959665230B11}"/>
              </a:ext>
            </a:extLst>
          </p:cNvPr>
          <p:cNvCxnSpPr>
            <a:cxnSpLocks/>
          </p:cNvCxnSpPr>
          <p:nvPr/>
        </p:nvCxnSpPr>
        <p:spPr>
          <a:xfrm>
            <a:off x="7951257" y="1600841"/>
            <a:ext cx="0" cy="15616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Lige forbindelse 73">
            <a:extLst>
              <a:ext uri="{FF2B5EF4-FFF2-40B4-BE49-F238E27FC236}">
                <a16:creationId xmlns:a16="http://schemas.microsoft.com/office/drawing/2014/main" id="{10589E77-00E2-2842-A9A9-3566FE52EE9F}"/>
              </a:ext>
            </a:extLst>
          </p:cNvPr>
          <p:cNvCxnSpPr>
            <a:cxnSpLocks/>
          </p:cNvCxnSpPr>
          <p:nvPr/>
        </p:nvCxnSpPr>
        <p:spPr>
          <a:xfrm>
            <a:off x="916078" y="1600841"/>
            <a:ext cx="0" cy="15616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6" name="Rektangel 55">
            <a:extLst>
              <a:ext uri="{FF2B5EF4-FFF2-40B4-BE49-F238E27FC236}">
                <a16:creationId xmlns:a16="http://schemas.microsoft.com/office/drawing/2014/main" id="{5C2BF5FD-E357-B14F-A051-416C10E16606}"/>
              </a:ext>
            </a:extLst>
          </p:cNvPr>
          <p:cNvSpPr/>
          <p:nvPr/>
        </p:nvSpPr>
        <p:spPr>
          <a:xfrm>
            <a:off x="6212830" y="3159000"/>
            <a:ext cx="1701573"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
        <p:nvSpPr>
          <p:cNvPr id="57" name="Rektangel 56">
            <a:extLst>
              <a:ext uri="{FF2B5EF4-FFF2-40B4-BE49-F238E27FC236}">
                <a16:creationId xmlns:a16="http://schemas.microsoft.com/office/drawing/2014/main" id="{6A4E2FDA-622C-BB47-9280-FA75C9452265}"/>
              </a:ext>
            </a:extLst>
          </p:cNvPr>
          <p:cNvSpPr/>
          <p:nvPr/>
        </p:nvSpPr>
        <p:spPr>
          <a:xfrm>
            <a:off x="4452391" y="3159000"/>
            <a:ext cx="1744349"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
        <p:nvSpPr>
          <p:cNvPr id="58" name="Rektangel 57">
            <a:extLst>
              <a:ext uri="{FF2B5EF4-FFF2-40B4-BE49-F238E27FC236}">
                <a16:creationId xmlns:a16="http://schemas.microsoft.com/office/drawing/2014/main" id="{F2662140-BC65-A548-A6DB-6A4F8FF8F8E6}"/>
              </a:ext>
            </a:extLst>
          </p:cNvPr>
          <p:cNvSpPr/>
          <p:nvPr/>
        </p:nvSpPr>
        <p:spPr>
          <a:xfrm>
            <a:off x="2676566" y="3159000"/>
            <a:ext cx="1746392"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
        <p:nvSpPr>
          <p:cNvPr id="59" name="Rektangel 58">
            <a:extLst>
              <a:ext uri="{FF2B5EF4-FFF2-40B4-BE49-F238E27FC236}">
                <a16:creationId xmlns:a16="http://schemas.microsoft.com/office/drawing/2014/main" id="{9FA8C5B3-0EBF-9748-A26D-D429464E90E5}"/>
              </a:ext>
            </a:extLst>
          </p:cNvPr>
          <p:cNvSpPr/>
          <p:nvPr/>
        </p:nvSpPr>
        <p:spPr>
          <a:xfrm>
            <a:off x="911225" y="3159000"/>
            <a:ext cx="1765341"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
        <p:nvSpPr>
          <p:cNvPr id="55" name="Rektangel 54">
            <a:extLst>
              <a:ext uri="{FF2B5EF4-FFF2-40B4-BE49-F238E27FC236}">
                <a16:creationId xmlns:a16="http://schemas.microsoft.com/office/drawing/2014/main" id="{EBF79581-0835-C44E-9DC6-C45E9C6DC6A4}"/>
              </a:ext>
            </a:extLst>
          </p:cNvPr>
          <p:cNvSpPr/>
          <p:nvPr/>
        </p:nvSpPr>
        <p:spPr>
          <a:xfrm>
            <a:off x="7930323" y="3159000"/>
            <a:ext cx="1770668"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
        <p:nvSpPr>
          <p:cNvPr id="204" name="Rektangel 203">
            <a:extLst>
              <a:ext uri="{FF2B5EF4-FFF2-40B4-BE49-F238E27FC236}">
                <a16:creationId xmlns:a16="http://schemas.microsoft.com/office/drawing/2014/main" id="{E4E2EEAE-429B-8547-9C61-3D7534CFE3D9}"/>
              </a:ext>
            </a:extLst>
          </p:cNvPr>
          <p:cNvSpPr/>
          <p:nvPr/>
        </p:nvSpPr>
        <p:spPr>
          <a:xfrm>
            <a:off x="-1" y="3159000"/>
            <a:ext cx="918213"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
        <p:nvSpPr>
          <p:cNvPr id="2" name="Titel 1">
            <a:extLst>
              <a:ext uri="{FF2B5EF4-FFF2-40B4-BE49-F238E27FC236}">
                <a16:creationId xmlns:a16="http://schemas.microsoft.com/office/drawing/2014/main" id="{80DC16C5-0A1F-E043-B3DB-C0C522AA850D}"/>
              </a:ext>
            </a:extLst>
          </p:cNvPr>
          <p:cNvSpPr>
            <a:spLocks noGrp="1"/>
          </p:cNvSpPr>
          <p:nvPr>
            <p:ph type="title"/>
          </p:nvPr>
        </p:nvSpPr>
        <p:spPr/>
        <p:txBody>
          <a:bodyPr vert="horz"/>
          <a:lstStyle/>
          <a:p>
            <a:r>
              <a:rPr lang="da-DK" dirty="0"/>
              <a:t>Ny organisation</a:t>
            </a:r>
            <a:br>
              <a:rPr lang="da-DK" dirty="0"/>
            </a:br>
            <a:endParaRPr lang="da-DK" dirty="0"/>
          </a:p>
        </p:txBody>
      </p:sp>
      <p:sp>
        <p:nvSpPr>
          <p:cNvPr id="144" name="Rektangel 143">
            <a:extLst>
              <a:ext uri="{FF2B5EF4-FFF2-40B4-BE49-F238E27FC236}">
                <a16:creationId xmlns:a16="http://schemas.microsoft.com/office/drawing/2014/main" id="{4371F0C2-5D06-7E4E-B11A-74D890834C5E}"/>
              </a:ext>
            </a:extLst>
          </p:cNvPr>
          <p:cNvSpPr/>
          <p:nvPr/>
        </p:nvSpPr>
        <p:spPr>
          <a:xfrm>
            <a:off x="9743204" y="3159000"/>
            <a:ext cx="1770668"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
        <p:nvSpPr>
          <p:cNvPr id="147" name="Ellipse 146">
            <a:extLst>
              <a:ext uri="{FF2B5EF4-FFF2-40B4-BE49-F238E27FC236}">
                <a16:creationId xmlns:a16="http://schemas.microsoft.com/office/drawing/2014/main" id="{E76C951E-A0C5-1A4A-BC8A-1B79C2B397CB}"/>
              </a:ext>
            </a:extLst>
          </p:cNvPr>
          <p:cNvSpPr>
            <a:spLocks noChangeAspect="1"/>
          </p:cNvSpPr>
          <p:nvPr/>
        </p:nvSpPr>
        <p:spPr>
          <a:xfrm>
            <a:off x="2401791" y="3159000"/>
            <a:ext cx="540000" cy="540000"/>
          </a:xfrm>
          <a:prstGeom prst="ellipse">
            <a:avLst/>
          </a:prstGeom>
          <a:solidFill>
            <a:schemeClr val="tx2"/>
          </a:solidFill>
          <a:ln w="36068">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FFFFF"/>
                </a:solidFill>
                <a:effectLst/>
                <a:uLnTx/>
                <a:uFillTx/>
                <a:latin typeface="Verdana"/>
                <a:ea typeface="+mn-ea"/>
                <a:cs typeface="+mn-cs"/>
              </a:rPr>
              <a:t>18/11</a:t>
            </a:r>
          </a:p>
        </p:txBody>
      </p:sp>
      <p:sp>
        <p:nvSpPr>
          <p:cNvPr id="149" name="Ellipse 148">
            <a:extLst>
              <a:ext uri="{FF2B5EF4-FFF2-40B4-BE49-F238E27FC236}">
                <a16:creationId xmlns:a16="http://schemas.microsoft.com/office/drawing/2014/main" id="{C21182F0-DACC-7E44-A945-AF8B26F8AEDF}"/>
              </a:ext>
            </a:extLst>
          </p:cNvPr>
          <p:cNvSpPr>
            <a:spLocks noChangeAspect="1"/>
          </p:cNvSpPr>
          <p:nvPr/>
        </p:nvSpPr>
        <p:spPr>
          <a:xfrm>
            <a:off x="4162357" y="3159000"/>
            <a:ext cx="540000" cy="540000"/>
          </a:xfrm>
          <a:prstGeom prst="ellipse">
            <a:avLst/>
          </a:prstGeom>
          <a:solidFill>
            <a:schemeClr val="tx2"/>
          </a:solidFill>
          <a:ln w="36068">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FFFFF"/>
                </a:solidFill>
                <a:effectLst/>
                <a:uLnTx/>
                <a:uFillTx/>
                <a:latin typeface="Verdana"/>
                <a:ea typeface="+mn-ea"/>
                <a:cs typeface="+mn-cs"/>
              </a:rPr>
              <a:t>1/1</a:t>
            </a:r>
          </a:p>
        </p:txBody>
      </p:sp>
      <p:sp>
        <p:nvSpPr>
          <p:cNvPr id="151" name="Ellipse 150">
            <a:extLst>
              <a:ext uri="{FF2B5EF4-FFF2-40B4-BE49-F238E27FC236}">
                <a16:creationId xmlns:a16="http://schemas.microsoft.com/office/drawing/2014/main" id="{BBD25816-BD31-1A4A-A294-96636CD613D9}"/>
              </a:ext>
            </a:extLst>
          </p:cNvPr>
          <p:cNvSpPr>
            <a:spLocks noChangeAspect="1"/>
          </p:cNvSpPr>
          <p:nvPr/>
        </p:nvSpPr>
        <p:spPr>
          <a:xfrm>
            <a:off x="5922923" y="3159000"/>
            <a:ext cx="540000" cy="540000"/>
          </a:xfrm>
          <a:prstGeom prst="ellipse">
            <a:avLst/>
          </a:prstGeom>
          <a:solidFill>
            <a:schemeClr val="tx2"/>
          </a:solidFill>
          <a:ln w="36068">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FFFFF"/>
                </a:solidFill>
                <a:effectLst/>
                <a:uLnTx/>
                <a:uFillTx/>
                <a:latin typeface="Verdana"/>
                <a:ea typeface="+mn-ea"/>
                <a:cs typeface="+mn-cs"/>
              </a:rPr>
              <a:t>1/4</a:t>
            </a:r>
          </a:p>
        </p:txBody>
      </p:sp>
      <p:sp>
        <p:nvSpPr>
          <p:cNvPr id="153" name="Ellipse 152">
            <a:extLst>
              <a:ext uri="{FF2B5EF4-FFF2-40B4-BE49-F238E27FC236}">
                <a16:creationId xmlns:a16="http://schemas.microsoft.com/office/drawing/2014/main" id="{B3033992-87B6-AA4D-B028-B5A1A8699787}"/>
              </a:ext>
            </a:extLst>
          </p:cNvPr>
          <p:cNvSpPr>
            <a:spLocks noChangeAspect="1"/>
          </p:cNvSpPr>
          <p:nvPr/>
        </p:nvSpPr>
        <p:spPr>
          <a:xfrm>
            <a:off x="7683489" y="3159000"/>
            <a:ext cx="540000" cy="540000"/>
          </a:xfrm>
          <a:prstGeom prst="ellipse">
            <a:avLst/>
          </a:prstGeom>
          <a:solidFill>
            <a:schemeClr val="tx2"/>
          </a:solidFill>
          <a:ln w="36068">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1" dirty="0">
                <a:solidFill>
                  <a:srgbClr val="FFFFFF"/>
                </a:solidFill>
                <a:latin typeface="Verdana"/>
              </a:rPr>
              <a:t>1/6</a:t>
            </a:r>
            <a:endParaRPr kumimoji="0" lang="da-DK" sz="1200" b="1" i="0" u="none" strike="noStrike" kern="1200" cap="none" spc="0" normalizeH="0" baseline="0" noProof="0" dirty="0">
              <a:ln>
                <a:noFill/>
              </a:ln>
              <a:solidFill>
                <a:srgbClr val="FFFFFF"/>
              </a:solidFill>
              <a:effectLst/>
              <a:uLnTx/>
              <a:uFillTx/>
              <a:latin typeface="Verdana"/>
              <a:ea typeface="+mn-ea"/>
              <a:cs typeface="+mn-cs"/>
            </a:endParaRPr>
          </a:p>
        </p:txBody>
      </p:sp>
      <p:sp>
        <p:nvSpPr>
          <p:cNvPr id="156" name="Ellipse 155">
            <a:extLst>
              <a:ext uri="{FF2B5EF4-FFF2-40B4-BE49-F238E27FC236}">
                <a16:creationId xmlns:a16="http://schemas.microsoft.com/office/drawing/2014/main" id="{3EA293C7-C44A-8748-BD81-A40CA33C7ACC}"/>
              </a:ext>
            </a:extLst>
          </p:cNvPr>
          <p:cNvSpPr>
            <a:spLocks noChangeAspect="1"/>
          </p:cNvSpPr>
          <p:nvPr/>
        </p:nvSpPr>
        <p:spPr>
          <a:xfrm>
            <a:off x="9444055" y="3159000"/>
            <a:ext cx="540000" cy="540000"/>
          </a:xfrm>
          <a:prstGeom prst="ellipse">
            <a:avLst/>
          </a:prstGeom>
          <a:solidFill>
            <a:schemeClr val="tx2"/>
          </a:solidFill>
          <a:ln w="36068">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FFFFF"/>
                </a:solidFill>
                <a:effectLst/>
                <a:uLnTx/>
                <a:uFillTx/>
                <a:latin typeface="Verdana"/>
                <a:ea typeface="+mn-ea"/>
                <a:cs typeface="+mn-cs"/>
              </a:rPr>
              <a:t>1/1</a:t>
            </a:r>
          </a:p>
        </p:txBody>
      </p:sp>
      <p:sp>
        <p:nvSpPr>
          <p:cNvPr id="157" name="Tekstfelt 156">
            <a:extLst>
              <a:ext uri="{FF2B5EF4-FFF2-40B4-BE49-F238E27FC236}">
                <a16:creationId xmlns:a16="http://schemas.microsoft.com/office/drawing/2014/main" id="{3A995939-320E-7943-A355-6428CD9B1752}"/>
              </a:ext>
            </a:extLst>
          </p:cNvPr>
          <p:cNvSpPr txBox="1"/>
          <p:nvPr/>
        </p:nvSpPr>
        <p:spPr>
          <a:xfrm>
            <a:off x="2678735" y="3980916"/>
            <a:ext cx="1829633" cy="307777"/>
          </a:xfrm>
          <a:prstGeom prst="rect">
            <a:avLst/>
          </a:prstGeom>
          <a:noFill/>
        </p:spPr>
        <p:txBody>
          <a:bodyPr wrap="square" lIns="14400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595959"/>
                </a:solidFill>
                <a:effectLst/>
                <a:uLnTx/>
                <a:uFillTx/>
                <a:latin typeface="Verdana"/>
                <a:ea typeface="+mn-ea"/>
                <a:cs typeface="+mn-cs"/>
              </a:rPr>
              <a:t>Regionalvalg 2025</a:t>
            </a:r>
            <a:br>
              <a:rPr kumimoji="0" lang="da-DK" sz="900" b="0" i="0" u="none" strike="noStrike" kern="1200" cap="none" spc="0" normalizeH="0" baseline="0" noProof="0" dirty="0">
                <a:ln>
                  <a:noFill/>
                </a:ln>
                <a:solidFill>
                  <a:srgbClr val="595959"/>
                </a:solidFill>
                <a:effectLst/>
                <a:uLnTx/>
                <a:uFillTx/>
                <a:latin typeface="Verdana"/>
                <a:ea typeface="+mn-ea"/>
                <a:cs typeface="+mn-cs"/>
              </a:rPr>
            </a:br>
            <a:endParaRPr kumimoji="0" lang="da-DK" sz="900" b="1" i="0" u="none" strike="noStrike" kern="1200" cap="none" spc="0" normalizeH="0" baseline="0" noProof="0" dirty="0">
              <a:ln>
                <a:noFill/>
              </a:ln>
              <a:solidFill>
                <a:srgbClr val="595959"/>
              </a:solidFill>
              <a:effectLst/>
              <a:uLnTx/>
              <a:uFillTx/>
              <a:latin typeface="Verdana"/>
              <a:ea typeface="+mn-ea"/>
              <a:cs typeface="+mn-cs"/>
            </a:endParaRPr>
          </a:p>
        </p:txBody>
      </p:sp>
      <p:sp>
        <p:nvSpPr>
          <p:cNvPr id="181" name="Ellipse 180">
            <a:extLst>
              <a:ext uri="{FF2B5EF4-FFF2-40B4-BE49-F238E27FC236}">
                <a16:creationId xmlns:a16="http://schemas.microsoft.com/office/drawing/2014/main" id="{0300715E-9072-604C-840F-CD518FACAACA}"/>
              </a:ext>
            </a:extLst>
          </p:cNvPr>
          <p:cNvSpPr>
            <a:spLocks noChangeAspect="1"/>
          </p:cNvSpPr>
          <p:nvPr/>
        </p:nvSpPr>
        <p:spPr>
          <a:xfrm>
            <a:off x="11243870" y="3159000"/>
            <a:ext cx="540000" cy="540000"/>
          </a:xfrm>
          <a:prstGeom prst="ellipse">
            <a:avLst/>
          </a:prstGeom>
          <a:solidFill>
            <a:schemeClr val="accent2"/>
          </a:solidFill>
          <a:ln w="36068">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rgbClr val="FFFFFF"/>
              </a:solidFill>
              <a:effectLst/>
              <a:uLnTx/>
              <a:uFillTx/>
              <a:latin typeface="Verdana"/>
              <a:ea typeface="+mn-ea"/>
              <a:cs typeface="+mn-cs"/>
            </a:endParaRPr>
          </a:p>
        </p:txBody>
      </p:sp>
      <p:cxnSp>
        <p:nvCxnSpPr>
          <p:cNvPr id="228" name="Lige forbindelse 227">
            <a:extLst>
              <a:ext uri="{FF2B5EF4-FFF2-40B4-BE49-F238E27FC236}">
                <a16:creationId xmlns:a16="http://schemas.microsoft.com/office/drawing/2014/main" id="{46D1BD14-938D-6C41-982E-5F7468EDFEE5}"/>
              </a:ext>
            </a:extLst>
          </p:cNvPr>
          <p:cNvCxnSpPr>
            <a:cxnSpLocks/>
          </p:cNvCxnSpPr>
          <p:nvPr/>
        </p:nvCxnSpPr>
        <p:spPr>
          <a:xfrm>
            <a:off x="2677650" y="3699000"/>
            <a:ext cx="0" cy="15616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4" name="Tekstfelt 63">
            <a:extLst>
              <a:ext uri="{FF2B5EF4-FFF2-40B4-BE49-F238E27FC236}">
                <a16:creationId xmlns:a16="http://schemas.microsoft.com/office/drawing/2014/main" id="{DDD9FC3B-7ABA-184A-BA87-B0A66D3EB911}"/>
              </a:ext>
            </a:extLst>
          </p:cNvPr>
          <p:cNvSpPr txBox="1"/>
          <p:nvPr/>
        </p:nvSpPr>
        <p:spPr>
          <a:xfrm>
            <a:off x="4434242" y="1304018"/>
            <a:ext cx="2179750" cy="1615827"/>
          </a:xfrm>
          <a:prstGeom prst="rect">
            <a:avLst/>
          </a:prstGeom>
          <a:noFill/>
        </p:spPr>
        <p:txBody>
          <a:bodyPr wrap="square" lIns="14400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595959"/>
                </a:solidFill>
                <a:effectLst/>
                <a:uLnTx/>
                <a:uFillTx/>
                <a:latin typeface="Verdana"/>
                <a:ea typeface="+mn-ea"/>
                <a:cs typeface="+mn-cs"/>
              </a:rPr>
              <a:t>Ny politisk organisation</a:t>
            </a:r>
            <a:br>
              <a:rPr kumimoji="0" lang="da-DK" sz="1050" b="0" i="0" u="none" strike="noStrike" kern="1200" cap="none" spc="0" normalizeH="0" baseline="0" noProof="0" dirty="0">
                <a:ln>
                  <a:noFill/>
                </a:ln>
                <a:solidFill>
                  <a:srgbClr val="595959"/>
                </a:solidFill>
                <a:effectLst/>
                <a:uLnTx/>
                <a:uFillTx/>
                <a:latin typeface="Verdana"/>
                <a:ea typeface="+mn-ea"/>
                <a:cs typeface="+mn-cs"/>
              </a:rPr>
            </a:br>
            <a:endParaRPr kumimoji="0" lang="da-DK" sz="1050" b="0" i="0" u="none" strike="noStrike" kern="1200" cap="none" spc="0" normalizeH="0" baseline="0" noProof="0" dirty="0">
              <a:ln>
                <a:noFill/>
              </a:ln>
              <a:solidFill>
                <a:srgbClr val="595959"/>
              </a:solidFill>
              <a:effectLst/>
              <a:uLnTx/>
              <a:uFillTx/>
              <a:latin typeface="Verdana"/>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050" b="0" i="0" u="none" strike="noStrike" kern="1200" cap="none" spc="0" normalizeH="0" baseline="0" noProof="0" dirty="0">
                <a:ln>
                  <a:noFill/>
                </a:ln>
                <a:solidFill>
                  <a:srgbClr val="595959"/>
                </a:solidFill>
                <a:effectLst/>
                <a:uLnTx/>
                <a:uFillTx/>
                <a:latin typeface="Verdana"/>
                <a:ea typeface="+mn-ea"/>
                <a:cs typeface="+mn-cs"/>
              </a:rPr>
              <a:t>Forberedende regionsråd, Forretningsudvalg </a:t>
            </a:r>
            <a:r>
              <a:rPr lang="da-DK" sz="1050" dirty="0">
                <a:solidFill>
                  <a:srgbClr val="595959"/>
                </a:solidFill>
                <a:latin typeface="Verdana"/>
              </a:rPr>
              <a:t>og sundhedsråd forbereder ny organisation.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50" dirty="0">
                <a:solidFill>
                  <a:srgbClr val="595959"/>
                </a:solidFill>
                <a:latin typeface="Verdana"/>
              </a:rPr>
              <a:t>Afgående regionsråd, FU og udvalg varetager drift.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050" b="1" i="0" u="none" strike="noStrike" kern="1200" cap="none" spc="0" normalizeH="0" baseline="0" noProof="0" dirty="0">
              <a:ln>
                <a:noFill/>
              </a:ln>
              <a:solidFill>
                <a:srgbClr val="595959"/>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050" b="1" i="0" u="none" strike="noStrike" kern="1200" cap="none" spc="0" normalizeH="0" baseline="0" noProof="0" dirty="0">
              <a:ln>
                <a:noFill/>
              </a:ln>
              <a:solidFill>
                <a:srgbClr val="595959"/>
              </a:solidFill>
              <a:effectLst/>
              <a:uLnTx/>
              <a:uFillTx/>
              <a:latin typeface="Verdana"/>
              <a:ea typeface="+mn-ea"/>
              <a:cs typeface="+mn-cs"/>
            </a:endParaRPr>
          </a:p>
        </p:txBody>
      </p:sp>
      <p:sp>
        <p:nvSpPr>
          <p:cNvPr id="66" name="Tekstfelt 65">
            <a:extLst>
              <a:ext uri="{FF2B5EF4-FFF2-40B4-BE49-F238E27FC236}">
                <a16:creationId xmlns:a16="http://schemas.microsoft.com/office/drawing/2014/main" id="{C6D6AD02-5A2B-074E-9E8D-FCCA065FD8B2}"/>
              </a:ext>
            </a:extLst>
          </p:cNvPr>
          <p:cNvSpPr txBox="1"/>
          <p:nvPr/>
        </p:nvSpPr>
        <p:spPr>
          <a:xfrm>
            <a:off x="7897624" y="1304018"/>
            <a:ext cx="1816431" cy="477054"/>
          </a:xfrm>
          <a:prstGeom prst="rect">
            <a:avLst/>
          </a:prstGeom>
          <a:noFill/>
        </p:spPr>
        <p:txBody>
          <a:bodyPr wrap="square" lIns="14400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595959"/>
                </a:solidFill>
                <a:effectLst/>
                <a:uLnTx/>
                <a:uFillTx/>
                <a:latin typeface="Verdana"/>
                <a:ea typeface="+mn-ea"/>
                <a:cs typeface="+mn-cs"/>
              </a:rPr>
              <a:t>Frist for økonomiske delingsaftaler</a:t>
            </a:r>
            <a:br>
              <a:rPr kumimoji="0" lang="da-DK" sz="900" b="0" i="0" u="none" strike="noStrike" kern="1200" cap="none" spc="0" normalizeH="0" baseline="0" noProof="0" dirty="0">
                <a:ln>
                  <a:noFill/>
                </a:ln>
                <a:solidFill>
                  <a:srgbClr val="595959"/>
                </a:solidFill>
                <a:effectLst/>
                <a:uLnTx/>
                <a:uFillTx/>
                <a:latin typeface="Verdana"/>
                <a:ea typeface="+mn-ea"/>
                <a:cs typeface="+mn-cs"/>
              </a:rPr>
            </a:br>
            <a:endParaRPr kumimoji="0" lang="da-DK" sz="900" b="1" i="0" u="none" strike="noStrike" kern="1200" cap="none" spc="0" normalizeH="0" baseline="0" noProof="0" dirty="0">
              <a:ln>
                <a:noFill/>
              </a:ln>
              <a:solidFill>
                <a:srgbClr val="595959"/>
              </a:solidFill>
              <a:effectLst/>
              <a:uLnTx/>
              <a:uFillTx/>
              <a:latin typeface="Verdana"/>
              <a:ea typeface="+mn-ea"/>
              <a:cs typeface="+mn-cs"/>
            </a:endParaRPr>
          </a:p>
        </p:txBody>
      </p:sp>
      <p:sp>
        <p:nvSpPr>
          <p:cNvPr id="68" name="Tekstfelt 67">
            <a:extLst>
              <a:ext uri="{FF2B5EF4-FFF2-40B4-BE49-F238E27FC236}">
                <a16:creationId xmlns:a16="http://schemas.microsoft.com/office/drawing/2014/main" id="{3D06EC41-0014-3749-A60C-3495D741479B}"/>
              </a:ext>
            </a:extLst>
          </p:cNvPr>
          <p:cNvSpPr txBox="1"/>
          <p:nvPr/>
        </p:nvSpPr>
        <p:spPr>
          <a:xfrm>
            <a:off x="6199994" y="3980916"/>
            <a:ext cx="1829633" cy="815608"/>
          </a:xfrm>
          <a:prstGeom prst="rect">
            <a:avLst/>
          </a:prstGeom>
          <a:noFill/>
        </p:spPr>
        <p:txBody>
          <a:bodyPr wrap="square" lIns="14400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595959"/>
                </a:solidFill>
                <a:effectLst/>
                <a:uLnTx/>
                <a:uFillTx/>
                <a:latin typeface="Verdana"/>
                <a:ea typeface="+mn-ea"/>
                <a:cs typeface="+mn-cs"/>
              </a:rPr>
              <a:t>Aftale ift. </a:t>
            </a:r>
            <a:r>
              <a:rPr lang="da-DK" sz="1100" b="1" dirty="0">
                <a:solidFill>
                  <a:srgbClr val="595959"/>
                </a:solidFill>
                <a:latin typeface="Verdana"/>
              </a:rPr>
              <a:t>opgaveflyt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100" b="1" i="0" u="none" strike="noStrike" kern="1200" cap="none" spc="0" normalizeH="0" baseline="0" noProof="0" dirty="0">
              <a:ln>
                <a:noFill/>
              </a:ln>
              <a:solidFill>
                <a:srgbClr val="595959"/>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dirty="0">
                <a:solidFill>
                  <a:srgbClr val="595959"/>
                </a:solidFill>
                <a:latin typeface="Verdana"/>
              </a:rPr>
              <a:t>Implementerings-aftale (2026)</a:t>
            </a:r>
            <a:br>
              <a:rPr kumimoji="0" lang="da-DK" sz="900" b="0" i="0" u="none" strike="noStrike" kern="1200" cap="none" spc="0" normalizeH="0" baseline="0" noProof="0" dirty="0">
                <a:ln>
                  <a:noFill/>
                </a:ln>
                <a:solidFill>
                  <a:srgbClr val="595959"/>
                </a:solidFill>
                <a:effectLst/>
                <a:uLnTx/>
                <a:uFillTx/>
                <a:latin typeface="Verdana"/>
                <a:ea typeface="+mn-ea"/>
                <a:cs typeface="+mn-cs"/>
              </a:rPr>
            </a:br>
            <a:endParaRPr kumimoji="0" lang="da-DK" sz="900" b="1" i="0" u="none" strike="noStrike" kern="1200" cap="none" spc="0" normalizeH="0" baseline="0" noProof="0" dirty="0">
              <a:ln>
                <a:noFill/>
              </a:ln>
              <a:solidFill>
                <a:srgbClr val="595959"/>
              </a:solidFill>
              <a:effectLst/>
              <a:uLnTx/>
              <a:uFillTx/>
              <a:latin typeface="Verdana"/>
              <a:ea typeface="+mn-ea"/>
              <a:cs typeface="+mn-cs"/>
            </a:endParaRPr>
          </a:p>
        </p:txBody>
      </p:sp>
      <p:cxnSp>
        <p:nvCxnSpPr>
          <p:cNvPr id="69" name="Lige forbindelse 68">
            <a:extLst>
              <a:ext uri="{FF2B5EF4-FFF2-40B4-BE49-F238E27FC236}">
                <a16:creationId xmlns:a16="http://schemas.microsoft.com/office/drawing/2014/main" id="{5D77E162-57C3-7041-9CE8-773078B01F38}"/>
              </a:ext>
            </a:extLst>
          </p:cNvPr>
          <p:cNvCxnSpPr>
            <a:cxnSpLocks/>
          </p:cNvCxnSpPr>
          <p:nvPr/>
        </p:nvCxnSpPr>
        <p:spPr>
          <a:xfrm>
            <a:off x="6198909" y="3699000"/>
            <a:ext cx="0" cy="15616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0" name="Tekstfelt 69">
            <a:extLst>
              <a:ext uri="{FF2B5EF4-FFF2-40B4-BE49-F238E27FC236}">
                <a16:creationId xmlns:a16="http://schemas.microsoft.com/office/drawing/2014/main" id="{ECBC997F-94F8-F046-8C3D-812FAC2B75B7}"/>
              </a:ext>
            </a:extLst>
          </p:cNvPr>
          <p:cNvSpPr txBox="1"/>
          <p:nvPr/>
        </p:nvSpPr>
        <p:spPr>
          <a:xfrm>
            <a:off x="9735174" y="3980916"/>
            <a:ext cx="1829633" cy="338554"/>
          </a:xfrm>
          <a:prstGeom prst="rect">
            <a:avLst/>
          </a:prstGeom>
          <a:noFill/>
        </p:spPr>
        <p:txBody>
          <a:bodyPr wrap="square" lIns="14400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595959"/>
                </a:solidFill>
                <a:effectLst/>
                <a:uLnTx/>
                <a:uFillTx/>
                <a:latin typeface="Verdana"/>
                <a:ea typeface="+mn-ea"/>
                <a:cs typeface="+mn-cs"/>
              </a:rPr>
              <a:t>Ny organisation træder i kraft</a:t>
            </a:r>
            <a:endParaRPr kumimoji="0" lang="da-DK" sz="900" b="1" i="0" u="none" strike="noStrike" kern="1200" cap="none" spc="0" normalizeH="0" baseline="0" noProof="0" dirty="0">
              <a:ln>
                <a:noFill/>
              </a:ln>
              <a:solidFill>
                <a:srgbClr val="595959"/>
              </a:solidFill>
              <a:effectLst/>
              <a:uLnTx/>
              <a:uFillTx/>
              <a:latin typeface="Verdana"/>
              <a:ea typeface="+mn-ea"/>
              <a:cs typeface="+mn-cs"/>
            </a:endParaRPr>
          </a:p>
        </p:txBody>
      </p:sp>
      <p:cxnSp>
        <p:nvCxnSpPr>
          <p:cNvPr id="71" name="Lige forbindelse 70">
            <a:extLst>
              <a:ext uri="{FF2B5EF4-FFF2-40B4-BE49-F238E27FC236}">
                <a16:creationId xmlns:a16="http://schemas.microsoft.com/office/drawing/2014/main" id="{0300CF77-8458-A848-8685-893981F343CD}"/>
              </a:ext>
            </a:extLst>
          </p:cNvPr>
          <p:cNvCxnSpPr>
            <a:cxnSpLocks/>
          </p:cNvCxnSpPr>
          <p:nvPr/>
        </p:nvCxnSpPr>
        <p:spPr>
          <a:xfrm>
            <a:off x="9734089" y="3699000"/>
            <a:ext cx="0" cy="15616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2" name="Ellipse 71">
            <a:extLst>
              <a:ext uri="{FF2B5EF4-FFF2-40B4-BE49-F238E27FC236}">
                <a16:creationId xmlns:a16="http://schemas.microsoft.com/office/drawing/2014/main" id="{73B5ED0F-6D86-EB4A-8FB7-978E0B51BB7F}"/>
              </a:ext>
            </a:extLst>
          </p:cNvPr>
          <p:cNvSpPr>
            <a:spLocks noChangeAspect="1"/>
          </p:cNvSpPr>
          <p:nvPr/>
        </p:nvSpPr>
        <p:spPr>
          <a:xfrm>
            <a:off x="641225" y="3159000"/>
            <a:ext cx="540000" cy="540000"/>
          </a:xfrm>
          <a:prstGeom prst="ellipse">
            <a:avLst/>
          </a:prstGeom>
          <a:solidFill>
            <a:schemeClr val="tx2"/>
          </a:solidFill>
          <a:ln w="36068">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FFFFF"/>
                </a:solidFill>
                <a:effectLst/>
                <a:uLnTx/>
                <a:uFillTx/>
                <a:latin typeface="Verdana"/>
                <a:ea typeface="+mn-ea"/>
                <a:cs typeface="+mn-cs"/>
              </a:rPr>
              <a:t>1/7</a:t>
            </a:r>
          </a:p>
        </p:txBody>
      </p:sp>
      <p:sp>
        <p:nvSpPr>
          <p:cNvPr id="75" name="Tekstfelt 74">
            <a:extLst>
              <a:ext uri="{FF2B5EF4-FFF2-40B4-BE49-F238E27FC236}">
                <a16:creationId xmlns:a16="http://schemas.microsoft.com/office/drawing/2014/main" id="{9F1A60C8-105D-CC41-922A-893A1927A3FB}"/>
              </a:ext>
            </a:extLst>
          </p:cNvPr>
          <p:cNvSpPr txBox="1"/>
          <p:nvPr/>
        </p:nvSpPr>
        <p:spPr>
          <a:xfrm>
            <a:off x="922697" y="1304018"/>
            <a:ext cx="2172111" cy="1615827"/>
          </a:xfrm>
          <a:prstGeom prst="rect">
            <a:avLst/>
          </a:prstGeom>
          <a:noFill/>
        </p:spPr>
        <p:txBody>
          <a:bodyPr wrap="square" lIns="144000" tIns="0" rIns="0" bIns="0" rtlCol="0" anchor="b" anchorCtr="0">
            <a:spAutoFit/>
          </a:bodyPr>
          <a:lstStyle/>
          <a:p>
            <a:pPr marR="0" lvl="0" algn="l" defTabSz="914400" rtl="0" eaLnBrk="1" fontAlgn="auto" latinLnBrk="0" hangingPunct="1">
              <a:lnSpc>
                <a:spcPct val="100000"/>
              </a:lnSpc>
              <a:spcBef>
                <a:spcPts val="0"/>
              </a:spcBef>
              <a:spcAft>
                <a:spcPts val="0"/>
              </a:spcAft>
              <a:buClrTx/>
              <a:buSzTx/>
              <a:tabLst/>
              <a:defRPr/>
            </a:pPr>
            <a:r>
              <a:rPr lang="da-DK" sz="1100" b="1" dirty="0">
                <a:solidFill>
                  <a:srgbClr val="595959"/>
                </a:solidFill>
                <a:latin typeface="Verdana"/>
              </a:rPr>
              <a:t>Frist ift. statslige godkendelser</a:t>
            </a:r>
            <a:br>
              <a:rPr lang="da-DK" sz="1050" b="1" dirty="0">
                <a:solidFill>
                  <a:srgbClr val="595959"/>
                </a:solidFill>
                <a:latin typeface="Verdana"/>
              </a:rPr>
            </a:br>
            <a:endParaRPr lang="da-DK" sz="1050" b="1" dirty="0">
              <a:solidFill>
                <a:srgbClr val="595959"/>
              </a:solidFill>
              <a:latin typeface="Verdan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050" i="0" u="none" strike="noStrike" kern="1200" cap="none" spc="0" normalizeH="0" baseline="0" noProof="0" dirty="0">
                <a:ln>
                  <a:noFill/>
                </a:ln>
                <a:solidFill>
                  <a:srgbClr val="595959"/>
                </a:solidFill>
                <a:effectLst/>
                <a:uLnTx/>
                <a:uFillTx/>
                <a:latin typeface="Verdana"/>
                <a:ea typeface="+mn-ea"/>
                <a:cs typeface="+mn-cs"/>
              </a:rPr>
              <a:t>Sundhedsplaner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50" dirty="0">
                <a:solidFill>
                  <a:srgbClr val="595959"/>
                </a:solidFill>
                <a:latin typeface="Verdana"/>
              </a:rPr>
              <a:t>Væsentlige organisatoriske ændringer på sundhedsområdet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050" i="0" u="none" strike="noStrike" kern="1200" cap="none" spc="0" normalizeH="0" baseline="0" noProof="0" dirty="0">
                <a:ln>
                  <a:noFill/>
                </a:ln>
                <a:solidFill>
                  <a:srgbClr val="595959"/>
                </a:solidFill>
                <a:effectLst/>
                <a:uLnTx/>
                <a:uFillTx/>
                <a:latin typeface="Verdana"/>
                <a:ea typeface="+mn-ea"/>
                <a:cs typeface="+mn-cs"/>
              </a:rPr>
              <a:t>V</a:t>
            </a:r>
            <a:r>
              <a:rPr lang="da-DK" sz="1050" dirty="0" err="1">
                <a:solidFill>
                  <a:srgbClr val="595959"/>
                </a:solidFill>
                <a:latin typeface="Verdana"/>
              </a:rPr>
              <a:t>æsentlige</a:t>
            </a:r>
            <a:r>
              <a:rPr lang="da-DK" sz="1050" dirty="0">
                <a:solidFill>
                  <a:srgbClr val="595959"/>
                </a:solidFill>
                <a:latin typeface="Verdana"/>
              </a:rPr>
              <a:t> økonomiske dispositioner, herunder ansættelser</a:t>
            </a:r>
            <a:endParaRPr kumimoji="0" lang="da-DK" sz="1050" i="0" u="none" strike="noStrike" kern="1200" cap="none" spc="0" normalizeH="0" baseline="0" noProof="0" dirty="0">
              <a:ln>
                <a:noFill/>
              </a:ln>
              <a:solidFill>
                <a:srgbClr val="595959"/>
              </a:solidFill>
              <a:effectLst/>
              <a:uLnTx/>
              <a:uFillTx/>
              <a:latin typeface="Verdana"/>
              <a:ea typeface="+mn-ea"/>
              <a:cs typeface="+mn-cs"/>
            </a:endParaRPr>
          </a:p>
        </p:txBody>
      </p:sp>
      <p:cxnSp>
        <p:nvCxnSpPr>
          <p:cNvPr id="9" name="Lige forbindelse 8">
            <a:extLst>
              <a:ext uri="{FF2B5EF4-FFF2-40B4-BE49-F238E27FC236}">
                <a16:creationId xmlns:a16="http://schemas.microsoft.com/office/drawing/2014/main" id="{56DA10B3-90E9-60E6-E0A3-B711A7B8F2DE}"/>
              </a:ext>
            </a:extLst>
          </p:cNvPr>
          <p:cNvCxnSpPr/>
          <p:nvPr/>
        </p:nvCxnSpPr>
        <p:spPr>
          <a:xfrm>
            <a:off x="3177309" y="2944668"/>
            <a:ext cx="0" cy="968664"/>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0" name="Lige forbindelse 9">
            <a:extLst>
              <a:ext uri="{FF2B5EF4-FFF2-40B4-BE49-F238E27FC236}">
                <a16:creationId xmlns:a16="http://schemas.microsoft.com/office/drawing/2014/main" id="{B723F581-2179-557C-9546-AE2B3053D6B2}"/>
              </a:ext>
            </a:extLst>
          </p:cNvPr>
          <p:cNvCxnSpPr/>
          <p:nvPr/>
        </p:nvCxnSpPr>
        <p:spPr>
          <a:xfrm>
            <a:off x="9427663" y="2944668"/>
            <a:ext cx="0" cy="968664"/>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11" name="Højre klammeparentes 10">
            <a:extLst>
              <a:ext uri="{FF2B5EF4-FFF2-40B4-BE49-F238E27FC236}">
                <a16:creationId xmlns:a16="http://schemas.microsoft.com/office/drawing/2014/main" id="{130CD81A-6DD8-F93B-7ADB-14164AB39F95}"/>
              </a:ext>
            </a:extLst>
          </p:cNvPr>
          <p:cNvSpPr/>
          <p:nvPr/>
        </p:nvSpPr>
        <p:spPr>
          <a:xfrm rot="5400000">
            <a:off x="6033304" y="3693718"/>
            <a:ext cx="415409" cy="3577236"/>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da-DK"/>
          </a:p>
        </p:txBody>
      </p:sp>
      <p:sp>
        <p:nvSpPr>
          <p:cNvPr id="12" name="Tekstfelt 11">
            <a:extLst>
              <a:ext uri="{FF2B5EF4-FFF2-40B4-BE49-F238E27FC236}">
                <a16:creationId xmlns:a16="http://schemas.microsoft.com/office/drawing/2014/main" id="{40288D5B-9C23-BA63-CE7B-2DE838E0F093}"/>
              </a:ext>
            </a:extLst>
          </p:cNvPr>
          <p:cNvSpPr txBox="1"/>
          <p:nvPr/>
        </p:nvSpPr>
        <p:spPr>
          <a:xfrm>
            <a:off x="4299057" y="5748064"/>
            <a:ext cx="3924432" cy="523220"/>
          </a:xfrm>
          <a:prstGeom prst="rect">
            <a:avLst/>
          </a:prstGeom>
          <a:noFill/>
        </p:spPr>
        <p:txBody>
          <a:bodyPr wrap="square" rtlCol="0">
            <a:spAutoFit/>
          </a:bodyPr>
          <a:lstStyle/>
          <a:p>
            <a:pPr marL="342900" indent="-342900" algn="ctr">
              <a:buAutoNum type="arabicPeriod"/>
            </a:pPr>
            <a:r>
              <a:rPr lang="da-DK" sz="1400" dirty="0"/>
              <a:t>Halvår 2026</a:t>
            </a:r>
          </a:p>
          <a:p>
            <a:pPr algn="ctr"/>
            <a:r>
              <a:rPr lang="da-DK" sz="1400" dirty="0"/>
              <a:t>Forberedelse af ny organisation</a:t>
            </a:r>
          </a:p>
        </p:txBody>
      </p:sp>
    </p:spTree>
    <p:extLst>
      <p:ext uri="{BB962C8B-B14F-4D97-AF65-F5344CB8AC3E}">
        <p14:creationId xmlns:p14="http://schemas.microsoft.com/office/powerpoint/2010/main" val="48609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684849A-A880-411A-78C8-CD9AEDEA1B0A}"/>
              </a:ext>
            </a:extLst>
          </p:cNvPr>
          <p:cNvGraphicFramePr>
            <a:graphicFrameLocks noChangeAspect="1"/>
          </p:cNvGraphicFramePr>
          <p:nvPr>
            <p:custDataLst>
              <p:tags r:id="rId1"/>
            </p:custDataLst>
            <p:extLst>
              <p:ext uri="{D42A27DB-BD31-4B8C-83A1-F6EECF244321}">
                <p14:modId xmlns:p14="http://schemas.microsoft.com/office/powerpoint/2010/main" val="2947239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7C15960-C677-1888-B457-CC3F18185112}"/>
              </a:ext>
            </a:extLst>
          </p:cNvPr>
          <p:cNvSpPr>
            <a:spLocks noGrp="1"/>
          </p:cNvSpPr>
          <p:nvPr>
            <p:ph type="title"/>
          </p:nvPr>
        </p:nvSpPr>
        <p:spPr/>
        <p:txBody>
          <a:bodyPr vert="horz"/>
          <a:lstStyle/>
          <a:p>
            <a:r>
              <a:rPr lang="da-DK" dirty="0"/>
              <a:t>Tre organisationer i 2026</a:t>
            </a:r>
          </a:p>
        </p:txBody>
      </p:sp>
      <p:pic>
        <p:nvPicPr>
          <p:cNvPr id="7" name="Pladsholder til indhold 6" descr="Hierarki kontur">
            <a:extLst>
              <a:ext uri="{FF2B5EF4-FFF2-40B4-BE49-F238E27FC236}">
                <a16:creationId xmlns:a16="http://schemas.microsoft.com/office/drawing/2014/main" id="{D9F601AF-004D-EA4B-CA2E-390385365874}"/>
              </a:ext>
            </a:extLst>
          </p:cNvPr>
          <p:cNvPicPr>
            <a:picLocks noGrp="1" noChangeAspect="1"/>
          </p:cNvPicPr>
          <p:nvPr>
            <p:ph idx="1"/>
          </p:nvPr>
        </p:nvPicPr>
        <p:blipFill>
          <a:blip r:embed="rId5">
            <a:extLst>
              <a:ext uri="{96DAC541-7B7A-43D3-8B79-37D633B846F1}">
                <asvg:svgBlip xmlns:asvg="http://schemas.microsoft.com/office/drawing/2016/SVG/main" r:embed="rId6"/>
              </a:ext>
            </a:extLst>
          </a:blip>
          <a:stretch>
            <a:fillRect/>
          </a:stretch>
        </p:blipFill>
        <p:spPr>
          <a:xfrm>
            <a:off x="1851891" y="2035015"/>
            <a:ext cx="1260000" cy="1260000"/>
          </a:xfrm>
        </p:spPr>
      </p:pic>
      <p:pic>
        <p:nvPicPr>
          <p:cNvPr id="8" name="Pladsholder til indhold 6" descr="Hierarki kontur">
            <a:extLst>
              <a:ext uri="{FF2B5EF4-FFF2-40B4-BE49-F238E27FC236}">
                <a16:creationId xmlns:a16="http://schemas.microsoft.com/office/drawing/2014/main" id="{420E44E9-AE3F-CD47-E371-3AC3C1C264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30041" y="2035015"/>
            <a:ext cx="1260000" cy="1260000"/>
          </a:xfrm>
          <a:prstGeom prst="rect">
            <a:avLst/>
          </a:prstGeom>
        </p:spPr>
      </p:pic>
      <p:pic>
        <p:nvPicPr>
          <p:cNvPr id="9" name="Pladsholder til indhold 6" descr="Hierarki kontur">
            <a:extLst>
              <a:ext uri="{FF2B5EF4-FFF2-40B4-BE49-F238E27FC236}">
                <a16:creationId xmlns:a16="http://schemas.microsoft.com/office/drawing/2014/main" id="{3A02DE01-E392-F5B1-F584-EDF71520EC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11309" y="2057745"/>
            <a:ext cx="1260000" cy="1260000"/>
          </a:xfrm>
          <a:prstGeom prst="rect">
            <a:avLst/>
          </a:prstGeom>
        </p:spPr>
      </p:pic>
      <p:sp>
        <p:nvSpPr>
          <p:cNvPr id="10" name="Tekstfelt 9">
            <a:extLst>
              <a:ext uri="{FF2B5EF4-FFF2-40B4-BE49-F238E27FC236}">
                <a16:creationId xmlns:a16="http://schemas.microsoft.com/office/drawing/2014/main" id="{ADB0049D-00C6-117E-4E1B-3408B84A8FDA}"/>
              </a:ext>
            </a:extLst>
          </p:cNvPr>
          <p:cNvSpPr txBox="1"/>
          <p:nvPr/>
        </p:nvSpPr>
        <p:spPr>
          <a:xfrm>
            <a:off x="1394691" y="3533630"/>
            <a:ext cx="2743200" cy="2862322"/>
          </a:xfrm>
          <a:prstGeom prst="rect">
            <a:avLst/>
          </a:prstGeom>
          <a:noFill/>
        </p:spPr>
        <p:txBody>
          <a:bodyPr wrap="square" rtlCol="0">
            <a:spAutoFit/>
          </a:bodyPr>
          <a:lstStyle/>
          <a:p>
            <a:r>
              <a:rPr lang="da-DK" b="1" dirty="0"/>
              <a:t>Ny organisation</a:t>
            </a:r>
          </a:p>
          <a:p>
            <a:endParaRPr lang="da-DK" dirty="0"/>
          </a:p>
          <a:p>
            <a:r>
              <a:rPr lang="da-DK" dirty="0"/>
              <a:t>Forberedende regionsråd</a:t>
            </a:r>
          </a:p>
          <a:p>
            <a:endParaRPr lang="da-DK" dirty="0"/>
          </a:p>
          <a:p>
            <a:r>
              <a:rPr lang="da-DK" dirty="0"/>
              <a:t>Forberedende</a:t>
            </a:r>
          </a:p>
          <a:p>
            <a:r>
              <a:rPr lang="da-DK" dirty="0"/>
              <a:t>Forretningsudvalg</a:t>
            </a:r>
          </a:p>
          <a:p>
            <a:endParaRPr lang="da-DK" dirty="0"/>
          </a:p>
          <a:p>
            <a:r>
              <a:rPr lang="da-DK" dirty="0"/>
              <a:t>Seks forberedende </a:t>
            </a:r>
          </a:p>
          <a:p>
            <a:r>
              <a:rPr lang="da-DK" dirty="0"/>
              <a:t>sundhedsråd</a:t>
            </a:r>
          </a:p>
        </p:txBody>
      </p:sp>
      <p:sp>
        <p:nvSpPr>
          <p:cNvPr id="11" name="Tekstfelt 10">
            <a:extLst>
              <a:ext uri="{FF2B5EF4-FFF2-40B4-BE49-F238E27FC236}">
                <a16:creationId xmlns:a16="http://schemas.microsoft.com/office/drawing/2014/main" id="{0120595F-A0B1-3154-36FF-EA75D9E99683}"/>
              </a:ext>
            </a:extLst>
          </p:cNvPr>
          <p:cNvSpPr txBox="1"/>
          <p:nvPr/>
        </p:nvSpPr>
        <p:spPr>
          <a:xfrm>
            <a:off x="4724400" y="3533630"/>
            <a:ext cx="2743200" cy="2031325"/>
          </a:xfrm>
          <a:prstGeom prst="rect">
            <a:avLst/>
          </a:prstGeom>
          <a:noFill/>
        </p:spPr>
        <p:txBody>
          <a:bodyPr wrap="square" rtlCol="0">
            <a:spAutoFit/>
          </a:bodyPr>
          <a:lstStyle/>
          <a:p>
            <a:r>
              <a:rPr lang="da-DK" b="1" dirty="0"/>
              <a:t>Region Sjælland</a:t>
            </a:r>
          </a:p>
          <a:p>
            <a:endParaRPr lang="da-DK" dirty="0"/>
          </a:p>
          <a:p>
            <a:r>
              <a:rPr lang="da-DK" dirty="0"/>
              <a:t>Afgivende regionsråd</a:t>
            </a:r>
          </a:p>
          <a:p>
            <a:endParaRPr lang="da-DK" dirty="0"/>
          </a:p>
          <a:p>
            <a:r>
              <a:rPr lang="da-DK" dirty="0"/>
              <a:t>Forretningsudvalg</a:t>
            </a:r>
          </a:p>
          <a:p>
            <a:endParaRPr lang="da-DK" dirty="0"/>
          </a:p>
          <a:p>
            <a:r>
              <a:rPr lang="da-DK" dirty="0"/>
              <a:t>Udvalg</a:t>
            </a:r>
          </a:p>
        </p:txBody>
      </p:sp>
      <p:sp>
        <p:nvSpPr>
          <p:cNvPr id="12" name="Tekstfelt 11">
            <a:extLst>
              <a:ext uri="{FF2B5EF4-FFF2-40B4-BE49-F238E27FC236}">
                <a16:creationId xmlns:a16="http://schemas.microsoft.com/office/drawing/2014/main" id="{4BC09A16-D474-7D14-0D34-597B99396882}"/>
              </a:ext>
            </a:extLst>
          </p:cNvPr>
          <p:cNvSpPr txBox="1"/>
          <p:nvPr/>
        </p:nvSpPr>
        <p:spPr>
          <a:xfrm>
            <a:off x="8054108" y="3543587"/>
            <a:ext cx="2909455" cy="2031325"/>
          </a:xfrm>
          <a:prstGeom prst="rect">
            <a:avLst/>
          </a:prstGeom>
          <a:noFill/>
        </p:spPr>
        <p:txBody>
          <a:bodyPr wrap="square" rtlCol="0">
            <a:spAutoFit/>
          </a:bodyPr>
          <a:lstStyle/>
          <a:p>
            <a:r>
              <a:rPr lang="da-DK" b="1" dirty="0"/>
              <a:t>Region Hovedstaden</a:t>
            </a:r>
          </a:p>
          <a:p>
            <a:endParaRPr lang="da-DK" dirty="0"/>
          </a:p>
          <a:p>
            <a:r>
              <a:rPr lang="da-DK" dirty="0"/>
              <a:t>Afgivende regionsråd</a:t>
            </a:r>
          </a:p>
          <a:p>
            <a:endParaRPr lang="da-DK" dirty="0"/>
          </a:p>
          <a:p>
            <a:r>
              <a:rPr lang="da-DK" dirty="0"/>
              <a:t>Forretningsudvalg</a:t>
            </a:r>
          </a:p>
          <a:p>
            <a:endParaRPr lang="da-DK" dirty="0"/>
          </a:p>
          <a:p>
            <a:r>
              <a:rPr lang="da-DK" dirty="0"/>
              <a:t>Udvalg</a:t>
            </a:r>
          </a:p>
        </p:txBody>
      </p:sp>
    </p:spTree>
    <p:extLst>
      <p:ext uri="{BB962C8B-B14F-4D97-AF65-F5344CB8AC3E}">
        <p14:creationId xmlns:p14="http://schemas.microsoft.com/office/powerpoint/2010/main" val="922365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76E4B11-49FB-1BE7-01F2-3565E7F4CA1F}"/>
              </a:ext>
            </a:extLst>
          </p:cNvPr>
          <p:cNvGraphicFramePr>
            <a:graphicFrameLocks noChangeAspect="1"/>
          </p:cNvGraphicFramePr>
          <p:nvPr>
            <p:custDataLst>
              <p:tags r:id="rId1"/>
            </p:custDataLst>
            <p:extLst>
              <p:ext uri="{D42A27DB-BD31-4B8C-83A1-F6EECF244321}">
                <p14:modId xmlns:p14="http://schemas.microsoft.com/office/powerpoint/2010/main" val="4044586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45237A5-22D4-8B90-6BB3-B7B39470A77F}"/>
              </a:ext>
            </a:extLst>
          </p:cNvPr>
          <p:cNvSpPr>
            <a:spLocks noGrp="1"/>
          </p:cNvSpPr>
          <p:nvPr>
            <p:ph type="title"/>
          </p:nvPr>
        </p:nvSpPr>
        <p:spPr/>
        <p:txBody>
          <a:bodyPr vert="horz"/>
          <a:lstStyle/>
          <a:p>
            <a:r>
              <a:rPr lang="da-DK" dirty="0"/>
              <a:t>Personalepolitiske principper </a:t>
            </a:r>
          </a:p>
        </p:txBody>
      </p:sp>
      <p:sp>
        <p:nvSpPr>
          <p:cNvPr id="3" name="Pladsholder til indhold 2">
            <a:extLst>
              <a:ext uri="{FF2B5EF4-FFF2-40B4-BE49-F238E27FC236}">
                <a16:creationId xmlns:a16="http://schemas.microsoft.com/office/drawing/2014/main" id="{E4737BD5-188E-E332-C61A-D3EBB47D809F}"/>
              </a:ext>
            </a:extLst>
          </p:cNvPr>
          <p:cNvSpPr>
            <a:spLocks noGrp="1"/>
          </p:cNvSpPr>
          <p:nvPr>
            <p:ph idx="1"/>
          </p:nvPr>
        </p:nvSpPr>
        <p:spPr/>
        <p:txBody>
          <a:bodyPr/>
          <a:lstStyle/>
          <a:p>
            <a:r>
              <a:rPr lang="da-DK" dirty="0"/>
              <a:t>Ansatte følger opgaven</a:t>
            </a:r>
          </a:p>
          <a:p>
            <a:r>
              <a:rPr lang="da-DK" dirty="0"/>
              <a:t>Virksomhedsoverdragelse</a:t>
            </a:r>
          </a:p>
          <a:p>
            <a:r>
              <a:rPr lang="da-DK" dirty="0"/>
              <a:t>Orientering af medarbejdere </a:t>
            </a:r>
          </a:p>
          <a:p>
            <a:r>
              <a:rPr lang="da-DK" dirty="0"/>
              <a:t>MED-Inddragelse</a:t>
            </a:r>
          </a:p>
        </p:txBody>
      </p:sp>
      <p:sp>
        <p:nvSpPr>
          <p:cNvPr id="4" name="Pladsholder til slidenummer 3">
            <a:extLst>
              <a:ext uri="{FF2B5EF4-FFF2-40B4-BE49-F238E27FC236}">
                <a16:creationId xmlns:a16="http://schemas.microsoft.com/office/drawing/2014/main" id="{3707B311-3181-F042-17C0-47EAC4B6E6EE}"/>
              </a:ext>
            </a:extLst>
          </p:cNvPr>
          <p:cNvSpPr>
            <a:spLocks noGrp="1"/>
          </p:cNvSpPr>
          <p:nvPr>
            <p:ph type="sldNum" sz="quarter" idx="12"/>
          </p:nvPr>
        </p:nvSpPr>
        <p:spPr/>
        <p:txBody>
          <a:bodyPr/>
          <a:lstStyle/>
          <a:p>
            <a:fld id="{50DEC214-4A26-8544-86E4-D5810B015655}" type="slidenum">
              <a:rPr lang="da-DK" smtClean="0">
                <a:solidFill>
                  <a:srgbClr val="595959"/>
                </a:solidFill>
              </a:rPr>
              <a:pPr/>
              <a:t>19</a:t>
            </a:fld>
            <a:endParaRPr lang="da-DK" dirty="0">
              <a:solidFill>
                <a:srgbClr val="595959"/>
              </a:solidFill>
            </a:endParaRPr>
          </a:p>
        </p:txBody>
      </p:sp>
      <p:pic>
        <p:nvPicPr>
          <p:cNvPr id="7" name="Billede 6">
            <a:extLst>
              <a:ext uri="{FF2B5EF4-FFF2-40B4-BE49-F238E27FC236}">
                <a16:creationId xmlns:a16="http://schemas.microsoft.com/office/drawing/2014/main" id="{DB32141B-8354-DDCF-F12F-59297F8A1DD6}"/>
              </a:ext>
            </a:extLst>
          </p:cNvPr>
          <p:cNvPicPr>
            <a:picLocks noChangeAspect="1"/>
          </p:cNvPicPr>
          <p:nvPr/>
        </p:nvPicPr>
        <p:blipFill>
          <a:blip r:embed="rId5"/>
          <a:stretch>
            <a:fillRect/>
          </a:stretch>
        </p:blipFill>
        <p:spPr>
          <a:xfrm>
            <a:off x="6247353" y="1881187"/>
            <a:ext cx="2767337" cy="3906275"/>
          </a:xfrm>
          <a:prstGeom prst="rect">
            <a:avLst/>
          </a:prstGeom>
          <a:ln>
            <a:solidFill>
              <a:schemeClr val="bg2">
                <a:lumMod val="10000"/>
              </a:schemeClr>
            </a:solidFill>
          </a:ln>
        </p:spPr>
      </p:pic>
    </p:spTree>
    <p:extLst>
      <p:ext uri="{BB962C8B-B14F-4D97-AF65-F5344CB8AC3E}">
        <p14:creationId xmlns:p14="http://schemas.microsoft.com/office/powerpoint/2010/main" val="2740861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07A2F84-3069-E0B8-71B0-7134E06307EC}"/>
              </a:ext>
            </a:extLst>
          </p:cNvPr>
          <p:cNvGraphicFramePr>
            <a:graphicFrameLocks noChangeAspect="1"/>
          </p:cNvGraphicFramePr>
          <p:nvPr>
            <p:custDataLst>
              <p:tags r:id="rId1"/>
            </p:custDataLst>
            <p:extLst>
              <p:ext uri="{D42A27DB-BD31-4B8C-83A1-F6EECF244321}">
                <p14:modId xmlns:p14="http://schemas.microsoft.com/office/powerpoint/2010/main" val="467853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A3A19E3-03E9-1B72-6643-312D5D8CBEFA}"/>
              </a:ext>
            </a:extLst>
          </p:cNvPr>
          <p:cNvSpPr>
            <a:spLocks noGrp="1"/>
          </p:cNvSpPr>
          <p:nvPr>
            <p:ph type="title"/>
          </p:nvPr>
        </p:nvSpPr>
        <p:spPr/>
        <p:txBody>
          <a:bodyPr vert="horz"/>
          <a:lstStyle/>
          <a:p>
            <a:r>
              <a:rPr lang="da-DK" dirty="0"/>
              <a:t>Oplæggets indhold</a:t>
            </a:r>
          </a:p>
        </p:txBody>
      </p:sp>
      <p:sp>
        <p:nvSpPr>
          <p:cNvPr id="3" name="Pladsholder til indhold 2">
            <a:extLst>
              <a:ext uri="{FF2B5EF4-FFF2-40B4-BE49-F238E27FC236}">
                <a16:creationId xmlns:a16="http://schemas.microsoft.com/office/drawing/2014/main" id="{D1E98AE5-9558-C526-FBB0-87768BD7D249}"/>
              </a:ext>
            </a:extLst>
          </p:cNvPr>
          <p:cNvSpPr>
            <a:spLocks noGrp="1"/>
          </p:cNvSpPr>
          <p:nvPr>
            <p:ph idx="1"/>
          </p:nvPr>
        </p:nvSpPr>
        <p:spPr/>
        <p:txBody>
          <a:bodyPr/>
          <a:lstStyle/>
          <a:p>
            <a:r>
              <a:rPr lang="da-DK" dirty="0"/>
              <a:t>Lidt om reformens hovedpunkter</a:t>
            </a:r>
          </a:p>
          <a:p>
            <a:r>
              <a:rPr lang="da-DK" dirty="0"/>
              <a:t>Hvordan har vi organiseret reformarbejdet?</a:t>
            </a:r>
          </a:p>
          <a:p>
            <a:r>
              <a:rPr lang="da-DK" dirty="0"/>
              <a:t>Dannelse af Region Østdanmark</a:t>
            </a:r>
          </a:p>
          <a:p>
            <a:endParaRPr lang="da-DK" dirty="0"/>
          </a:p>
        </p:txBody>
      </p:sp>
      <p:sp>
        <p:nvSpPr>
          <p:cNvPr id="4" name="Pladsholder til slidenummer 3">
            <a:extLst>
              <a:ext uri="{FF2B5EF4-FFF2-40B4-BE49-F238E27FC236}">
                <a16:creationId xmlns:a16="http://schemas.microsoft.com/office/drawing/2014/main" id="{D85A03A3-C514-3DD4-98CB-682B0A59942B}"/>
              </a:ext>
            </a:extLst>
          </p:cNvPr>
          <p:cNvSpPr>
            <a:spLocks noGrp="1"/>
          </p:cNvSpPr>
          <p:nvPr>
            <p:ph type="sldNum" sz="quarter" idx="12"/>
          </p:nvPr>
        </p:nvSpPr>
        <p:spPr/>
        <p:txBody>
          <a:bodyPr/>
          <a:lstStyle/>
          <a:p>
            <a:fld id="{50DEC214-4A26-8544-86E4-D5810B015655}" type="slidenum">
              <a:rPr lang="da-DK" smtClean="0"/>
              <a:t>2</a:t>
            </a:fld>
            <a:endParaRPr lang="da-DK" dirty="0"/>
          </a:p>
        </p:txBody>
      </p:sp>
    </p:spTree>
    <p:extLst>
      <p:ext uri="{BB962C8B-B14F-4D97-AF65-F5344CB8AC3E}">
        <p14:creationId xmlns:p14="http://schemas.microsoft.com/office/powerpoint/2010/main" val="195111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DDE7B65-7F5F-9D20-257B-3E90090A7736}"/>
              </a:ext>
            </a:extLst>
          </p:cNvPr>
          <p:cNvGraphicFramePr>
            <a:graphicFrameLocks noChangeAspect="1"/>
          </p:cNvGraphicFramePr>
          <p:nvPr>
            <p:custDataLst>
              <p:tags r:id="rId1"/>
            </p:custDataLst>
            <p:extLst>
              <p:ext uri="{D42A27DB-BD31-4B8C-83A1-F6EECF244321}">
                <p14:modId xmlns:p14="http://schemas.microsoft.com/office/powerpoint/2010/main" val="2449011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Pladsholder til indhold 5" descr="Badge Spørgsmålstegn med massiv udfyldning">
            <a:extLst>
              <a:ext uri="{FF2B5EF4-FFF2-40B4-BE49-F238E27FC236}">
                <a16:creationId xmlns:a16="http://schemas.microsoft.com/office/drawing/2014/main" id="{8D7801C6-1AC4-EDD6-120F-7B825A121942}"/>
              </a:ext>
            </a:extLst>
          </p:cNvPr>
          <p:cNvPicPr>
            <a:picLocks noGrp="1" noChangeAspect="1"/>
          </p:cNvPicPr>
          <p:nvPr>
            <p:ph idx="1"/>
          </p:nvPr>
        </p:nvPicPr>
        <p:blipFill>
          <a:blip r:embed="rId5">
            <a:extLst>
              <a:ext uri="{96DAC541-7B7A-43D3-8B79-37D633B846F1}">
                <asvg:svgBlip xmlns:asvg="http://schemas.microsoft.com/office/drawing/2016/SVG/main" r:embed="rId6"/>
              </a:ext>
            </a:extLst>
          </a:blip>
          <a:stretch>
            <a:fillRect/>
          </a:stretch>
        </p:blipFill>
        <p:spPr>
          <a:xfrm>
            <a:off x="3214918" y="1232693"/>
            <a:ext cx="4392614" cy="4392614"/>
          </a:xfrm>
        </p:spPr>
      </p:pic>
      <p:sp>
        <p:nvSpPr>
          <p:cNvPr id="4" name="Pladsholder til slidenummer 3">
            <a:extLst>
              <a:ext uri="{FF2B5EF4-FFF2-40B4-BE49-F238E27FC236}">
                <a16:creationId xmlns:a16="http://schemas.microsoft.com/office/drawing/2014/main" id="{2AB5EDEF-A11B-9947-2108-679961B6DF9A}"/>
              </a:ext>
            </a:extLst>
          </p:cNvPr>
          <p:cNvSpPr>
            <a:spLocks noGrp="1"/>
          </p:cNvSpPr>
          <p:nvPr>
            <p:ph type="sldNum" sz="quarter" idx="12"/>
          </p:nvPr>
        </p:nvSpPr>
        <p:spPr>
          <a:xfrm>
            <a:off x="150471" y="6534000"/>
            <a:ext cx="360000" cy="324000"/>
          </a:xfrm>
        </p:spPr>
        <p:txBody>
          <a:bodyPr anchor="t">
            <a:normAutofit/>
          </a:bodyPr>
          <a:lstStyle/>
          <a:p>
            <a:pPr>
              <a:spcAft>
                <a:spcPts val="600"/>
              </a:spcAft>
            </a:pPr>
            <a:fld id="{50DEC214-4A26-8544-86E4-D5810B015655}" type="slidenum">
              <a:rPr lang="da-DK" smtClean="0"/>
              <a:pPr>
                <a:spcAft>
                  <a:spcPts val="600"/>
                </a:spcAft>
              </a:pPr>
              <a:t>20</a:t>
            </a:fld>
            <a:endParaRPr lang="da-DK"/>
          </a:p>
        </p:txBody>
      </p:sp>
    </p:spTree>
    <p:extLst>
      <p:ext uri="{BB962C8B-B14F-4D97-AF65-F5344CB8AC3E}">
        <p14:creationId xmlns:p14="http://schemas.microsoft.com/office/powerpoint/2010/main" val="2747843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F889C9F-E55C-94A5-9262-A932B29D0923}"/>
              </a:ext>
            </a:extLst>
          </p:cNvPr>
          <p:cNvGraphicFramePr>
            <a:graphicFrameLocks noChangeAspect="1"/>
          </p:cNvGraphicFramePr>
          <p:nvPr>
            <p:custDataLst>
              <p:tags r:id="rId1"/>
            </p:custDataLst>
            <p:extLst>
              <p:ext uri="{D42A27DB-BD31-4B8C-83A1-F6EECF244321}">
                <p14:modId xmlns:p14="http://schemas.microsoft.com/office/powerpoint/2010/main" val="3699013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el 6">
            <a:extLst>
              <a:ext uri="{FF2B5EF4-FFF2-40B4-BE49-F238E27FC236}">
                <a16:creationId xmlns:a16="http://schemas.microsoft.com/office/drawing/2014/main" id="{5BB0B135-E9D1-3A42-BBF6-6438062F3F1E}"/>
              </a:ext>
            </a:extLst>
          </p:cNvPr>
          <p:cNvSpPr>
            <a:spLocks noGrp="1"/>
          </p:cNvSpPr>
          <p:nvPr>
            <p:ph type="ctrTitle"/>
          </p:nvPr>
        </p:nvSpPr>
        <p:spPr/>
        <p:txBody>
          <a:bodyPr vert="horz"/>
          <a:lstStyle/>
          <a:p>
            <a:r>
              <a:rPr lang="da-DK" dirty="0"/>
              <a:t>Tak for opmærksomheden</a:t>
            </a:r>
          </a:p>
        </p:txBody>
      </p:sp>
    </p:spTree>
    <p:extLst>
      <p:ext uri="{BB962C8B-B14F-4D97-AF65-F5344CB8AC3E}">
        <p14:creationId xmlns:p14="http://schemas.microsoft.com/office/powerpoint/2010/main" val="54872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E56CDCF-FCFD-DE5D-39F8-8EB3A71D2BE4}"/>
              </a:ext>
            </a:extLst>
          </p:cNvPr>
          <p:cNvGraphicFramePr>
            <a:graphicFrameLocks noChangeAspect="1"/>
          </p:cNvGraphicFramePr>
          <p:nvPr>
            <p:custDataLst>
              <p:tags r:id="rId1"/>
            </p:custDataLst>
            <p:extLst>
              <p:ext uri="{D42A27DB-BD31-4B8C-83A1-F6EECF244321}">
                <p14:modId xmlns:p14="http://schemas.microsoft.com/office/powerpoint/2010/main" val="2832363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Pladsholder til slidenummer 2">
            <a:extLst>
              <a:ext uri="{FF2B5EF4-FFF2-40B4-BE49-F238E27FC236}">
                <a16:creationId xmlns:a16="http://schemas.microsoft.com/office/drawing/2014/main" id="{F32B1127-4890-BFE9-2654-72F7A4E0ED3A}"/>
              </a:ext>
            </a:extLst>
          </p:cNvPr>
          <p:cNvSpPr>
            <a:spLocks noGrp="1"/>
          </p:cNvSpPr>
          <p:nvPr>
            <p:ph type="sldNum" sz="quarter" idx="12"/>
          </p:nvPr>
        </p:nvSpPr>
        <p:spPr/>
        <p:txBody>
          <a:bodyPr/>
          <a:lstStyle/>
          <a:p>
            <a:fld id="{50DEC214-4A26-8544-86E4-D5810B015655}" type="slidenum">
              <a:rPr lang="da-DK" smtClean="0"/>
              <a:t>3</a:t>
            </a:fld>
            <a:endParaRPr lang="da-DK" dirty="0"/>
          </a:p>
        </p:txBody>
      </p:sp>
      <p:pic>
        <p:nvPicPr>
          <p:cNvPr id="4" name="Billede 3">
            <a:extLst>
              <a:ext uri="{FF2B5EF4-FFF2-40B4-BE49-F238E27FC236}">
                <a16:creationId xmlns:a16="http://schemas.microsoft.com/office/drawing/2014/main" id="{B13749A5-D953-75C9-1BF5-E29500642FF5}"/>
              </a:ext>
            </a:extLst>
          </p:cNvPr>
          <p:cNvPicPr>
            <a:picLocks noChangeAspect="1"/>
          </p:cNvPicPr>
          <p:nvPr/>
        </p:nvPicPr>
        <p:blipFill>
          <a:blip r:embed="rId5"/>
          <a:stretch>
            <a:fillRect/>
          </a:stretch>
        </p:blipFill>
        <p:spPr>
          <a:xfrm>
            <a:off x="2279577" y="1569156"/>
            <a:ext cx="2526923" cy="3600000"/>
          </a:xfrm>
          <a:prstGeom prst="rect">
            <a:avLst/>
          </a:prstGeom>
          <a:ln w="12700">
            <a:solidFill>
              <a:schemeClr val="accent1">
                <a:lumMod val="75000"/>
              </a:schemeClr>
            </a:solidFill>
          </a:ln>
        </p:spPr>
      </p:pic>
      <p:pic>
        <p:nvPicPr>
          <p:cNvPr id="5" name="Picture 2" descr="Få overblikket over regeringens udspil til en sundhedsreform her | TV2 ØST">
            <a:extLst>
              <a:ext uri="{FF2B5EF4-FFF2-40B4-BE49-F238E27FC236}">
                <a16:creationId xmlns:a16="http://schemas.microsoft.com/office/drawing/2014/main" id="{360BABB7-88B0-2273-B11C-659962D93DE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1593911"/>
            <a:ext cx="360000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970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9FE955A-26AD-B4F2-2253-EC3EB0AB57C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18" imgH="578" progId="TCLayout.ActiveDocument.1">
                  <p:embed/>
                </p:oleObj>
              </mc:Choice>
              <mc:Fallback>
                <p:oleObj name="think-cell Slide" r:id="rId3" imgW="518" imgH="578" progId="TCLayout.ActiveDocument.1">
                  <p:embed/>
                  <p:pic>
                    <p:nvPicPr>
                      <p:cNvPr id="8" name="think-cell data - do not delete" hidden="1">
                        <a:extLst>
                          <a:ext uri="{FF2B5EF4-FFF2-40B4-BE49-F238E27FC236}">
                            <a16:creationId xmlns:a16="http://schemas.microsoft.com/office/drawing/2014/main" id="{59FE955A-26AD-B4F2-2253-EC3EB0AB57C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0178080F-ABD0-4B30-D9E1-7372CC03079B}"/>
              </a:ext>
            </a:extLst>
          </p:cNvPr>
          <p:cNvSpPr>
            <a:spLocks noGrp="1"/>
          </p:cNvSpPr>
          <p:nvPr>
            <p:ph type="title"/>
          </p:nvPr>
        </p:nvSpPr>
        <p:spPr/>
        <p:txBody>
          <a:bodyPr vert="horz">
            <a:normAutofit/>
          </a:bodyPr>
          <a:lstStyle/>
          <a:p>
            <a:r>
              <a:rPr lang="da-DK" sz="3600" b="1" dirty="0">
                <a:solidFill>
                  <a:schemeClr val="accent1"/>
                </a:solidFill>
                <a:latin typeface="Verdana" panose="020B0604030504040204" pitchFamily="34" charset="0"/>
                <a:ea typeface="Verdana" panose="020B0604030504040204" pitchFamily="34" charset="0"/>
              </a:rPr>
              <a:t>Det handler om…</a:t>
            </a:r>
          </a:p>
        </p:txBody>
      </p:sp>
      <p:pic>
        <p:nvPicPr>
          <p:cNvPr id="11" name="Pladsholder til indhold 10" descr="Et billede, der indeholder skitse, tegning, Børnekunst, kunst&#10;&#10;Automatisk genereret beskrivelse">
            <a:extLst>
              <a:ext uri="{FF2B5EF4-FFF2-40B4-BE49-F238E27FC236}">
                <a16:creationId xmlns:a16="http://schemas.microsoft.com/office/drawing/2014/main" id="{7D3FD9D8-0E7B-880A-32B1-4C1CB1ADF2A1}"/>
              </a:ext>
            </a:extLst>
          </p:cNvPr>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6561056" y="1599221"/>
            <a:ext cx="3782197" cy="5042929"/>
          </a:xfrm>
        </p:spPr>
      </p:pic>
      <p:pic>
        <p:nvPicPr>
          <p:cNvPr id="15" name="Pladsholder til indhold 14" descr="Et billede, der indeholder tekst, kvittering, Font/skrifttype, håndskrift&#10;&#10;Automatisk genereret beskrivelse">
            <a:extLst>
              <a:ext uri="{FF2B5EF4-FFF2-40B4-BE49-F238E27FC236}">
                <a16:creationId xmlns:a16="http://schemas.microsoft.com/office/drawing/2014/main" id="{3F11AE1C-06D6-9154-C70E-AFCE66A2A7A4}"/>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1169694" y="1599221"/>
            <a:ext cx="3782197" cy="5042929"/>
          </a:xfrm>
        </p:spPr>
      </p:pic>
      <p:sp>
        <p:nvSpPr>
          <p:cNvPr id="16" name="Pil: højre 15">
            <a:extLst>
              <a:ext uri="{FF2B5EF4-FFF2-40B4-BE49-F238E27FC236}">
                <a16:creationId xmlns:a16="http://schemas.microsoft.com/office/drawing/2014/main" id="{9028680A-067A-8B75-1F0F-D4147A7BAD9B}"/>
              </a:ext>
            </a:extLst>
          </p:cNvPr>
          <p:cNvSpPr/>
          <p:nvPr/>
        </p:nvSpPr>
        <p:spPr>
          <a:xfrm>
            <a:off x="5281797" y="3429000"/>
            <a:ext cx="814203" cy="6095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1937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7B3FF-E9D4-0248-5A1E-C53C82781752}"/>
            </a:ext>
          </a:extLst>
        </p:cNvPr>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7661888-DF80-6025-61F7-463FCF96CD76}"/>
              </a:ext>
            </a:extLst>
          </p:cNvPr>
          <p:cNvSpPr>
            <a:spLocks noGrp="1"/>
          </p:cNvSpPr>
          <p:nvPr>
            <p:ph type="body" sz="quarter" idx="10"/>
          </p:nvPr>
        </p:nvSpPr>
        <p:spPr/>
        <p:txBody>
          <a:bodyPr>
            <a:normAutofit fontScale="85000" lnSpcReduction="20000"/>
          </a:bodyPr>
          <a:lstStyle/>
          <a:p>
            <a:r>
              <a:rPr lang="da-DK" sz="2000" dirty="0"/>
              <a:t>Lægereform</a:t>
            </a:r>
            <a:endParaRPr lang="da-DK" dirty="0"/>
          </a:p>
        </p:txBody>
      </p:sp>
      <p:sp>
        <p:nvSpPr>
          <p:cNvPr id="4" name="Pladsholder til tekst 3">
            <a:extLst>
              <a:ext uri="{FF2B5EF4-FFF2-40B4-BE49-F238E27FC236}">
                <a16:creationId xmlns:a16="http://schemas.microsoft.com/office/drawing/2014/main" id="{2D0F59F5-0C0E-D981-C233-5132ABB4A6D6}"/>
              </a:ext>
            </a:extLst>
          </p:cNvPr>
          <p:cNvSpPr>
            <a:spLocks noGrp="1"/>
          </p:cNvSpPr>
          <p:nvPr>
            <p:ph type="body" sz="quarter" idx="26"/>
          </p:nvPr>
        </p:nvSpPr>
        <p:spPr>
          <a:xfrm>
            <a:off x="4926225" y="2206971"/>
            <a:ext cx="2339546" cy="645652"/>
          </a:xfrm>
        </p:spPr>
        <p:txBody>
          <a:bodyPr>
            <a:normAutofit fontScale="92500" lnSpcReduction="10000"/>
          </a:bodyPr>
          <a:lstStyle/>
          <a:p>
            <a:r>
              <a:rPr lang="da-DK" dirty="0"/>
              <a:t>reform af almen medicin, lofter på universitetssygehuse, uddannelsesstillinger, fordeling af speciallægepraksis</a:t>
            </a:r>
          </a:p>
        </p:txBody>
      </p:sp>
      <p:sp>
        <p:nvSpPr>
          <p:cNvPr id="6" name="Pladsholder til tekst 5">
            <a:extLst>
              <a:ext uri="{FF2B5EF4-FFF2-40B4-BE49-F238E27FC236}">
                <a16:creationId xmlns:a16="http://schemas.microsoft.com/office/drawing/2014/main" id="{99AB031F-6351-2C12-27CF-265EAE0171C8}"/>
              </a:ext>
            </a:extLst>
          </p:cNvPr>
          <p:cNvSpPr>
            <a:spLocks noGrp="1"/>
          </p:cNvSpPr>
          <p:nvPr>
            <p:ph type="body" sz="quarter" idx="28"/>
          </p:nvPr>
        </p:nvSpPr>
        <p:spPr>
          <a:xfrm>
            <a:off x="138224" y="5281251"/>
            <a:ext cx="3588430" cy="665178"/>
          </a:xfrm>
        </p:spPr>
        <p:txBody>
          <a:bodyPr/>
          <a:lstStyle/>
          <a:p>
            <a:r>
              <a:rPr lang="da-DK" sz="2000" dirty="0"/>
              <a:t>Ny organisering af digitalisering</a:t>
            </a:r>
            <a:endParaRPr lang="da-DK" dirty="0"/>
          </a:p>
        </p:txBody>
      </p:sp>
      <p:sp>
        <p:nvSpPr>
          <p:cNvPr id="7" name="Pladsholder til tekst 6">
            <a:extLst>
              <a:ext uri="{FF2B5EF4-FFF2-40B4-BE49-F238E27FC236}">
                <a16:creationId xmlns:a16="http://schemas.microsoft.com/office/drawing/2014/main" id="{DB0189D8-A1AE-ECA0-243B-88859AD7ADEE}"/>
              </a:ext>
            </a:extLst>
          </p:cNvPr>
          <p:cNvSpPr>
            <a:spLocks noGrp="1"/>
          </p:cNvSpPr>
          <p:nvPr>
            <p:ph type="body" sz="quarter" idx="29"/>
          </p:nvPr>
        </p:nvSpPr>
        <p:spPr>
          <a:xfrm>
            <a:off x="862198" y="5946429"/>
            <a:ext cx="2339546" cy="518327"/>
          </a:xfrm>
        </p:spPr>
        <p:txBody>
          <a:bodyPr>
            <a:normAutofit fontScale="92500" lnSpcReduction="10000"/>
          </a:bodyPr>
          <a:lstStyle/>
          <a:p>
            <a:r>
              <a:rPr lang="da-DK" dirty="0"/>
              <a:t>Digital sundhed DK, ny planlægningskompetence, Center for sundhedsinnovation mv. </a:t>
            </a:r>
          </a:p>
        </p:txBody>
      </p:sp>
      <p:sp>
        <p:nvSpPr>
          <p:cNvPr id="9" name="Pladsholder til tekst 8">
            <a:extLst>
              <a:ext uri="{FF2B5EF4-FFF2-40B4-BE49-F238E27FC236}">
                <a16:creationId xmlns:a16="http://schemas.microsoft.com/office/drawing/2014/main" id="{3E28343D-34F5-F1CD-10D6-C8797C40086F}"/>
              </a:ext>
            </a:extLst>
          </p:cNvPr>
          <p:cNvSpPr>
            <a:spLocks noGrp="1"/>
          </p:cNvSpPr>
          <p:nvPr>
            <p:ph type="body" sz="quarter" idx="31"/>
          </p:nvPr>
        </p:nvSpPr>
        <p:spPr/>
        <p:txBody>
          <a:bodyPr>
            <a:normAutofit fontScale="40000" lnSpcReduction="20000"/>
          </a:bodyPr>
          <a:lstStyle/>
          <a:p>
            <a:r>
              <a:rPr lang="da-DK" sz="2000" dirty="0"/>
              <a:t>Kronikerpakker og nye patientrettigheder</a:t>
            </a:r>
          </a:p>
          <a:p>
            <a:endParaRPr lang="da-DK" dirty="0"/>
          </a:p>
        </p:txBody>
      </p:sp>
      <p:sp>
        <p:nvSpPr>
          <p:cNvPr id="12" name="Pladsholder til tekst 11">
            <a:extLst>
              <a:ext uri="{FF2B5EF4-FFF2-40B4-BE49-F238E27FC236}">
                <a16:creationId xmlns:a16="http://schemas.microsoft.com/office/drawing/2014/main" id="{18B81A14-A58F-D33E-8C7E-EADAC46FEDE6}"/>
              </a:ext>
            </a:extLst>
          </p:cNvPr>
          <p:cNvSpPr>
            <a:spLocks noGrp="1"/>
          </p:cNvSpPr>
          <p:nvPr>
            <p:ph type="body" sz="quarter" idx="34"/>
          </p:nvPr>
        </p:nvSpPr>
        <p:spPr/>
        <p:txBody>
          <a:bodyPr>
            <a:normAutofit fontScale="85000" lnSpcReduction="20000"/>
          </a:bodyPr>
          <a:lstStyle/>
          <a:p>
            <a:r>
              <a:rPr lang="da-DK" sz="2000" dirty="0"/>
              <a:t>Behandling tættere på</a:t>
            </a:r>
            <a:endParaRPr lang="da-DK" dirty="0"/>
          </a:p>
        </p:txBody>
      </p:sp>
      <p:sp>
        <p:nvSpPr>
          <p:cNvPr id="13" name="Pladsholder til tekst 12">
            <a:extLst>
              <a:ext uri="{FF2B5EF4-FFF2-40B4-BE49-F238E27FC236}">
                <a16:creationId xmlns:a16="http://schemas.microsoft.com/office/drawing/2014/main" id="{55D63ACC-DAF8-5AF6-1C17-5294DD8A23D9}"/>
              </a:ext>
            </a:extLst>
          </p:cNvPr>
          <p:cNvSpPr>
            <a:spLocks noGrp="1"/>
          </p:cNvSpPr>
          <p:nvPr>
            <p:ph type="body" sz="quarter" idx="35"/>
          </p:nvPr>
        </p:nvSpPr>
        <p:spPr>
          <a:xfrm>
            <a:off x="4926225" y="5946429"/>
            <a:ext cx="2339546" cy="518327"/>
          </a:xfrm>
        </p:spPr>
        <p:txBody>
          <a:bodyPr>
            <a:normAutofit fontScale="85000" lnSpcReduction="20000"/>
          </a:bodyPr>
          <a:lstStyle/>
          <a:p>
            <a:r>
              <a:rPr lang="da-DK" dirty="0"/>
              <a:t>bl.a. sundheds- og omsorgspladser, hjemmebehandlingsteams, som muliggøres af opgaveflytninger fra kommuner</a:t>
            </a:r>
          </a:p>
          <a:p>
            <a:endParaRPr lang="da-DK" dirty="0"/>
          </a:p>
        </p:txBody>
      </p:sp>
      <p:sp>
        <p:nvSpPr>
          <p:cNvPr id="15" name="Pladsholder til tekst 14">
            <a:extLst>
              <a:ext uri="{FF2B5EF4-FFF2-40B4-BE49-F238E27FC236}">
                <a16:creationId xmlns:a16="http://schemas.microsoft.com/office/drawing/2014/main" id="{D2E8509B-BD89-7A34-ABC6-10E48A41BFD8}"/>
              </a:ext>
            </a:extLst>
          </p:cNvPr>
          <p:cNvSpPr>
            <a:spLocks noGrp="1"/>
          </p:cNvSpPr>
          <p:nvPr>
            <p:ph type="body" sz="quarter" idx="37"/>
          </p:nvPr>
        </p:nvSpPr>
        <p:spPr/>
        <p:txBody>
          <a:bodyPr>
            <a:normAutofit fontScale="85000" lnSpcReduction="20000"/>
          </a:bodyPr>
          <a:lstStyle/>
          <a:p>
            <a:r>
              <a:rPr lang="da-DK" sz="2000" dirty="0"/>
              <a:t>Ny struktur</a:t>
            </a:r>
            <a:endParaRPr lang="da-DK" dirty="0"/>
          </a:p>
        </p:txBody>
      </p:sp>
      <p:sp>
        <p:nvSpPr>
          <p:cNvPr id="16" name="Pladsholder til tekst 15">
            <a:extLst>
              <a:ext uri="{FF2B5EF4-FFF2-40B4-BE49-F238E27FC236}">
                <a16:creationId xmlns:a16="http://schemas.microsoft.com/office/drawing/2014/main" id="{650082DC-7469-8815-0A7E-DE1FA5FEC174}"/>
              </a:ext>
            </a:extLst>
          </p:cNvPr>
          <p:cNvSpPr>
            <a:spLocks noGrp="1"/>
          </p:cNvSpPr>
          <p:nvPr>
            <p:ph type="body" sz="quarter" idx="38"/>
          </p:nvPr>
        </p:nvSpPr>
        <p:spPr>
          <a:xfrm>
            <a:off x="862198" y="2235503"/>
            <a:ext cx="2339546" cy="518327"/>
          </a:xfrm>
        </p:spPr>
        <p:txBody>
          <a:bodyPr>
            <a:normAutofit fontScale="92500" lnSpcReduction="10000"/>
          </a:bodyPr>
          <a:lstStyle/>
          <a:p>
            <a:r>
              <a:rPr lang="da-DK" dirty="0"/>
              <a:t>4 regioner, sundhedsråd, målretning af midler til det nære, opgaveflytning </a:t>
            </a:r>
          </a:p>
          <a:p>
            <a:endParaRPr lang="da-DK" dirty="0"/>
          </a:p>
        </p:txBody>
      </p:sp>
      <p:sp>
        <p:nvSpPr>
          <p:cNvPr id="18" name="Pladsholder til tekst 17">
            <a:extLst>
              <a:ext uri="{FF2B5EF4-FFF2-40B4-BE49-F238E27FC236}">
                <a16:creationId xmlns:a16="http://schemas.microsoft.com/office/drawing/2014/main" id="{A9CC0BB0-4AD0-BEDB-E980-B77E46F29EB6}"/>
              </a:ext>
            </a:extLst>
          </p:cNvPr>
          <p:cNvSpPr>
            <a:spLocks noGrp="1"/>
          </p:cNvSpPr>
          <p:nvPr>
            <p:ph type="body" sz="quarter" idx="40"/>
          </p:nvPr>
        </p:nvSpPr>
        <p:spPr>
          <a:xfrm>
            <a:off x="8803758" y="1850135"/>
            <a:ext cx="2668242" cy="385368"/>
          </a:xfrm>
        </p:spPr>
        <p:txBody>
          <a:bodyPr>
            <a:normAutofit fontScale="62500" lnSpcReduction="20000"/>
          </a:bodyPr>
          <a:lstStyle/>
          <a:p>
            <a:r>
              <a:rPr lang="da-DK" sz="2000" dirty="0"/>
              <a:t>Sammenhæng psykiatri og </a:t>
            </a:r>
            <a:r>
              <a:rPr lang="da-DK" sz="2000" dirty="0" err="1"/>
              <a:t>somatik</a:t>
            </a:r>
            <a:endParaRPr lang="da-DK" dirty="0"/>
          </a:p>
        </p:txBody>
      </p:sp>
      <p:pic>
        <p:nvPicPr>
          <p:cNvPr id="33" name="Pladsholder til indhold 32">
            <a:extLst>
              <a:ext uri="{FF2B5EF4-FFF2-40B4-BE49-F238E27FC236}">
                <a16:creationId xmlns:a16="http://schemas.microsoft.com/office/drawing/2014/main" id="{056F01BE-9377-AA59-7D19-F7E09A943301}"/>
              </a:ext>
            </a:extLst>
          </p:cNvPr>
          <p:cNvPicPr>
            <a:picLocks noGrp="1" noChangeAspect="1"/>
          </p:cNvPicPr>
          <p:nvPr>
            <p:ph sz="quarter" idx="36"/>
          </p:nvPr>
        </p:nvPicPr>
        <p:blipFill>
          <a:blip r:embed="rId3" cstate="print">
            <a:extLst>
              <a:ext uri="{28A0092B-C50C-407E-A947-70E740481C1C}">
                <a14:useLocalDpi xmlns:a14="http://schemas.microsoft.com/office/drawing/2010/main" val="0"/>
              </a:ext>
            </a:extLst>
          </a:blip>
          <a:stretch>
            <a:fillRect/>
          </a:stretch>
        </p:blipFill>
        <p:spPr>
          <a:xfrm>
            <a:off x="1696211" y="758793"/>
            <a:ext cx="722377" cy="722377"/>
          </a:xfrm>
        </p:spPr>
      </p:pic>
      <p:sp>
        <p:nvSpPr>
          <p:cNvPr id="31" name="Ellipse 30">
            <a:extLst>
              <a:ext uri="{FF2B5EF4-FFF2-40B4-BE49-F238E27FC236}">
                <a16:creationId xmlns:a16="http://schemas.microsoft.com/office/drawing/2014/main" id="{6386A992-DC2D-20A5-4A85-4D88103C759C}"/>
              </a:ext>
            </a:extLst>
          </p:cNvPr>
          <p:cNvSpPr/>
          <p:nvPr/>
        </p:nvSpPr>
        <p:spPr>
          <a:xfrm>
            <a:off x="1670171" y="4190968"/>
            <a:ext cx="723600" cy="723600"/>
          </a:xfrm>
          <a:prstGeom prst="ellipse">
            <a:avLst/>
          </a:prstGeom>
          <a:solidFill>
            <a:srgbClr val="172B4C"/>
          </a:solidFill>
          <a:ln>
            <a:solidFill>
              <a:srgbClr val="172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Segoe UI Semilight"/>
              <a:ea typeface="+mn-ea"/>
              <a:cs typeface="+mn-cs"/>
            </a:endParaRPr>
          </a:p>
        </p:txBody>
      </p:sp>
      <p:pic>
        <p:nvPicPr>
          <p:cNvPr id="22" name="Pladsholder til indhold 21">
            <a:extLst>
              <a:ext uri="{FF2B5EF4-FFF2-40B4-BE49-F238E27FC236}">
                <a16:creationId xmlns:a16="http://schemas.microsoft.com/office/drawing/2014/main" id="{105EF76F-1E00-D18B-321F-0C212BB95C7C}"/>
              </a:ext>
            </a:extLst>
          </p:cNvPr>
          <p:cNvPicPr>
            <a:picLocks noGrp="1" noChangeAspect="1"/>
          </p:cNvPicPr>
          <p:nvPr>
            <p:ph sz="quarter" idx="27"/>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775827" y="4289638"/>
            <a:ext cx="515728" cy="515728"/>
          </a:xfrm>
          <a:prstGeom prst="rect">
            <a:avLst/>
          </a:prstGeom>
        </p:spPr>
      </p:pic>
      <p:pic>
        <p:nvPicPr>
          <p:cNvPr id="35" name="Pladsholder til indhold 34">
            <a:extLst>
              <a:ext uri="{FF2B5EF4-FFF2-40B4-BE49-F238E27FC236}">
                <a16:creationId xmlns:a16="http://schemas.microsoft.com/office/drawing/2014/main" id="{7677E36A-AEE5-3206-D5B0-779034F9C7AD}"/>
              </a:ext>
            </a:extLst>
          </p:cNvPr>
          <p:cNvPicPr>
            <a:picLocks noGrp="1" noChangeAspect="1"/>
          </p:cNvPicPr>
          <p:nvPr>
            <p:ph sz="quarter" idx="13"/>
          </p:nvPr>
        </p:nvPicPr>
        <p:blipFill>
          <a:blip r:embed="rId5" cstate="print">
            <a:extLst>
              <a:ext uri="{28A0092B-C50C-407E-A947-70E740481C1C}">
                <a14:useLocalDpi xmlns:a14="http://schemas.microsoft.com/office/drawing/2010/main" val="0"/>
              </a:ext>
            </a:extLst>
          </a:blip>
          <a:stretch>
            <a:fillRect/>
          </a:stretch>
        </p:blipFill>
        <p:spPr>
          <a:xfrm>
            <a:off x="5734811" y="761968"/>
            <a:ext cx="722377" cy="722377"/>
          </a:xfrm>
        </p:spPr>
      </p:pic>
      <p:pic>
        <p:nvPicPr>
          <p:cNvPr id="37" name="Pladsholder til indhold 36">
            <a:extLst>
              <a:ext uri="{FF2B5EF4-FFF2-40B4-BE49-F238E27FC236}">
                <a16:creationId xmlns:a16="http://schemas.microsoft.com/office/drawing/2014/main" id="{C93072A5-0E1C-235B-A84E-50F150151C52}"/>
              </a:ext>
            </a:extLst>
          </p:cNvPr>
          <p:cNvPicPr>
            <a:picLocks noGrp="1" noChangeAspect="1"/>
          </p:cNvPicPr>
          <p:nvPr>
            <p:ph sz="quarter" idx="33"/>
          </p:nvPr>
        </p:nvPicPr>
        <p:blipFill>
          <a:blip r:embed="rId6" cstate="print">
            <a:extLst>
              <a:ext uri="{28A0092B-C50C-407E-A947-70E740481C1C}">
                <a14:useLocalDpi xmlns:a14="http://schemas.microsoft.com/office/drawing/2010/main" val="0"/>
              </a:ext>
            </a:extLst>
          </a:blip>
          <a:stretch>
            <a:fillRect/>
          </a:stretch>
        </p:blipFill>
        <p:spPr>
          <a:xfrm>
            <a:off x="5760211" y="4190968"/>
            <a:ext cx="722377" cy="722377"/>
          </a:xfrm>
        </p:spPr>
      </p:pic>
      <p:sp>
        <p:nvSpPr>
          <p:cNvPr id="39" name="Ellipse 38">
            <a:extLst>
              <a:ext uri="{FF2B5EF4-FFF2-40B4-BE49-F238E27FC236}">
                <a16:creationId xmlns:a16="http://schemas.microsoft.com/office/drawing/2014/main" id="{D2943DDA-2B12-D5F3-4489-9C47BF45CA57}"/>
              </a:ext>
            </a:extLst>
          </p:cNvPr>
          <p:cNvSpPr/>
          <p:nvPr/>
        </p:nvSpPr>
        <p:spPr>
          <a:xfrm>
            <a:off x="9801807" y="758793"/>
            <a:ext cx="723600" cy="723600"/>
          </a:xfrm>
          <a:prstGeom prst="ellipse">
            <a:avLst/>
          </a:prstGeom>
          <a:solidFill>
            <a:srgbClr val="172B4C"/>
          </a:solidFill>
          <a:ln>
            <a:solidFill>
              <a:srgbClr val="172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Segoe UI Semilight"/>
              <a:ea typeface="+mn-ea"/>
              <a:cs typeface="+mn-cs"/>
            </a:endParaRPr>
          </a:p>
        </p:txBody>
      </p:sp>
      <p:pic>
        <p:nvPicPr>
          <p:cNvPr id="21" name="Pladsholder til indhold 20">
            <a:extLst>
              <a:ext uri="{FF2B5EF4-FFF2-40B4-BE49-F238E27FC236}">
                <a16:creationId xmlns:a16="http://schemas.microsoft.com/office/drawing/2014/main" id="{7F0D1BC8-8D95-DF59-84A0-7018AA4995A6}"/>
              </a:ext>
            </a:extLst>
          </p:cNvPr>
          <p:cNvPicPr>
            <a:picLocks noGrp="1" noChangeAspect="1"/>
          </p:cNvPicPr>
          <p:nvPr>
            <p:ph sz="quarter" idx="39"/>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9897269" y="833438"/>
            <a:ext cx="540000" cy="540000"/>
          </a:xfrm>
          <a:prstGeom prst="rect">
            <a:avLst/>
          </a:prstGeom>
        </p:spPr>
      </p:pic>
      <p:sp>
        <p:nvSpPr>
          <p:cNvPr id="41" name="Titel 1">
            <a:extLst>
              <a:ext uri="{FF2B5EF4-FFF2-40B4-BE49-F238E27FC236}">
                <a16:creationId xmlns:a16="http://schemas.microsoft.com/office/drawing/2014/main" id="{B838E09C-3E93-A425-967B-503D9D0691DB}"/>
              </a:ext>
            </a:extLst>
          </p:cNvPr>
          <p:cNvSpPr txBox="1">
            <a:spLocks/>
          </p:cNvSpPr>
          <p:nvPr/>
        </p:nvSpPr>
        <p:spPr>
          <a:xfrm>
            <a:off x="3726654" y="3241487"/>
            <a:ext cx="4751390" cy="474793"/>
          </a:xfrm>
          <a:prstGeom prst="rect">
            <a:avLst/>
          </a:prstGeom>
          <a:solidFill>
            <a:schemeClr val="tx1"/>
          </a:solidFill>
          <a:ln cap="rnd">
            <a:solidFill>
              <a:srgbClr val="172B4C"/>
            </a:solidFill>
          </a:ln>
          <a:effectLst/>
        </p:spPr>
        <p:txBody>
          <a:bodyPr anchor="ctr" anchorCtr="0"/>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400" b="0" i="0" u="none" strike="noStrike" kern="1200" cap="none" spc="0" normalizeH="0" baseline="0" noProof="0" dirty="0">
                <a:ln>
                  <a:noFill/>
                </a:ln>
                <a:solidFill>
                  <a:srgbClr val="D8EFFE"/>
                </a:solidFill>
                <a:effectLst/>
                <a:uLnTx/>
                <a:uFillTx/>
                <a:latin typeface="Segoe UI Black"/>
                <a:ea typeface="+mj-ea"/>
                <a:cs typeface="+mj-cs"/>
              </a:rPr>
              <a:t>Centrale elementer i reformen</a:t>
            </a:r>
          </a:p>
        </p:txBody>
      </p:sp>
      <p:pic>
        <p:nvPicPr>
          <p:cNvPr id="43" name="Pladsholder til indhold 42">
            <a:extLst>
              <a:ext uri="{FF2B5EF4-FFF2-40B4-BE49-F238E27FC236}">
                <a16:creationId xmlns:a16="http://schemas.microsoft.com/office/drawing/2014/main" id="{C98D290F-54F8-D477-8341-7C0CBCD3231E}"/>
              </a:ext>
            </a:extLst>
          </p:cNvPr>
          <p:cNvPicPr>
            <a:picLocks noGrp="1" noChangeAspect="1"/>
          </p:cNvPicPr>
          <p:nvPr>
            <p:ph sz="quarter" idx="30"/>
          </p:nvPr>
        </p:nvPicPr>
        <p:blipFill>
          <a:blip r:embed="rId8" cstate="print">
            <a:extLst>
              <a:ext uri="{28A0092B-C50C-407E-A947-70E740481C1C}">
                <a14:useLocalDpi xmlns:a14="http://schemas.microsoft.com/office/drawing/2010/main" val="0"/>
              </a:ext>
            </a:extLst>
          </a:blip>
          <a:stretch>
            <a:fillRect/>
          </a:stretch>
        </p:blipFill>
        <p:spPr>
          <a:xfrm>
            <a:off x="9798811" y="4190968"/>
            <a:ext cx="722377" cy="722377"/>
          </a:xfrm>
        </p:spPr>
      </p:pic>
    </p:spTree>
    <p:extLst>
      <p:ext uri="{BB962C8B-B14F-4D97-AF65-F5344CB8AC3E}">
        <p14:creationId xmlns:p14="http://schemas.microsoft.com/office/powerpoint/2010/main" val="948948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2924875-1BF6-1BB2-1386-30311B2DC286}"/>
              </a:ext>
            </a:extLst>
          </p:cNvPr>
          <p:cNvGraphicFramePr>
            <a:graphicFrameLocks noChangeAspect="1"/>
          </p:cNvGraphicFramePr>
          <p:nvPr>
            <p:custDataLst>
              <p:tags r:id="rId1"/>
            </p:custDataLst>
            <p:extLst>
              <p:ext uri="{D42A27DB-BD31-4B8C-83A1-F6EECF244321}">
                <p14:modId xmlns:p14="http://schemas.microsoft.com/office/powerpoint/2010/main" val="4017800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Pladsholder til slidenummer 2">
            <a:extLst>
              <a:ext uri="{FF2B5EF4-FFF2-40B4-BE49-F238E27FC236}">
                <a16:creationId xmlns:a16="http://schemas.microsoft.com/office/drawing/2014/main" id="{F7E97C99-6260-851C-F1EB-FAB87FEEF5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DEC214-4A26-8544-86E4-D5810B015655}" type="slidenum">
              <a:rPr kumimoji="0" lang="da-DK" sz="800" b="1" i="0" u="none" strike="noStrike" kern="1200" cap="none" spc="0" normalizeH="0" baseline="0" noProof="0" smtClean="0">
                <a:ln>
                  <a:noFill/>
                </a:ln>
                <a:solidFill>
                  <a:srgbClr val="595959"/>
                </a:solidFill>
                <a:effectLst/>
                <a:uLnTx/>
                <a:uFillTx/>
                <a:latin typeface="Verdana"/>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a-DK" sz="800" b="1" i="0" u="none" strike="noStrike" kern="1200" cap="none" spc="0" normalizeH="0" baseline="0" noProof="0" dirty="0">
              <a:ln>
                <a:noFill/>
              </a:ln>
              <a:solidFill>
                <a:srgbClr val="595959"/>
              </a:solidFill>
              <a:effectLst/>
              <a:uLnTx/>
              <a:uFillTx/>
              <a:latin typeface="Verdana"/>
              <a:ea typeface="Verdana" panose="020B0604030504040204" pitchFamily="34" charset="0"/>
            </a:endParaRPr>
          </a:p>
        </p:txBody>
      </p:sp>
      <p:sp>
        <p:nvSpPr>
          <p:cNvPr id="5" name="Pladsholder til tekst 3">
            <a:extLst>
              <a:ext uri="{FF2B5EF4-FFF2-40B4-BE49-F238E27FC236}">
                <a16:creationId xmlns:a16="http://schemas.microsoft.com/office/drawing/2014/main" id="{FD15D06A-5E8E-2206-1A8A-6C1E4D29C482}"/>
              </a:ext>
            </a:extLst>
          </p:cNvPr>
          <p:cNvSpPr txBox="1">
            <a:spLocks/>
          </p:cNvSpPr>
          <p:nvPr/>
        </p:nvSpPr>
        <p:spPr>
          <a:xfrm>
            <a:off x="911225" y="1740310"/>
            <a:ext cx="3780848" cy="2684206"/>
          </a:xfrm>
          <a:prstGeom prst="rect">
            <a:avLst/>
          </a:prstGeom>
        </p:spPr>
        <p:txBody>
          <a:bodyPr/>
          <a:lstStyle>
            <a:lvl1pPr marL="180000" indent="-180000" algn="l" defTabSz="590400" rtl="0" eaLnBrk="1" latinLnBrk="0" hangingPunct="1">
              <a:lnSpc>
                <a:spcPts val="2400"/>
              </a:lnSpc>
              <a:spcBef>
                <a:spcPts val="10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1pPr>
            <a:lvl2pPr marL="36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2pPr>
            <a:lvl3pPr marL="54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3pPr>
            <a:lvl4pPr marL="72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4pPr>
            <a:lvl5pPr marL="90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5pPr>
            <a:lvl6pPr marL="108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6pPr>
            <a:lvl7pPr marL="126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7pPr>
            <a:lvl8pPr marL="144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8pPr>
            <a:lvl9pPr marL="162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9pPr>
          </a:lstStyle>
          <a:p>
            <a:pPr marL="180000" marR="0" lvl="0" indent="-180000" algn="l" defTabSz="590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595959"/>
                </a:solidFill>
                <a:effectLst/>
                <a:uLnTx/>
                <a:uFillTx/>
                <a:latin typeface="Verdana"/>
                <a:ea typeface="Verdana" panose="020B0604030504040204" pitchFamily="34" charset="0"/>
                <a:cs typeface="Calibri" panose="020F0502020204030204" pitchFamily="34" charset="0"/>
              </a:rPr>
              <a:t>Fire regioner erstatter de nuværende fem.</a:t>
            </a:r>
          </a:p>
          <a:p>
            <a:pPr marL="180000" marR="0" lvl="0" indent="-180000" algn="l" defTabSz="590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595959"/>
                </a:solidFill>
                <a:effectLst/>
                <a:uLnTx/>
                <a:uFillTx/>
                <a:latin typeface="Verdana"/>
                <a:ea typeface="Verdana" panose="020B0604030504040204" pitchFamily="34" charset="0"/>
                <a:cs typeface="Calibri" panose="020F0502020204030204" pitchFamily="34" charset="0"/>
              </a:rPr>
              <a:t>17 sundhedsråd med både regionale og kommunale repræsentanter. </a:t>
            </a:r>
          </a:p>
          <a:p>
            <a:pPr marL="180000" marR="0" lvl="0" indent="-180000" algn="l" defTabSz="590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595959"/>
                </a:solidFill>
                <a:effectLst/>
                <a:uLnTx/>
                <a:uFillTx/>
                <a:latin typeface="Verdana"/>
                <a:ea typeface="Verdana" panose="020B0604030504040204" pitchFamily="34" charset="0"/>
                <a:cs typeface="Calibri" panose="020F0502020204030204" pitchFamily="34" charset="0"/>
              </a:rPr>
              <a:t>Fokus på tættere og mere effektivt samarbejde.</a:t>
            </a:r>
          </a:p>
        </p:txBody>
      </p:sp>
      <p:pic>
        <p:nvPicPr>
          <p:cNvPr id="7" name="Picture 13">
            <a:extLst>
              <a:ext uri="{FF2B5EF4-FFF2-40B4-BE49-F238E27FC236}">
                <a16:creationId xmlns:a16="http://schemas.microsoft.com/office/drawing/2014/main" id="{B271FD9B-C0E8-E619-B391-CD790AEBD5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9234" y="894132"/>
            <a:ext cx="5641561" cy="5759292"/>
          </a:xfrm>
          <a:prstGeom prst="rect">
            <a:avLst/>
          </a:prstGeom>
        </p:spPr>
      </p:pic>
      <p:sp>
        <p:nvSpPr>
          <p:cNvPr id="2" name="Titel 1">
            <a:extLst>
              <a:ext uri="{FF2B5EF4-FFF2-40B4-BE49-F238E27FC236}">
                <a16:creationId xmlns:a16="http://schemas.microsoft.com/office/drawing/2014/main" id="{D7EA7CED-1798-A481-013D-D27751311B8A}"/>
              </a:ext>
            </a:extLst>
          </p:cNvPr>
          <p:cNvSpPr>
            <a:spLocks noGrp="1"/>
          </p:cNvSpPr>
          <p:nvPr>
            <p:ph type="title"/>
          </p:nvPr>
        </p:nvSpPr>
        <p:spPr>
          <a:xfrm>
            <a:off x="911225" y="369793"/>
            <a:ext cx="6610452" cy="1081007"/>
          </a:xfrm>
        </p:spPr>
        <p:txBody>
          <a:bodyPr vert="horz"/>
          <a:lstStyle/>
          <a:p>
            <a:r>
              <a:rPr lang="da-DK" sz="3600" dirty="0"/>
              <a:t>Forvaltningsmodel</a:t>
            </a:r>
            <a:br>
              <a:rPr lang="da-DK" sz="3600" dirty="0"/>
            </a:br>
            <a:endParaRPr lang="da-DK" dirty="0"/>
          </a:p>
        </p:txBody>
      </p:sp>
      <p:pic>
        <p:nvPicPr>
          <p:cNvPr id="11" name="Billede 10">
            <a:extLst>
              <a:ext uri="{FF2B5EF4-FFF2-40B4-BE49-F238E27FC236}">
                <a16:creationId xmlns:a16="http://schemas.microsoft.com/office/drawing/2014/main" id="{941DBD0B-A062-955D-76C3-4BE4F8D489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2483623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557AAE4-71FA-A144-1542-397EA3BBEB1C}"/>
              </a:ext>
            </a:extLst>
          </p:cNvPr>
          <p:cNvGraphicFramePr>
            <a:graphicFrameLocks noChangeAspect="1"/>
          </p:cNvGraphicFramePr>
          <p:nvPr>
            <p:custDataLst>
              <p:tags r:id="rId1"/>
            </p:custDataLst>
            <p:extLst>
              <p:ext uri="{D42A27DB-BD31-4B8C-83A1-F6EECF244321}">
                <p14:modId xmlns:p14="http://schemas.microsoft.com/office/powerpoint/2010/main" val="3400602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3" progId="TCLayout.ActiveDocument.1">
                  <p:embed/>
                </p:oleObj>
              </mc:Choice>
              <mc:Fallback>
                <p:oleObj name="think-cell Slide" r:id="rId4" imgW="352" imgH="353" progId="TCLayout.ActiveDocument.1">
                  <p:embed/>
                  <p:pic>
                    <p:nvPicPr>
                      <p:cNvPr id="7" name="think-cell data - do not delete" hidden="1">
                        <a:extLst>
                          <a:ext uri="{FF2B5EF4-FFF2-40B4-BE49-F238E27FC236}">
                            <a16:creationId xmlns:a16="http://schemas.microsoft.com/office/drawing/2014/main" id="{B557AAE4-71FA-A144-1542-397EA3BBEB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Pladsholder til slidenummer 3">
            <a:extLst>
              <a:ext uri="{FF2B5EF4-FFF2-40B4-BE49-F238E27FC236}">
                <a16:creationId xmlns:a16="http://schemas.microsoft.com/office/drawing/2014/main" id="{F732399F-3D82-B722-24B2-9BB9BFAC6B7F}"/>
              </a:ext>
            </a:extLst>
          </p:cNvPr>
          <p:cNvSpPr>
            <a:spLocks noGrp="1"/>
          </p:cNvSpPr>
          <p:nvPr>
            <p:ph type="sldNum" sz="quarter" idx="12"/>
          </p:nvPr>
        </p:nvSpPr>
        <p:spPr>
          <a:xfrm>
            <a:off x="150472" y="6534000"/>
            <a:ext cx="360000" cy="324000"/>
          </a:xfrm>
        </p:spPr>
        <p:txBody>
          <a:bodyPr anchor="t">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0DEC214-4A26-8544-86E4-D5810B015655}" type="slidenum">
              <a:rPr kumimoji="0" lang="da-DK" sz="800" b="1" i="0" u="none" strike="noStrike" kern="1200" cap="none" spc="0" normalizeH="0" baseline="0" noProof="0" smtClean="0">
                <a:ln>
                  <a:noFill/>
                </a:ln>
                <a:solidFill>
                  <a:srgbClr val="595959"/>
                </a:solidFill>
                <a:effectLst/>
                <a:uLnTx/>
                <a:uFillTx/>
                <a:latin typeface="Verdana"/>
                <a:ea typeface="Verdana" panose="020B060403050404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da-DK" sz="800" b="1" i="0" u="none" strike="noStrike" kern="1200" cap="none" spc="0" normalizeH="0" baseline="0" noProof="0">
              <a:ln>
                <a:noFill/>
              </a:ln>
              <a:solidFill>
                <a:srgbClr val="595959"/>
              </a:solidFill>
              <a:effectLst/>
              <a:uLnTx/>
              <a:uFillTx/>
              <a:latin typeface="Verdana"/>
              <a:ea typeface="Verdana" panose="020B0604030504040204" pitchFamily="34" charset="0"/>
            </a:endParaRPr>
          </a:p>
        </p:txBody>
      </p:sp>
      <p:sp>
        <p:nvSpPr>
          <p:cNvPr id="13" name="Title 4">
            <a:extLst>
              <a:ext uri="{FF2B5EF4-FFF2-40B4-BE49-F238E27FC236}">
                <a16:creationId xmlns:a16="http://schemas.microsoft.com/office/drawing/2014/main" id="{588A768C-4E2E-17F5-313E-F6E5805A1819}"/>
              </a:ext>
            </a:extLst>
          </p:cNvPr>
          <p:cNvSpPr>
            <a:spLocks noGrp="1"/>
          </p:cNvSpPr>
          <p:nvPr>
            <p:ph type="title"/>
          </p:nvPr>
        </p:nvSpPr>
        <p:spPr>
          <a:xfrm>
            <a:off x="911224" y="369794"/>
            <a:ext cx="9648825" cy="1079594"/>
          </a:xfrm>
        </p:spPr>
        <p:txBody>
          <a:bodyPr vert="horz"/>
          <a:lstStyle/>
          <a:p>
            <a:r>
              <a:rPr lang="en-US" dirty="0" err="1"/>
              <a:t>Sundhedsråd</a:t>
            </a:r>
            <a:endParaRPr lang="en-US" dirty="0"/>
          </a:p>
        </p:txBody>
      </p:sp>
      <p:pic>
        <p:nvPicPr>
          <p:cNvPr id="9" name="Billede 8">
            <a:extLst>
              <a:ext uri="{FF2B5EF4-FFF2-40B4-BE49-F238E27FC236}">
                <a16:creationId xmlns:a16="http://schemas.microsoft.com/office/drawing/2014/main" id="{C628F5B1-88BC-3DA0-5FC2-0C61AB97689A}"/>
              </a:ext>
            </a:extLst>
          </p:cNvPr>
          <p:cNvPicPr>
            <a:picLocks noChangeAspect="1"/>
          </p:cNvPicPr>
          <p:nvPr/>
        </p:nvPicPr>
        <p:blipFill>
          <a:blip r:embed="rId6"/>
          <a:stretch>
            <a:fillRect/>
          </a:stretch>
        </p:blipFill>
        <p:spPr>
          <a:xfrm>
            <a:off x="4922078" y="4180716"/>
            <a:ext cx="5864756" cy="2162556"/>
          </a:xfrm>
          <a:prstGeom prst="rect">
            <a:avLst/>
          </a:prstGeom>
          <a:ln w="12700">
            <a:solidFill>
              <a:schemeClr val="accent1"/>
            </a:solidFill>
          </a:ln>
        </p:spPr>
      </p:pic>
      <p:pic>
        <p:nvPicPr>
          <p:cNvPr id="17" name="Billede 16">
            <a:extLst>
              <a:ext uri="{FF2B5EF4-FFF2-40B4-BE49-F238E27FC236}">
                <a16:creationId xmlns:a16="http://schemas.microsoft.com/office/drawing/2014/main" id="{7EA04DED-7EF0-D45C-8FC6-13CD3B8FFC15}"/>
              </a:ext>
            </a:extLst>
          </p:cNvPr>
          <p:cNvPicPr>
            <a:picLocks noChangeAspect="1"/>
          </p:cNvPicPr>
          <p:nvPr/>
        </p:nvPicPr>
        <p:blipFill>
          <a:blip r:embed="rId7"/>
          <a:srcRect l="2650"/>
          <a:stretch/>
        </p:blipFill>
        <p:spPr>
          <a:xfrm>
            <a:off x="1798982" y="1922975"/>
            <a:ext cx="2745054" cy="4229690"/>
          </a:xfrm>
          <a:prstGeom prst="rect">
            <a:avLst/>
          </a:prstGeom>
        </p:spPr>
      </p:pic>
      <p:pic>
        <p:nvPicPr>
          <p:cNvPr id="19" name="Billede 18">
            <a:extLst>
              <a:ext uri="{FF2B5EF4-FFF2-40B4-BE49-F238E27FC236}">
                <a16:creationId xmlns:a16="http://schemas.microsoft.com/office/drawing/2014/main" id="{7959C3D4-FCDE-D451-6EF7-1C034779AF20}"/>
              </a:ext>
            </a:extLst>
          </p:cNvPr>
          <p:cNvPicPr>
            <a:picLocks noChangeAspect="1"/>
          </p:cNvPicPr>
          <p:nvPr/>
        </p:nvPicPr>
        <p:blipFill>
          <a:blip r:embed="rId8"/>
          <a:stretch>
            <a:fillRect/>
          </a:stretch>
        </p:blipFill>
        <p:spPr>
          <a:xfrm>
            <a:off x="4922078" y="2065870"/>
            <a:ext cx="2638793" cy="1971950"/>
          </a:xfrm>
          <a:prstGeom prst="rect">
            <a:avLst/>
          </a:prstGeom>
        </p:spPr>
      </p:pic>
    </p:spTree>
    <p:extLst>
      <p:ext uri="{BB962C8B-B14F-4D97-AF65-F5344CB8AC3E}">
        <p14:creationId xmlns:p14="http://schemas.microsoft.com/office/powerpoint/2010/main" val="1233172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160F7-E35E-20BE-9D6E-530968C42051}"/>
            </a:ext>
          </a:extLst>
        </p:cNvPr>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059D6C8C-FB10-BA44-77A9-048844DA8238}"/>
              </a:ext>
            </a:extLst>
          </p:cNvPr>
          <p:cNvSpPr>
            <a:spLocks noGrp="1"/>
          </p:cNvSpPr>
          <p:nvPr>
            <p:ph type="body" sz="quarter" idx="11"/>
          </p:nvPr>
        </p:nvSpPr>
        <p:spPr>
          <a:xfrm>
            <a:off x="669846" y="1513250"/>
            <a:ext cx="4679950" cy="5159310"/>
          </a:xfrm>
        </p:spPr>
        <p:txBody>
          <a:bodyPr>
            <a:normAutofit/>
          </a:bodyPr>
          <a:lstStyle/>
          <a:p>
            <a:pPr marL="0" indent="0">
              <a:buNone/>
            </a:pPr>
            <a:r>
              <a:rPr lang="da-DK" sz="1800" b="1" dirty="0">
                <a:latin typeface="+mn-lt"/>
                <a:ea typeface="Segoe UI Black" panose="020B0A02040204020203" pitchFamily="34" charset="0"/>
              </a:rPr>
              <a:t>Sammensætning</a:t>
            </a:r>
          </a:p>
        </p:txBody>
      </p:sp>
      <p:sp>
        <p:nvSpPr>
          <p:cNvPr id="4" name="Titel 3">
            <a:extLst>
              <a:ext uri="{FF2B5EF4-FFF2-40B4-BE49-F238E27FC236}">
                <a16:creationId xmlns:a16="http://schemas.microsoft.com/office/drawing/2014/main" id="{7CB2EC61-69CD-3C5D-EB6C-85A32534E08E}"/>
              </a:ext>
            </a:extLst>
          </p:cNvPr>
          <p:cNvSpPr>
            <a:spLocks noGrp="1"/>
          </p:cNvSpPr>
          <p:nvPr>
            <p:ph type="title"/>
          </p:nvPr>
        </p:nvSpPr>
        <p:spPr>
          <a:xfrm>
            <a:off x="693017" y="613250"/>
            <a:ext cx="11156083" cy="900000"/>
          </a:xfrm>
        </p:spPr>
        <p:txBody>
          <a:bodyPr/>
          <a:lstStyle/>
          <a:p>
            <a:r>
              <a:rPr lang="da-DK" dirty="0"/>
              <a:t>Sundhedsrådenes sammensætning og opgaver</a:t>
            </a:r>
          </a:p>
        </p:txBody>
      </p:sp>
      <p:sp>
        <p:nvSpPr>
          <p:cNvPr id="5" name="Pladsholder til slidenummer 4">
            <a:extLst>
              <a:ext uri="{FF2B5EF4-FFF2-40B4-BE49-F238E27FC236}">
                <a16:creationId xmlns:a16="http://schemas.microsoft.com/office/drawing/2014/main" id="{3D33AC8C-939B-74C4-3215-E1ED7BE0835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0" b="1" i="0" u="none" strike="noStrike" kern="1200" cap="none" spc="0" normalizeH="0" baseline="0" noProof="0" dirty="0">
              <a:ln>
                <a:noFill/>
              </a:ln>
              <a:solidFill>
                <a:srgbClr val="001D31"/>
              </a:solidFill>
              <a:effectLst/>
              <a:uLnTx/>
              <a:uFillTx/>
              <a:latin typeface="Segoe UI Black"/>
              <a:ea typeface="+mn-ea"/>
              <a:cs typeface="Poppins ExtraBold" pitchFamily="2" charset="77"/>
            </a:endParaRPr>
          </a:p>
        </p:txBody>
      </p:sp>
      <p:sp>
        <p:nvSpPr>
          <p:cNvPr id="6" name="TextBox 40">
            <a:extLst>
              <a:ext uri="{FF2B5EF4-FFF2-40B4-BE49-F238E27FC236}">
                <a16:creationId xmlns:a16="http://schemas.microsoft.com/office/drawing/2014/main" id="{40CB2FDF-5E6E-D680-B9A1-154517365DE6}"/>
              </a:ext>
            </a:extLst>
          </p:cNvPr>
          <p:cNvSpPr txBox="1"/>
          <p:nvPr/>
        </p:nvSpPr>
        <p:spPr>
          <a:xfrm>
            <a:off x="6745582" y="1725232"/>
            <a:ext cx="46581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001D31"/>
                </a:solidFill>
                <a:effectLst/>
                <a:uLnTx/>
                <a:uFillTx/>
                <a:latin typeface="Segoe UI Semilight"/>
                <a:ea typeface="Segoe UI Black" panose="020B0A02040204020203" pitchFamily="34" charset="0"/>
                <a:cs typeface="+mn-cs"/>
              </a:rPr>
              <a:t>Opgaver</a:t>
            </a:r>
          </a:p>
        </p:txBody>
      </p:sp>
      <p:grpSp>
        <p:nvGrpSpPr>
          <p:cNvPr id="7" name="Group 87">
            <a:extLst>
              <a:ext uri="{FF2B5EF4-FFF2-40B4-BE49-F238E27FC236}">
                <a16:creationId xmlns:a16="http://schemas.microsoft.com/office/drawing/2014/main" id="{029DE357-1114-A690-80FC-8FF2BE0FB8FF}"/>
              </a:ext>
            </a:extLst>
          </p:cNvPr>
          <p:cNvGrpSpPr/>
          <p:nvPr/>
        </p:nvGrpSpPr>
        <p:grpSpPr>
          <a:xfrm>
            <a:off x="6779113" y="3100414"/>
            <a:ext cx="6049458" cy="540000"/>
            <a:chOff x="5777529" y="2856099"/>
            <a:chExt cx="6049458" cy="540000"/>
          </a:xfrm>
        </p:grpSpPr>
        <p:pic>
          <p:nvPicPr>
            <p:cNvPr id="8" name="Graphic 59" descr="Contract">
              <a:extLst>
                <a:ext uri="{FF2B5EF4-FFF2-40B4-BE49-F238E27FC236}">
                  <a16:creationId xmlns:a16="http://schemas.microsoft.com/office/drawing/2014/main" id="{14C0014D-8FE4-CCBF-AF0E-36237716C39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7529" y="2856099"/>
              <a:ext cx="540000" cy="540000"/>
            </a:xfrm>
            <a:prstGeom prst="rect">
              <a:avLst/>
            </a:prstGeom>
          </p:spPr>
        </p:pic>
        <p:sp>
          <p:nvSpPr>
            <p:cNvPr id="9" name="Rectangle 60">
              <a:extLst>
                <a:ext uri="{FF2B5EF4-FFF2-40B4-BE49-F238E27FC236}">
                  <a16:creationId xmlns:a16="http://schemas.microsoft.com/office/drawing/2014/main" id="{0415A3F8-D08D-D502-CDE0-D0774C221112}"/>
                </a:ext>
              </a:extLst>
            </p:cNvPr>
            <p:cNvSpPr/>
            <p:nvPr/>
          </p:nvSpPr>
          <p:spPr>
            <a:xfrm>
              <a:off x="6365104" y="2969723"/>
              <a:ext cx="5461883" cy="292388"/>
            </a:xfrm>
            <a:prstGeom prst="rect">
              <a:avLst/>
            </a:prstGeom>
          </p:spPr>
          <p:txBody>
            <a:bodyPr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srgbClr val="001D31"/>
                  </a:solidFill>
                  <a:effectLst/>
                  <a:uLnTx/>
                  <a:uFillTx/>
                  <a:latin typeface="Segoe UI Semilight"/>
                  <a:ea typeface="Times New Roman" panose="02020603050405020304" pitchFamily="18" charset="0"/>
                  <a:cs typeface="Times New Roman" panose="02020603050405020304" pitchFamily="18" charset="0"/>
                </a:rPr>
                <a:t>Udarbejde en nærsundhedsplan</a:t>
              </a:r>
              <a:endParaRPr kumimoji="0" lang="da-DK" sz="1300" b="0" i="0" u="none" strike="noStrike" kern="1200" cap="none" spc="0" normalizeH="0" baseline="0" noProof="0" dirty="0">
                <a:ln>
                  <a:noFill/>
                </a:ln>
                <a:solidFill>
                  <a:srgbClr val="001D31"/>
                </a:solidFill>
                <a:effectLst/>
                <a:uLnTx/>
                <a:uFillTx/>
                <a:latin typeface="Segoe UI Semilight"/>
                <a:ea typeface="+mn-ea"/>
                <a:cs typeface="+mn-cs"/>
              </a:endParaRPr>
            </a:p>
          </p:txBody>
        </p:sp>
      </p:grpSp>
      <p:grpSp>
        <p:nvGrpSpPr>
          <p:cNvPr id="10" name="Group 86">
            <a:extLst>
              <a:ext uri="{FF2B5EF4-FFF2-40B4-BE49-F238E27FC236}">
                <a16:creationId xmlns:a16="http://schemas.microsoft.com/office/drawing/2014/main" id="{7F7AB07E-57AA-71D1-8628-5D7B99A8C080}"/>
              </a:ext>
            </a:extLst>
          </p:cNvPr>
          <p:cNvGrpSpPr/>
          <p:nvPr/>
        </p:nvGrpSpPr>
        <p:grpSpPr>
          <a:xfrm>
            <a:off x="6779113" y="2267184"/>
            <a:ext cx="4674405" cy="810478"/>
            <a:chOff x="5763536" y="3578039"/>
            <a:chExt cx="4674405" cy="810478"/>
          </a:xfrm>
        </p:grpSpPr>
        <p:pic>
          <p:nvPicPr>
            <p:cNvPr id="11" name="Graphic 55" descr="Coins">
              <a:extLst>
                <a:ext uri="{FF2B5EF4-FFF2-40B4-BE49-F238E27FC236}">
                  <a16:creationId xmlns:a16="http://schemas.microsoft.com/office/drawing/2014/main" id="{80644614-6BAA-8C1A-E9FD-B6F0A138663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63536" y="3746450"/>
              <a:ext cx="540000" cy="540000"/>
            </a:xfrm>
            <a:prstGeom prst="rect">
              <a:avLst/>
            </a:prstGeom>
          </p:spPr>
        </p:pic>
        <p:sp>
          <p:nvSpPr>
            <p:cNvPr id="12" name="Rectangle 61">
              <a:extLst>
                <a:ext uri="{FF2B5EF4-FFF2-40B4-BE49-F238E27FC236}">
                  <a16:creationId xmlns:a16="http://schemas.microsoft.com/office/drawing/2014/main" id="{C9F940A7-2F6B-B6A7-C3B4-EDCEEBDDFB04}"/>
                </a:ext>
              </a:extLst>
            </p:cNvPr>
            <p:cNvSpPr/>
            <p:nvPr/>
          </p:nvSpPr>
          <p:spPr>
            <a:xfrm>
              <a:off x="6365104" y="3578039"/>
              <a:ext cx="4072837" cy="810478"/>
            </a:xfrm>
            <a:prstGeom prst="rect">
              <a:avLst/>
            </a:prstGeom>
          </p:spPr>
          <p:txBody>
            <a:bodyPr wrap="square">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da-DK" sz="1300" b="1" i="0" u="none" strike="noStrike" kern="1200" cap="none" spc="0" normalizeH="0" baseline="0" noProof="0" dirty="0">
                  <a:ln>
                    <a:noFill/>
                  </a:ln>
                  <a:solidFill>
                    <a:srgbClr val="001D31"/>
                  </a:solidFill>
                  <a:effectLst/>
                  <a:uLnTx/>
                  <a:uFillTx/>
                  <a:latin typeface="Segoe UI Semilight"/>
                  <a:ea typeface="Times New Roman" panose="02020603050405020304" pitchFamily="18" charset="0"/>
                  <a:cs typeface="Times New Roman" panose="02020603050405020304" pitchFamily="18" charset="0"/>
                </a:rPr>
                <a:t>Budgetansvar for samlede økonomi i geografiske områder, inkl. sygehuse – </a:t>
              </a:r>
              <a:r>
                <a:rPr kumimoji="0" lang="da-DK" sz="1300" b="0" i="0" u="none" strike="noStrike" kern="1200" cap="none" spc="0" normalizeH="0" baseline="0" noProof="0" dirty="0">
                  <a:ln>
                    <a:noFill/>
                  </a:ln>
                  <a:solidFill>
                    <a:srgbClr val="001D31"/>
                  </a:solidFill>
                  <a:effectLst/>
                  <a:uLnTx/>
                  <a:uFillTx/>
                  <a:latin typeface="Segoe UI Semilight"/>
                  <a:ea typeface="Times New Roman" panose="02020603050405020304" pitchFamily="18" charset="0"/>
                  <a:cs typeface="Times New Roman" panose="02020603050405020304" pitchFamily="18" charset="0"/>
                </a:rPr>
                <a:t>herunder udmønte de økonomiske rammer for nye og udbyggede indsatser i det nære sundhedsvæsen </a:t>
              </a:r>
            </a:p>
          </p:txBody>
        </p:sp>
      </p:grpSp>
      <p:grpSp>
        <p:nvGrpSpPr>
          <p:cNvPr id="13" name="Group 78">
            <a:extLst>
              <a:ext uri="{FF2B5EF4-FFF2-40B4-BE49-F238E27FC236}">
                <a16:creationId xmlns:a16="http://schemas.microsoft.com/office/drawing/2014/main" id="{15A0CC64-7E83-3309-73F2-FE2255D24229}"/>
              </a:ext>
            </a:extLst>
          </p:cNvPr>
          <p:cNvGrpSpPr/>
          <p:nvPr/>
        </p:nvGrpSpPr>
        <p:grpSpPr>
          <a:xfrm>
            <a:off x="6790993" y="4166314"/>
            <a:ext cx="4657555" cy="540000"/>
            <a:chOff x="5883892" y="3589632"/>
            <a:chExt cx="6021949" cy="540000"/>
          </a:xfrm>
        </p:grpSpPr>
        <p:pic>
          <p:nvPicPr>
            <p:cNvPr id="14" name="Graphic 53" descr="Doctor">
              <a:extLst>
                <a:ext uri="{FF2B5EF4-FFF2-40B4-BE49-F238E27FC236}">
                  <a16:creationId xmlns:a16="http://schemas.microsoft.com/office/drawing/2014/main" id="{A4BD28A1-125F-EAE9-0E91-5FFFA181158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83892" y="3589632"/>
              <a:ext cx="719127" cy="540000"/>
            </a:xfrm>
            <a:prstGeom prst="rect">
              <a:avLst/>
            </a:prstGeom>
          </p:spPr>
        </p:pic>
        <p:sp>
          <p:nvSpPr>
            <p:cNvPr id="15" name="Rectangle 62">
              <a:extLst>
                <a:ext uri="{FF2B5EF4-FFF2-40B4-BE49-F238E27FC236}">
                  <a16:creationId xmlns:a16="http://schemas.microsoft.com/office/drawing/2014/main" id="{C083EADE-70FA-1A2A-4FCE-043940B954ED}"/>
                </a:ext>
              </a:extLst>
            </p:cNvPr>
            <p:cNvSpPr/>
            <p:nvPr/>
          </p:nvSpPr>
          <p:spPr>
            <a:xfrm>
              <a:off x="6704321" y="3615982"/>
              <a:ext cx="5201520" cy="451406"/>
            </a:xfrm>
            <a:prstGeom prst="rect">
              <a:avLst/>
            </a:prstGeom>
          </p:spPr>
          <p:txBody>
            <a:bodyPr wrap="square">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da-DK" sz="1300" b="1" i="0" u="none" strike="noStrike" kern="1200" cap="none" spc="0" normalizeH="0" baseline="0" noProof="0" dirty="0">
                  <a:ln>
                    <a:noFill/>
                  </a:ln>
                  <a:solidFill>
                    <a:srgbClr val="001D31"/>
                  </a:solidFill>
                  <a:effectLst/>
                  <a:uLnTx/>
                  <a:uFillTx/>
                  <a:latin typeface="Segoe UI Semilight"/>
                  <a:ea typeface="Times New Roman" panose="02020603050405020304" pitchFamily="18" charset="0"/>
                  <a:cs typeface="Times New Roman" panose="02020603050405020304" pitchFamily="18" charset="0"/>
                </a:rPr>
                <a:t>Lokal planlægning af almen medicinske tilbud og praksissektor </a:t>
              </a:r>
            </a:p>
          </p:txBody>
        </p:sp>
      </p:grpSp>
      <p:grpSp>
        <p:nvGrpSpPr>
          <p:cNvPr id="16" name="Group 79">
            <a:extLst>
              <a:ext uri="{FF2B5EF4-FFF2-40B4-BE49-F238E27FC236}">
                <a16:creationId xmlns:a16="http://schemas.microsoft.com/office/drawing/2014/main" id="{17E6D624-0D51-E37A-91A1-21F9FF451983}"/>
              </a:ext>
            </a:extLst>
          </p:cNvPr>
          <p:cNvGrpSpPr/>
          <p:nvPr/>
        </p:nvGrpSpPr>
        <p:grpSpPr>
          <a:xfrm>
            <a:off x="6764043" y="3640414"/>
            <a:ext cx="6078521" cy="540000"/>
            <a:chOff x="5829534" y="4074202"/>
            <a:chExt cx="6078521" cy="540000"/>
          </a:xfrm>
        </p:grpSpPr>
        <p:pic>
          <p:nvPicPr>
            <p:cNvPr id="17" name="Graphic 51" descr="Hospital">
              <a:extLst>
                <a:ext uri="{FF2B5EF4-FFF2-40B4-BE49-F238E27FC236}">
                  <a16:creationId xmlns:a16="http://schemas.microsoft.com/office/drawing/2014/main" id="{561F021D-ACF7-7303-54F2-CF293E0BF36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29534" y="4074202"/>
              <a:ext cx="540000" cy="540000"/>
            </a:xfrm>
            <a:prstGeom prst="rect">
              <a:avLst/>
            </a:prstGeom>
          </p:spPr>
        </p:pic>
        <p:sp>
          <p:nvSpPr>
            <p:cNvPr id="18" name="Rectangle 63">
              <a:extLst>
                <a:ext uri="{FF2B5EF4-FFF2-40B4-BE49-F238E27FC236}">
                  <a16:creationId xmlns:a16="http://schemas.microsoft.com/office/drawing/2014/main" id="{B3B3733C-1014-C06D-BA8B-F4908A46C1BA}"/>
                </a:ext>
              </a:extLst>
            </p:cNvPr>
            <p:cNvSpPr/>
            <p:nvPr/>
          </p:nvSpPr>
          <p:spPr>
            <a:xfrm>
              <a:off x="6446172" y="4208267"/>
              <a:ext cx="5461883" cy="271869"/>
            </a:xfrm>
            <a:prstGeom prst="rect">
              <a:avLst/>
            </a:prstGeom>
          </p:spPr>
          <p:txBody>
            <a:bodyPr anchor="ctr" anchorCtr="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da-DK" sz="1300" b="1" i="0" u="none" strike="noStrike" kern="1200" cap="none" spc="0" normalizeH="0" baseline="0" noProof="0" dirty="0">
                  <a:ln>
                    <a:noFill/>
                  </a:ln>
                  <a:solidFill>
                    <a:srgbClr val="001D31"/>
                  </a:solidFill>
                  <a:effectLst/>
                  <a:uLnTx/>
                  <a:uFillTx/>
                  <a:latin typeface="Segoe UI Semilight"/>
                  <a:ea typeface="Times New Roman" panose="02020603050405020304" pitchFamily="18" charset="0"/>
                  <a:cs typeface="Times New Roman" panose="02020603050405020304" pitchFamily="18" charset="0"/>
                </a:rPr>
                <a:t>Vende sygehusene udad </a:t>
              </a:r>
              <a:endParaRPr kumimoji="0" lang="da-DK" sz="1300" b="0" i="0" u="none" strike="noStrike" kern="1200" cap="none" spc="0" normalizeH="0" baseline="0" noProof="0" dirty="0">
                <a:ln>
                  <a:noFill/>
                </a:ln>
                <a:solidFill>
                  <a:srgbClr val="001D31"/>
                </a:solidFill>
                <a:effectLst/>
                <a:uLnTx/>
                <a:uFillTx/>
                <a:latin typeface="Segoe UI Semilight"/>
                <a:ea typeface="Times New Roman" panose="02020603050405020304" pitchFamily="18" charset="0"/>
                <a:cs typeface="Times New Roman" panose="02020603050405020304" pitchFamily="18" charset="0"/>
              </a:endParaRPr>
            </a:p>
          </p:txBody>
        </p:sp>
      </p:grpSp>
      <p:grpSp>
        <p:nvGrpSpPr>
          <p:cNvPr id="19" name="Group 85">
            <a:extLst>
              <a:ext uri="{FF2B5EF4-FFF2-40B4-BE49-F238E27FC236}">
                <a16:creationId xmlns:a16="http://schemas.microsoft.com/office/drawing/2014/main" id="{5B3A78DA-3B7B-9251-F26C-13D4F9679734}"/>
              </a:ext>
            </a:extLst>
          </p:cNvPr>
          <p:cNvGrpSpPr/>
          <p:nvPr/>
        </p:nvGrpSpPr>
        <p:grpSpPr>
          <a:xfrm>
            <a:off x="6750552" y="4767757"/>
            <a:ext cx="4639147" cy="630942"/>
            <a:chOff x="5792863" y="5247684"/>
            <a:chExt cx="6034124" cy="630942"/>
          </a:xfrm>
        </p:grpSpPr>
        <p:pic>
          <p:nvPicPr>
            <p:cNvPr id="20" name="Graphic 49" descr="First aid kit">
              <a:extLst>
                <a:ext uri="{FF2B5EF4-FFF2-40B4-BE49-F238E27FC236}">
                  <a16:creationId xmlns:a16="http://schemas.microsoft.com/office/drawing/2014/main" id="{3DA23FD3-2EC0-B429-40BC-CB320BF1F99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92863" y="5283098"/>
              <a:ext cx="754797" cy="540000"/>
            </a:xfrm>
            <a:prstGeom prst="rect">
              <a:avLst/>
            </a:prstGeom>
          </p:spPr>
        </p:pic>
        <p:sp>
          <p:nvSpPr>
            <p:cNvPr id="21" name="Rectangle 64">
              <a:extLst>
                <a:ext uri="{FF2B5EF4-FFF2-40B4-BE49-F238E27FC236}">
                  <a16:creationId xmlns:a16="http://schemas.microsoft.com/office/drawing/2014/main" id="{929BA8B6-D1E5-8303-9A50-DF7E57BAA384}"/>
                </a:ext>
              </a:extLst>
            </p:cNvPr>
            <p:cNvSpPr/>
            <p:nvPr/>
          </p:nvSpPr>
          <p:spPr>
            <a:xfrm>
              <a:off x="6612468" y="5247684"/>
              <a:ext cx="5214519" cy="630942"/>
            </a:xfrm>
            <a:prstGeom prst="rect">
              <a:avLst/>
            </a:prstGeom>
          </p:spPr>
          <p:txBody>
            <a:bodyPr wrap="square" anchor="ctr" anchorCtr="0">
              <a:spAutoFit/>
            </a:bodyPr>
            <a:lstStyle/>
            <a:p>
              <a:pPr marL="0" marR="0" lvl="0" indent="0" algn="just" defTabSz="914400" rtl="0" eaLnBrk="1" fontAlgn="auto" latinLnBrk="0" hangingPunct="1">
                <a:lnSpc>
                  <a:spcPts val="1400"/>
                </a:lnSpc>
                <a:spcBef>
                  <a:spcPts val="0"/>
                </a:spcBef>
                <a:spcAft>
                  <a:spcPts val="0"/>
                </a:spcAft>
                <a:buClrTx/>
                <a:buSzTx/>
                <a:buFontTx/>
                <a:buNone/>
                <a:tabLst/>
                <a:defRPr/>
              </a:pPr>
              <a:r>
                <a:rPr kumimoji="0" lang="da-DK" sz="1300" b="1" i="0" u="none" strike="noStrike" kern="1200" cap="none" spc="0" normalizeH="0" baseline="0" noProof="0" dirty="0">
                  <a:ln>
                    <a:noFill/>
                  </a:ln>
                  <a:solidFill>
                    <a:srgbClr val="001D31"/>
                  </a:solidFill>
                  <a:effectLst/>
                  <a:uLnTx/>
                  <a:uFillTx/>
                  <a:latin typeface="Segoe UI Semilight"/>
                  <a:ea typeface="Times New Roman" panose="02020603050405020304" pitchFamily="18" charset="0"/>
                  <a:cs typeface="Times New Roman" panose="02020603050405020304" pitchFamily="18" charset="0"/>
                </a:rPr>
                <a:t>Nye regionale opgaver: </a:t>
              </a:r>
              <a:r>
                <a:rPr kumimoji="0" lang="da-DK" sz="1300" b="0" i="0" u="none" strike="noStrike" kern="1200" cap="none" spc="0" normalizeH="0" baseline="0" noProof="0" dirty="0">
                  <a:ln>
                    <a:noFill/>
                  </a:ln>
                  <a:solidFill>
                    <a:srgbClr val="001D31"/>
                  </a:solidFill>
                  <a:effectLst/>
                  <a:uLnTx/>
                  <a:uFillTx/>
                  <a:latin typeface="Segoe UI Semilight"/>
                  <a:ea typeface="Times New Roman" panose="02020603050405020304" pitchFamily="18" charset="0"/>
                  <a:cs typeface="Times New Roman" panose="02020603050405020304" pitchFamily="18" charset="0"/>
                </a:rPr>
                <a:t>bl.a. akutsygepleje, sundheds- og omsorgspladser, hjemmebehandling, patientrettet forebyggelse mv. </a:t>
              </a:r>
            </a:p>
          </p:txBody>
        </p:sp>
      </p:grpSp>
      <p:grpSp>
        <p:nvGrpSpPr>
          <p:cNvPr id="22" name="Group 84">
            <a:extLst>
              <a:ext uri="{FF2B5EF4-FFF2-40B4-BE49-F238E27FC236}">
                <a16:creationId xmlns:a16="http://schemas.microsoft.com/office/drawing/2014/main" id="{68841968-2A74-B740-9182-D4911F009AC8}"/>
              </a:ext>
            </a:extLst>
          </p:cNvPr>
          <p:cNvGrpSpPr/>
          <p:nvPr/>
        </p:nvGrpSpPr>
        <p:grpSpPr>
          <a:xfrm>
            <a:off x="6810892" y="5404159"/>
            <a:ext cx="4563449" cy="540000"/>
            <a:chOff x="5845386" y="6048863"/>
            <a:chExt cx="5981601" cy="540000"/>
          </a:xfrm>
        </p:grpSpPr>
        <p:pic>
          <p:nvPicPr>
            <p:cNvPr id="23" name="Graphic 57" descr="Handshake">
              <a:extLst>
                <a:ext uri="{FF2B5EF4-FFF2-40B4-BE49-F238E27FC236}">
                  <a16:creationId xmlns:a16="http://schemas.microsoft.com/office/drawing/2014/main" id="{7B004624-DA0E-D86A-EC08-15C5C8FB352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845386" y="6048863"/>
              <a:ext cx="540000" cy="540000"/>
            </a:xfrm>
            <a:prstGeom prst="rect">
              <a:avLst/>
            </a:prstGeom>
          </p:spPr>
        </p:pic>
        <p:sp>
          <p:nvSpPr>
            <p:cNvPr id="24" name="Rectangle 67">
              <a:extLst>
                <a:ext uri="{FF2B5EF4-FFF2-40B4-BE49-F238E27FC236}">
                  <a16:creationId xmlns:a16="http://schemas.microsoft.com/office/drawing/2014/main" id="{601EE17A-4875-0F09-499D-4BBB6A90E02A}"/>
                </a:ext>
              </a:extLst>
            </p:cNvPr>
            <p:cNvSpPr/>
            <p:nvPr/>
          </p:nvSpPr>
          <p:spPr>
            <a:xfrm>
              <a:off x="6609913" y="6072643"/>
              <a:ext cx="5217074" cy="492443"/>
            </a:xfrm>
            <a:prstGeom prst="rect">
              <a:avLst/>
            </a:prstGeom>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srgbClr val="001D31"/>
                  </a:solidFill>
                  <a:effectLst/>
                  <a:uLnTx/>
                  <a:uFillTx/>
                  <a:latin typeface="Segoe UI Semilight"/>
                  <a:ea typeface="Times New Roman" panose="02020603050405020304" pitchFamily="18" charset="0"/>
                  <a:cs typeface="Times New Roman" panose="02020603050405020304" pitchFamily="18" charset="0"/>
                </a:rPr>
                <a:t>Aftaler med kommuner om bl.a. rekruttering og sammenhængende forløb</a:t>
              </a:r>
              <a:endParaRPr kumimoji="0" lang="da-DK" sz="1300" b="0" i="0" u="none" strike="noStrike" kern="1200" cap="none" spc="0" normalizeH="0" baseline="0" noProof="0" dirty="0">
                <a:ln>
                  <a:noFill/>
                </a:ln>
                <a:solidFill>
                  <a:srgbClr val="001D31"/>
                </a:solidFill>
                <a:effectLst/>
                <a:uLnTx/>
                <a:uFillTx/>
                <a:latin typeface="Segoe UI Semilight"/>
                <a:ea typeface="+mn-ea"/>
                <a:cs typeface="+mn-cs"/>
              </a:endParaRPr>
            </a:p>
          </p:txBody>
        </p:sp>
      </p:grpSp>
      <p:grpSp>
        <p:nvGrpSpPr>
          <p:cNvPr id="26" name="Group 58">
            <a:extLst>
              <a:ext uri="{FF2B5EF4-FFF2-40B4-BE49-F238E27FC236}">
                <a16:creationId xmlns:a16="http://schemas.microsoft.com/office/drawing/2014/main" id="{DBF0CD63-2775-31F4-3FF6-28CBBF1E474C}"/>
              </a:ext>
            </a:extLst>
          </p:cNvPr>
          <p:cNvGrpSpPr/>
          <p:nvPr/>
        </p:nvGrpSpPr>
        <p:grpSpPr>
          <a:xfrm>
            <a:off x="2421821" y="3211663"/>
            <a:ext cx="2052741" cy="1087487"/>
            <a:chOff x="1874440" y="4358003"/>
            <a:chExt cx="2052741" cy="1087487"/>
          </a:xfrm>
        </p:grpSpPr>
        <p:pic>
          <p:nvPicPr>
            <p:cNvPr id="33" name="Graphic 11" descr="Woman">
              <a:extLst>
                <a:ext uri="{FF2B5EF4-FFF2-40B4-BE49-F238E27FC236}">
                  <a16:creationId xmlns:a16="http://schemas.microsoft.com/office/drawing/2014/main" id="{DAE1B0F9-2AA3-AF7E-E2AB-40748FC04A8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423181" y="4358003"/>
              <a:ext cx="504000" cy="504000"/>
            </a:xfrm>
            <a:prstGeom prst="rect">
              <a:avLst/>
            </a:prstGeom>
          </p:spPr>
        </p:pic>
        <p:pic>
          <p:nvPicPr>
            <p:cNvPr id="34" name="Content Placeholder 9" descr="Man">
              <a:extLst>
                <a:ext uri="{FF2B5EF4-FFF2-40B4-BE49-F238E27FC236}">
                  <a16:creationId xmlns:a16="http://schemas.microsoft.com/office/drawing/2014/main" id="{F6B68ADB-379D-5297-1469-3AFFECEC571F}"/>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165057" y="4941490"/>
              <a:ext cx="504000" cy="504000"/>
            </a:xfrm>
            <a:prstGeom prst="rect">
              <a:avLst/>
            </a:prstGeom>
          </p:spPr>
        </p:pic>
        <p:pic>
          <p:nvPicPr>
            <p:cNvPr id="35" name="Graphic 15" descr="Woman">
              <a:extLst>
                <a:ext uri="{FF2B5EF4-FFF2-40B4-BE49-F238E27FC236}">
                  <a16:creationId xmlns:a16="http://schemas.microsoft.com/office/drawing/2014/main" id="{854B5C08-7C9A-6AE8-E131-658DED7A180B}"/>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648810" y="4941490"/>
              <a:ext cx="504000" cy="504000"/>
            </a:xfrm>
            <a:prstGeom prst="rect">
              <a:avLst/>
            </a:prstGeom>
          </p:spPr>
        </p:pic>
        <p:pic>
          <p:nvPicPr>
            <p:cNvPr id="36" name="Content Placeholder 9" descr="Man">
              <a:extLst>
                <a:ext uri="{FF2B5EF4-FFF2-40B4-BE49-F238E27FC236}">
                  <a16:creationId xmlns:a16="http://schemas.microsoft.com/office/drawing/2014/main" id="{6EE94789-A1E8-100B-CEF6-6E45BD06237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132564" y="4941490"/>
              <a:ext cx="504000" cy="504000"/>
            </a:xfrm>
            <a:prstGeom prst="rect">
              <a:avLst/>
            </a:prstGeom>
          </p:spPr>
        </p:pic>
        <p:pic>
          <p:nvPicPr>
            <p:cNvPr id="37" name="Content Placeholder 9" descr="Man">
              <a:extLst>
                <a:ext uri="{FF2B5EF4-FFF2-40B4-BE49-F238E27FC236}">
                  <a16:creationId xmlns:a16="http://schemas.microsoft.com/office/drawing/2014/main" id="{85249D76-73FA-8A4A-82D2-0998FDB2715B}"/>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874440" y="4358003"/>
              <a:ext cx="504000" cy="504000"/>
            </a:xfrm>
            <a:prstGeom prst="rect">
              <a:avLst/>
            </a:prstGeom>
          </p:spPr>
        </p:pic>
        <p:pic>
          <p:nvPicPr>
            <p:cNvPr id="38" name="Graphic 21" descr="Woman">
              <a:extLst>
                <a:ext uri="{FF2B5EF4-FFF2-40B4-BE49-F238E27FC236}">
                  <a16:creationId xmlns:a16="http://schemas.microsoft.com/office/drawing/2014/main" id="{FF2A9DB3-E733-FC13-CC37-021B40B619F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906934" y="4358003"/>
              <a:ext cx="504000" cy="504000"/>
            </a:xfrm>
            <a:prstGeom prst="rect">
              <a:avLst/>
            </a:prstGeom>
          </p:spPr>
        </p:pic>
        <p:pic>
          <p:nvPicPr>
            <p:cNvPr id="39" name="Content Placeholder 9" descr="Man">
              <a:extLst>
                <a:ext uri="{FF2B5EF4-FFF2-40B4-BE49-F238E27FC236}">
                  <a16:creationId xmlns:a16="http://schemas.microsoft.com/office/drawing/2014/main" id="{2C7384E2-BF94-B9D6-B058-C44E949B36BB}"/>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390687" y="4362891"/>
              <a:ext cx="504000" cy="504000"/>
            </a:xfrm>
            <a:prstGeom prst="rect">
              <a:avLst/>
            </a:prstGeom>
          </p:spPr>
        </p:pic>
      </p:grpSp>
      <p:sp>
        <p:nvSpPr>
          <p:cNvPr id="27" name="Ellipse 26">
            <a:extLst>
              <a:ext uri="{FF2B5EF4-FFF2-40B4-BE49-F238E27FC236}">
                <a16:creationId xmlns:a16="http://schemas.microsoft.com/office/drawing/2014/main" id="{B9B9B80E-0A64-73B4-0C27-71FADE4927C4}"/>
              </a:ext>
            </a:extLst>
          </p:cNvPr>
          <p:cNvSpPr/>
          <p:nvPr/>
        </p:nvSpPr>
        <p:spPr>
          <a:xfrm>
            <a:off x="1743850" y="2981040"/>
            <a:ext cx="3303674" cy="138149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Segoe UI Semilight"/>
              <a:ea typeface="+mn-ea"/>
              <a:cs typeface="+mn-cs"/>
            </a:endParaRPr>
          </a:p>
        </p:txBody>
      </p:sp>
      <p:cxnSp>
        <p:nvCxnSpPr>
          <p:cNvPr id="28" name="Lige pilforbindelse 27">
            <a:extLst>
              <a:ext uri="{FF2B5EF4-FFF2-40B4-BE49-F238E27FC236}">
                <a16:creationId xmlns:a16="http://schemas.microsoft.com/office/drawing/2014/main" id="{A3161EC9-DE7D-8718-577B-52135BEF5F45}"/>
              </a:ext>
            </a:extLst>
          </p:cNvPr>
          <p:cNvCxnSpPr>
            <a:cxnSpLocks/>
          </p:cNvCxnSpPr>
          <p:nvPr/>
        </p:nvCxnSpPr>
        <p:spPr>
          <a:xfrm flipV="1">
            <a:off x="3395687" y="4387295"/>
            <a:ext cx="0" cy="316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9" name="Tekstfelt 28">
            <a:extLst>
              <a:ext uri="{FF2B5EF4-FFF2-40B4-BE49-F238E27FC236}">
                <a16:creationId xmlns:a16="http://schemas.microsoft.com/office/drawing/2014/main" id="{495785B6-FF74-6540-372D-F5AC7DD25182}"/>
              </a:ext>
            </a:extLst>
          </p:cNvPr>
          <p:cNvSpPr txBox="1"/>
          <p:nvPr/>
        </p:nvSpPr>
        <p:spPr>
          <a:xfrm>
            <a:off x="693017" y="4676078"/>
            <a:ext cx="4988403" cy="1754326"/>
          </a:xfrm>
          <a:prstGeom prst="rect">
            <a:avLst/>
          </a:prstGeom>
          <a:noFill/>
          <a:effectLst>
            <a:glow rad="127000">
              <a:srgbClr val="D9F0FF"/>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001D31"/>
                </a:solidFill>
                <a:effectLst/>
                <a:uLnTx/>
                <a:uFillTx/>
                <a:latin typeface="Segoe UI Semilight"/>
                <a:ea typeface="+mn-ea"/>
                <a:cs typeface="+mn-cs"/>
              </a:rPr>
              <a:t>Kommunale udvalgsformænd/ borgmestre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001D31"/>
              </a:solidFill>
              <a:effectLst/>
              <a:uLnTx/>
              <a:uFillTx/>
              <a:latin typeface="Segoe UI Semi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001D31"/>
                </a:solidFill>
                <a:effectLst/>
                <a:uLnTx/>
                <a:uFillTx/>
                <a:latin typeface="Segoe UI Semilight"/>
                <a:ea typeface="+mn-ea"/>
                <a:cs typeface="+mn-cs"/>
              </a:rPr>
              <a:t>Kommuner med: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001D31"/>
                </a:solidFill>
                <a:effectLst/>
                <a:uLnTx/>
                <a:uFillTx/>
                <a:latin typeface="Segoe UI Semilight"/>
                <a:ea typeface="+mn-ea"/>
                <a:cs typeface="+mn-cs"/>
              </a:rPr>
              <a:t>&lt; 80.000 borgere = 1 medlem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001D31"/>
                </a:solidFill>
                <a:effectLst/>
                <a:uLnTx/>
                <a:uFillTx/>
                <a:latin typeface="Segoe UI Semilight"/>
                <a:ea typeface="+mn-ea"/>
                <a:cs typeface="+mn-cs"/>
              </a:rPr>
              <a:t>&gt; 80.000 borgere = 2 medlemmer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001D31"/>
                </a:solidFill>
                <a:effectLst/>
                <a:uLnTx/>
                <a:uFillTx/>
                <a:latin typeface="Segoe UI Semilight"/>
                <a:ea typeface="+mn-ea"/>
                <a:cs typeface="+mn-cs"/>
              </a:rPr>
              <a:t>&gt; 300.000 borgere = 3 medlemmer</a:t>
            </a:r>
          </a:p>
        </p:txBody>
      </p:sp>
      <p:cxnSp>
        <p:nvCxnSpPr>
          <p:cNvPr id="30" name="Lige pilforbindelse 29">
            <a:extLst>
              <a:ext uri="{FF2B5EF4-FFF2-40B4-BE49-F238E27FC236}">
                <a16:creationId xmlns:a16="http://schemas.microsoft.com/office/drawing/2014/main" id="{B7C74E5C-FFFB-6789-A4FF-160B5DB6E067}"/>
              </a:ext>
            </a:extLst>
          </p:cNvPr>
          <p:cNvCxnSpPr>
            <a:cxnSpLocks/>
          </p:cNvCxnSpPr>
          <p:nvPr/>
        </p:nvCxnSpPr>
        <p:spPr>
          <a:xfrm>
            <a:off x="3406568" y="2659801"/>
            <a:ext cx="0" cy="315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1" name="Tekstfelt 30">
            <a:extLst>
              <a:ext uri="{FF2B5EF4-FFF2-40B4-BE49-F238E27FC236}">
                <a16:creationId xmlns:a16="http://schemas.microsoft.com/office/drawing/2014/main" id="{4B1C9119-6A4E-E927-B27C-ACDC47986FDA}"/>
              </a:ext>
            </a:extLst>
          </p:cNvPr>
          <p:cNvSpPr txBox="1"/>
          <p:nvPr/>
        </p:nvSpPr>
        <p:spPr>
          <a:xfrm>
            <a:off x="2364617" y="2018915"/>
            <a:ext cx="2062141" cy="646331"/>
          </a:xfrm>
          <a:prstGeom prst="rect">
            <a:avLst/>
          </a:prstGeom>
          <a:noFill/>
          <a:effectLst>
            <a:glow rad="127000">
              <a:srgbClr val="D9F0FF"/>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001D31"/>
                </a:solidFill>
                <a:effectLst/>
                <a:uLnTx/>
                <a:uFillTx/>
                <a:latin typeface="Segoe UI Semilight"/>
                <a:ea typeface="+mn-ea"/>
                <a:cs typeface="+mn-cs"/>
              </a:rPr>
              <a:t>Regionsråds-medlemmer</a:t>
            </a:r>
          </a:p>
        </p:txBody>
      </p:sp>
    </p:spTree>
    <p:extLst>
      <p:ext uri="{BB962C8B-B14F-4D97-AF65-F5344CB8AC3E}">
        <p14:creationId xmlns:p14="http://schemas.microsoft.com/office/powerpoint/2010/main" val="4034913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Sundhedsopgaver der flytter fra kommuner til regioner</a:t>
            </a:r>
          </a:p>
        </p:txBody>
      </p:sp>
      <p:sp>
        <p:nvSpPr>
          <p:cNvPr id="3" name="Pladsholder til tekst 2">
            <a:extLst>
              <a:ext uri="{FF2B5EF4-FFF2-40B4-BE49-F238E27FC236}">
                <a16:creationId xmlns:a16="http://schemas.microsoft.com/office/drawing/2014/main" id="{6BF17D6D-704D-9988-5169-AE2507BAAB42}"/>
              </a:ext>
            </a:extLst>
          </p:cNvPr>
          <p:cNvSpPr>
            <a:spLocks noGrp="1"/>
          </p:cNvSpPr>
          <p:nvPr>
            <p:ph type="body" idx="1"/>
          </p:nvPr>
        </p:nvSpPr>
        <p:spPr>
          <a:xfrm>
            <a:off x="839788" y="2019258"/>
            <a:ext cx="5157787" cy="823912"/>
          </a:xfrm>
        </p:spPr>
        <p:txBody>
          <a:bodyPr/>
          <a:lstStyle/>
          <a:p>
            <a:r>
              <a:rPr lang="da-DK" dirty="0">
                <a:solidFill>
                  <a:schemeClr val="tx1"/>
                </a:solidFill>
              </a:rPr>
              <a:t>Opgaver der flyttes fra kommuner til regioner</a:t>
            </a:r>
          </a:p>
        </p:txBody>
      </p:sp>
      <p:sp>
        <p:nvSpPr>
          <p:cNvPr id="4" name="Pladsholder til indhold 3">
            <a:extLst>
              <a:ext uri="{FF2B5EF4-FFF2-40B4-BE49-F238E27FC236}">
                <a16:creationId xmlns:a16="http://schemas.microsoft.com/office/drawing/2014/main" id="{3D854681-ECD7-0754-70C8-D68AB9917D75}"/>
              </a:ext>
            </a:extLst>
          </p:cNvPr>
          <p:cNvSpPr>
            <a:spLocks noGrp="1"/>
          </p:cNvSpPr>
          <p:nvPr>
            <p:ph sz="half" idx="2"/>
          </p:nvPr>
        </p:nvSpPr>
        <p:spPr>
          <a:xfrm>
            <a:off x="839789" y="3195594"/>
            <a:ext cx="4485974" cy="3332163"/>
          </a:xfrm>
        </p:spPr>
        <p:txBody>
          <a:bodyPr/>
          <a:lstStyle/>
          <a:p>
            <a:pPr defTabSz="914400">
              <a:lnSpc>
                <a:spcPct val="100000"/>
              </a:lnSpc>
              <a:spcBef>
                <a:spcPts val="0"/>
              </a:spcBef>
              <a:defRPr/>
            </a:pPr>
            <a:r>
              <a:rPr lang="da-DK" dirty="0">
                <a:solidFill>
                  <a:schemeClr val="tx1"/>
                </a:solidFill>
              </a:rPr>
              <a:t>Akutsygepleje</a:t>
            </a:r>
          </a:p>
          <a:p>
            <a:pPr>
              <a:defRPr/>
            </a:pPr>
            <a:r>
              <a:rPr lang="da-DK" dirty="0">
                <a:solidFill>
                  <a:schemeClr val="tx1"/>
                </a:solidFill>
              </a:rPr>
              <a:t>Patientrettet forebyggelse</a:t>
            </a:r>
          </a:p>
          <a:p>
            <a:pPr marR="0" lvl="0" fontAlgn="auto">
              <a:spcAft>
                <a:spcPts val="0"/>
              </a:spcAft>
              <a:buClrTx/>
              <a:buSzTx/>
              <a:tabLst/>
              <a:defRPr/>
            </a:pPr>
            <a:r>
              <a:rPr lang="da-DK" dirty="0">
                <a:solidFill>
                  <a:schemeClr val="tx1"/>
                </a:solidFill>
              </a:rPr>
              <a:t>Akutpladser og hovedparten af de kommunale midlertidige pladser</a:t>
            </a:r>
          </a:p>
          <a:p>
            <a:pPr marR="0" lvl="0" fontAlgn="auto">
              <a:spcAft>
                <a:spcPts val="0"/>
              </a:spcAft>
              <a:buClrTx/>
              <a:buSzTx/>
              <a:tabLst/>
              <a:defRPr/>
            </a:pPr>
            <a:r>
              <a:rPr lang="da-DK" dirty="0">
                <a:solidFill>
                  <a:schemeClr val="tx1"/>
                </a:solidFill>
              </a:rPr>
              <a:t>Specialiseret rehabilitering og dele af genoptræningsområdet</a:t>
            </a:r>
          </a:p>
        </p:txBody>
      </p:sp>
      <p:sp>
        <p:nvSpPr>
          <p:cNvPr id="5" name="Pladsholder til tekst 4">
            <a:extLst>
              <a:ext uri="{FF2B5EF4-FFF2-40B4-BE49-F238E27FC236}">
                <a16:creationId xmlns:a16="http://schemas.microsoft.com/office/drawing/2014/main" id="{10E36986-C40B-30FB-F9E4-2882E7AA1297}"/>
              </a:ext>
            </a:extLst>
          </p:cNvPr>
          <p:cNvSpPr>
            <a:spLocks noGrp="1"/>
          </p:cNvSpPr>
          <p:nvPr>
            <p:ph type="body" sz="quarter" idx="3"/>
          </p:nvPr>
        </p:nvSpPr>
        <p:spPr>
          <a:xfrm>
            <a:off x="6882823" y="2019258"/>
            <a:ext cx="5183188" cy="823912"/>
          </a:xfrm>
        </p:spPr>
        <p:txBody>
          <a:bodyPr/>
          <a:lstStyle/>
          <a:p>
            <a:r>
              <a:rPr lang="da-DK" dirty="0">
                <a:solidFill>
                  <a:schemeClr val="tx1"/>
                </a:solidFill>
              </a:rPr>
              <a:t>Nye tiltag i reformen og muligheder for samlet</a:t>
            </a:r>
          </a:p>
        </p:txBody>
      </p:sp>
      <p:sp>
        <p:nvSpPr>
          <p:cNvPr id="6" name="Pladsholder til indhold 5">
            <a:extLst>
              <a:ext uri="{FF2B5EF4-FFF2-40B4-BE49-F238E27FC236}">
                <a16:creationId xmlns:a16="http://schemas.microsoft.com/office/drawing/2014/main" id="{79035A50-3B0D-0B54-F405-F3DF33A83A14}"/>
              </a:ext>
            </a:extLst>
          </p:cNvPr>
          <p:cNvSpPr>
            <a:spLocks noGrp="1"/>
          </p:cNvSpPr>
          <p:nvPr>
            <p:ph sz="quarter" idx="4"/>
          </p:nvPr>
        </p:nvSpPr>
        <p:spPr>
          <a:xfrm>
            <a:off x="6882823" y="3195594"/>
            <a:ext cx="5183188" cy="3332164"/>
          </a:xfrm>
        </p:spPr>
        <p:txBody>
          <a:bodyPr/>
          <a:lstStyle/>
          <a:p>
            <a:pPr marL="285750" marR="0" lvl="0" indent="-285750" algn="l" defTabSz="914400" rtl="0" eaLnBrk="1" fontAlgn="auto" latinLnBrk="0" hangingPunct="1">
              <a:lnSpc>
                <a:spcPct val="100000"/>
              </a:lnSpc>
              <a:spcBef>
                <a:spcPts val="50"/>
              </a:spcBef>
              <a:spcAft>
                <a:spcPts val="0"/>
              </a:spcAft>
              <a:buClrTx/>
              <a:buSzTx/>
              <a:buFont typeface="Arial" panose="020B0604020202020204" pitchFamily="34" charset="0"/>
              <a:buChar char="•"/>
              <a:tabLst/>
              <a:defRPr/>
            </a:pPr>
            <a:r>
              <a:rPr lang="da-DK" dirty="0">
                <a:solidFill>
                  <a:schemeClr val="tx1"/>
                </a:solidFill>
              </a:rPr>
              <a:t>Hjemmebehandling </a:t>
            </a:r>
          </a:p>
          <a:p>
            <a:pPr marL="285750" marR="0" lvl="0" indent="-285750" algn="l" defTabSz="914400" rtl="0" eaLnBrk="1" fontAlgn="auto" latinLnBrk="0" hangingPunct="1">
              <a:lnSpc>
                <a:spcPct val="100000"/>
              </a:lnSpc>
              <a:spcBef>
                <a:spcPts val="50"/>
              </a:spcBef>
              <a:spcAft>
                <a:spcPts val="0"/>
              </a:spcAft>
              <a:buClrTx/>
              <a:buSzTx/>
              <a:buFont typeface="Arial" panose="020B0604020202020204" pitchFamily="34" charset="0"/>
              <a:buChar char="•"/>
              <a:tabLst/>
              <a:defRPr/>
            </a:pPr>
            <a:r>
              <a:rPr lang="da-DK" dirty="0">
                <a:solidFill>
                  <a:schemeClr val="tx1"/>
                </a:solidFill>
              </a:rPr>
              <a:t>Kapacitet i nye sundheds- og omsorgspladser</a:t>
            </a:r>
          </a:p>
          <a:p>
            <a:pPr marL="285750" marR="0" lvl="0" indent="-285750" algn="l" defTabSz="914400" rtl="0" eaLnBrk="1" fontAlgn="auto" latinLnBrk="0" hangingPunct="1">
              <a:lnSpc>
                <a:spcPct val="100000"/>
              </a:lnSpc>
              <a:spcBef>
                <a:spcPts val="50"/>
              </a:spcBef>
              <a:spcAft>
                <a:spcPts val="0"/>
              </a:spcAft>
              <a:buClrTx/>
              <a:buSzTx/>
              <a:buFont typeface="Arial" panose="020B0604020202020204" pitchFamily="34" charset="0"/>
              <a:buChar char="•"/>
              <a:tabLst/>
              <a:defRPr/>
            </a:pPr>
            <a:r>
              <a:rPr lang="da-DK" dirty="0">
                <a:solidFill>
                  <a:schemeClr val="tx1"/>
                </a:solidFill>
              </a:rPr>
              <a:t>Kronikerindsatser </a:t>
            </a:r>
          </a:p>
        </p:txBody>
      </p:sp>
      <p:sp>
        <p:nvSpPr>
          <p:cNvPr id="7" name="Pil: højre 3">
            <a:extLst>
              <a:ext uri="{FF2B5EF4-FFF2-40B4-BE49-F238E27FC236}">
                <a16:creationId xmlns:a16="http://schemas.microsoft.com/office/drawing/2014/main" id="{D863D097-49EE-40C0-9AA0-781601D14BC5}"/>
              </a:ext>
            </a:extLst>
          </p:cNvPr>
          <p:cNvSpPr/>
          <p:nvPr/>
        </p:nvSpPr>
        <p:spPr>
          <a:xfrm>
            <a:off x="5617136" y="3601559"/>
            <a:ext cx="986589" cy="10948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1" name="Pladsholder til slidenummer 3"/>
          <p:cNvSpPr txBox="1">
            <a:spLocks/>
          </p:cNvSpPr>
          <p:nvPr/>
        </p:nvSpPr>
        <p:spPr>
          <a:xfrm>
            <a:off x="11472000" y="6525473"/>
            <a:ext cx="471208" cy="147087"/>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0" b="0" i="0" u="none" strike="noStrike" kern="1200" cap="none" spc="0" normalizeH="0" baseline="0" noProof="0" dirty="0">
              <a:ln>
                <a:noFill/>
              </a:ln>
              <a:solidFill>
                <a:srgbClr val="001D31"/>
              </a:solidFill>
              <a:effectLst/>
              <a:uLnTx/>
              <a:uFillTx/>
              <a:latin typeface="Segoe UI Black"/>
              <a:ea typeface="+mn-ea"/>
              <a:cs typeface="+mn-cs"/>
            </a:endParaRPr>
          </a:p>
        </p:txBody>
      </p:sp>
    </p:spTree>
    <p:extLst>
      <p:ext uri="{BB962C8B-B14F-4D97-AF65-F5344CB8AC3E}">
        <p14:creationId xmlns:p14="http://schemas.microsoft.com/office/powerpoint/2010/main" val="8511688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egion Sjælland - PPT">
  <a:themeElements>
    <a:clrScheme name="Region Sjælland - PPT">
      <a:dk1>
        <a:srgbClr val="0085A0"/>
      </a:dk1>
      <a:lt1>
        <a:srgbClr val="FFFFFF"/>
      </a:lt1>
      <a:dk2>
        <a:srgbClr val="595959"/>
      </a:dk2>
      <a:lt2>
        <a:srgbClr val="EFEFEF"/>
      </a:lt2>
      <a:accent1>
        <a:srgbClr val="0085A1"/>
      </a:accent1>
      <a:accent2>
        <a:srgbClr val="6FD3E3"/>
      </a:accent2>
      <a:accent3>
        <a:srgbClr val="D3E14D"/>
      </a:accent3>
      <a:accent4>
        <a:srgbClr val="4BDBC3"/>
      </a:accent4>
      <a:accent5>
        <a:srgbClr val="FCC860"/>
      </a:accent5>
      <a:accent6>
        <a:srgbClr val="BEB9A6"/>
      </a:accent6>
      <a:hlink>
        <a:srgbClr val="3055A2"/>
      </a:hlink>
      <a:folHlink>
        <a:srgbClr val="448ACA"/>
      </a:folHlink>
    </a:clrScheme>
    <a:fontScheme name="Region Sjælland - PPT">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FFFFF"/>
    </a:custClr>
    <a:custClr>
      <a:srgbClr val="FFFFFF"/>
    </a:custClr>
    <a:custClr>
      <a:srgbClr val="FFFFFF"/>
    </a:custClr>
    <a:custClr>
      <a:srgbClr val="FFFFFF"/>
    </a:custClr>
    <a:custClr>
      <a:srgbClr val="FECB00"/>
    </a:custClr>
    <a:custClr>
      <a:srgbClr val="FC8077"/>
    </a:custClr>
    <a:custClr>
      <a:srgbClr val="FF6D22"/>
    </a:custClr>
    <a:custClr>
      <a:srgbClr val="866EB3"/>
    </a:custClr>
    <a:custClr>
      <a:srgbClr val="3D7EDB"/>
    </a:custClr>
    <a:custClr>
      <a:srgbClr val="64BF92"/>
    </a:custClr>
  </a:custClrLst>
  <a:extLst>
    <a:ext uri="{05A4C25C-085E-4340-85A3-A5531E510DB2}">
      <thm15:themeFamily xmlns:thm15="http://schemas.microsoft.com/office/thememl/2012/main" name="Præsentation1" id="{760D69C8-40CC-40BD-8E60-FF542C1AEF31}" vid="{27CB18AC-6A74-4F46-BCFD-35C8E627E961}"/>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FFFFF"/>
    </a:custClr>
    <a:custClr>
      <a:srgbClr val="FFFFFF"/>
    </a:custClr>
    <a:custClr>
      <a:srgbClr val="FFFFFF"/>
    </a:custClr>
    <a:custClr>
      <a:srgbClr val="FFFFFF"/>
    </a:custClr>
    <a:custClr>
      <a:srgbClr val="FECB00"/>
    </a:custClr>
    <a:custClr>
      <a:srgbClr val="FC8077"/>
    </a:custClr>
    <a:custClr>
      <a:srgbClr val="FF6D22"/>
    </a:custClr>
    <a:custClr>
      <a:srgbClr val="866EB3"/>
    </a:custClr>
    <a:custClr>
      <a:srgbClr val="3D7EDB"/>
    </a:custClr>
    <a:custClr>
      <a:srgbClr val="64BF92"/>
    </a:custClr>
  </a:custClr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FFFFF"/>
    </a:custClr>
    <a:custClr>
      <a:srgbClr val="FFFFFF"/>
    </a:custClr>
    <a:custClr>
      <a:srgbClr val="FFFFFF"/>
    </a:custClr>
    <a:custClr>
      <a:srgbClr val="FFFFFF"/>
    </a:custClr>
    <a:custClr>
      <a:srgbClr val="FECB00"/>
    </a:custClr>
    <a:custClr>
      <a:srgbClr val="FC8077"/>
    </a:custClr>
    <a:custClr>
      <a:srgbClr val="FF6D22"/>
    </a:custClr>
    <a:custClr>
      <a:srgbClr val="866EB3"/>
    </a:custClr>
    <a:custClr>
      <a:srgbClr val="3D7EDB"/>
    </a:custClr>
    <a:custClr>
      <a:srgbClr val="64BF92"/>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tema">
  <a:themeElements>
    <a:clrScheme name="Sundhedsministeriets farvekort 2022">
      <a:dk1>
        <a:srgbClr val="001D31"/>
      </a:dk1>
      <a:lt1>
        <a:srgbClr val="FFFFFF"/>
      </a:lt1>
      <a:dk2>
        <a:srgbClr val="000000"/>
      </a:dk2>
      <a:lt2>
        <a:srgbClr val="FFFFFF"/>
      </a:lt2>
      <a:accent1>
        <a:srgbClr val="053E61"/>
      </a:accent1>
      <a:accent2>
        <a:srgbClr val="005C8C"/>
      </a:accent2>
      <a:accent3>
        <a:srgbClr val="D8EFFE"/>
      </a:accent3>
      <a:accent4>
        <a:srgbClr val="D25B5C"/>
      </a:accent4>
      <a:accent5>
        <a:srgbClr val="D3AE36"/>
      </a:accent5>
      <a:accent6>
        <a:srgbClr val="287766"/>
      </a:accent6>
      <a:hlink>
        <a:srgbClr val="005C8C"/>
      </a:hlink>
      <a:folHlink>
        <a:srgbClr val="954F72"/>
      </a:folHlink>
    </a:clrScheme>
    <a:fontScheme name="ISM-POWERPOINT-FONT (SEGOE)">
      <a:majorFont>
        <a:latin typeface="Segoe UI Black"/>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K_PowerPoint_Feb2024.pptx" id="{E2D11FA8-43E9-4F80-936B-FC3B5AA2CC87}" vid="{2540306F-1AD5-4936-AB5D-6E46B64830F6}"/>
    </a:ext>
  </a:extLst>
</a:theme>
</file>

<file path=ppt/theme/theme3.xml><?xml version="1.0" encoding="utf-8"?>
<a:theme xmlns:a="http://schemas.openxmlformats.org/drawingml/2006/main" name="1_Region Sjælland - PPT">
  <a:themeElements>
    <a:clrScheme name="Region Sjælland - PPT">
      <a:dk1>
        <a:srgbClr val="0085A0"/>
      </a:dk1>
      <a:lt1>
        <a:srgbClr val="FFFFFF"/>
      </a:lt1>
      <a:dk2>
        <a:srgbClr val="595959"/>
      </a:dk2>
      <a:lt2>
        <a:srgbClr val="EFEFEF"/>
      </a:lt2>
      <a:accent1>
        <a:srgbClr val="0085A1"/>
      </a:accent1>
      <a:accent2>
        <a:srgbClr val="6FD3E3"/>
      </a:accent2>
      <a:accent3>
        <a:srgbClr val="D3E14D"/>
      </a:accent3>
      <a:accent4>
        <a:srgbClr val="4BDBC3"/>
      </a:accent4>
      <a:accent5>
        <a:srgbClr val="FCC860"/>
      </a:accent5>
      <a:accent6>
        <a:srgbClr val="BEB9A6"/>
      </a:accent6>
      <a:hlink>
        <a:srgbClr val="3055A2"/>
      </a:hlink>
      <a:folHlink>
        <a:srgbClr val="448ACA"/>
      </a:folHlink>
    </a:clrScheme>
    <a:fontScheme name="Region Sjælland - PPT">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FFFFF"/>
    </a:custClr>
    <a:custClr>
      <a:srgbClr val="FFFFFF"/>
    </a:custClr>
    <a:custClr>
      <a:srgbClr val="FFFFFF"/>
    </a:custClr>
    <a:custClr>
      <a:srgbClr val="FFFFFF"/>
    </a:custClr>
    <a:custClr>
      <a:srgbClr val="FECB00"/>
    </a:custClr>
    <a:custClr>
      <a:srgbClr val="FC8077"/>
    </a:custClr>
    <a:custClr>
      <a:srgbClr val="FF6D22"/>
    </a:custClr>
    <a:custClr>
      <a:srgbClr val="866EB3"/>
    </a:custClr>
    <a:custClr>
      <a:srgbClr val="3D7EDB"/>
    </a:custClr>
    <a:custClr>
      <a:srgbClr val="64BF92"/>
    </a:custClr>
  </a:custClrLst>
  <a:extLst>
    <a:ext uri="{05A4C25C-085E-4340-85A3-A5531E510DB2}">
      <thm15:themeFamily xmlns:thm15="http://schemas.microsoft.com/office/thememl/2012/main" name="Præsentation1" id="{760D69C8-40CC-40BD-8E60-FF542C1AEF31}" vid="{27CB18AC-6A74-4F46-BCFD-35C8E627E961}"/>
    </a:ext>
  </a:extLst>
</a:theme>
</file>

<file path=ppt/theme/theme4.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Region Sjælland - PPT">
  <a:themeElements>
    <a:clrScheme name="Region Sjælland - PPT">
      <a:dk1>
        <a:srgbClr val="0085A0"/>
      </a:dk1>
      <a:lt1>
        <a:srgbClr val="FFFFFF"/>
      </a:lt1>
      <a:dk2>
        <a:srgbClr val="595959"/>
      </a:dk2>
      <a:lt2>
        <a:srgbClr val="EFEFEF"/>
      </a:lt2>
      <a:accent1>
        <a:srgbClr val="0085A1"/>
      </a:accent1>
      <a:accent2>
        <a:srgbClr val="6FD3E3"/>
      </a:accent2>
      <a:accent3>
        <a:srgbClr val="D3E14D"/>
      </a:accent3>
      <a:accent4>
        <a:srgbClr val="4BDBC3"/>
      </a:accent4>
      <a:accent5>
        <a:srgbClr val="FCC860"/>
      </a:accent5>
      <a:accent6>
        <a:srgbClr val="BEB9A6"/>
      </a:accent6>
      <a:hlink>
        <a:srgbClr val="3055A2"/>
      </a:hlink>
      <a:folHlink>
        <a:srgbClr val="448ACA"/>
      </a:folHlink>
    </a:clrScheme>
    <a:fontScheme name="Region Sjælland - PPT">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FFFFF"/>
    </a:custClr>
    <a:custClr>
      <a:srgbClr val="FFFFFF"/>
    </a:custClr>
    <a:custClr>
      <a:srgbClr val="FFFFFF"/>
    </a:custClr>
    <a:custClr>
      <a:srgbClr val="FFFFFF"/>
    </a:custClr>
    <a:custClr>
      <a:srgbClr val="FECB00"/>
    </a:custClr>
    <a:custClr>
      <a:srgbClr val="FC8077"/>
    </a:custClr>
    <a:custClr>
      <a:srgbClr val="FF6D22"/>
    </a:custClr>
    <a:custClr>
      <a:srgbClr val="866EB3"/>
    </a:custClr>
    <a:custClr>
      <a:srgbClr val="3D7EDB"/>
    </a:custClr>
    <a:custClr>
      <a:srgbClr val="64BF92"/>
    </a:custClr>
  </a:custClrLst>
  <a:extLst>
    <a:ext uri="{05A4C25C-085E-4340-85A3-A5531E510DB2}">
      <thm15:themeFamily xmlns:thm15="http://schemas.microsoft.com/office/thememl/2012/main" name="Præsentation1" id="{760D69C8-40CC-40BD-8E60-FF542C1AEF31}" vid="{27CB18AC-6A74-4F46-BCFD-35C8E627E961}"/>
    </a:ext>
  </a:extLst>
</a:theme>
</file>

<file path=ppt/theme/theme6.xml><?xml version="1.0" encoding="utf-8"?>
<a:theme xmlns:a="http://schemas.openxmlformats.org/drawingml/2006/main" name="3_Region Sjælland - PPT">
  <a:themeElements>
    <a:clrScheme name="Region Sjælland - PPT">
      <a:dk1>
        <a:srgbClr val="0085A0"/>
      </a:dk1>
      <a:lt1>
        <a:srgbClr val="FFFFFF"/>
      </a:lt1>
      <a:dk2>
        <a:srgbClr val="595959"/>
      </a:dk2>
      <a:lt2>
        <a:srgbClr val="EFEFEF"/>
      </a:lt2>
      <a:accent1>
        <a:srgbClr val="0085A1"/>
      </a:accent1>
      <a:accent2>
        <a:srgbClr val="6FD3E3"/>
      </a:accent2>
      <a:accent3>
        <a:srgbClr val="D3E14D"/>
      </a:accent3>
      <a:accent4>
        <a:srgbClr val="4BDBC3"/>
      </a:accent4>
      <a:accent5>
        <a:srgbClr val="FCC860"/>
      </a:accent5>
      <a:accent6>
        <a:srgbClr val="BEB9A6"/>
      </a:accent6>
      <a:hlink>
        <a:srgbClr val="3055A2"/>
      </a:hlink>
      <a:folHlink>
        <a:srgbClr val="448ACA"/>
      </a:folHlink>
    </a:clrScheme>
    <a:fontScheme name="Region Sjælland - PPT">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FFFFF"/>
    </a:custClr>
    <a:custClr>
      <a:srgbClr val="FFFFFF"/>
    </a:custClr>
    <a:custClr>
      <a:srgbClr val="FFFFFF"/>
    </a:custClr>
    <a:custClr>
      <a:srgbClr val="FFFFFF"/>
    </a:custClr>
    <a:custClr>
      <a:srgbClr val="FECB00"/>
    </a:custClr>
    <a:custClr>
      <a:srgbClr val="FC8077"/>
    </a:custClr>
    <a:custClr>
      <a:srgbClr val="FF6D22"/>
    </a:custClr>
    <a:custClr>
      <a:srgbClr val="866EB3"/>
    </a:custClr>
    <a:custClr>
      <a:srgbClr val="3D7EDB"/>
    </a:custClr>
    <a:custClr>
      <a:srgbClr val="64BF92"/>
    </a:custClr>
  </a:custClrLst>
  <a:extLst>
    <a:ext uri="{05A4C25C-085E-4340-85A3-A5531E510DB2}">
      <thm15:themeFamily xmlns:thm15="http://schemas.microsoft.com/office/thememl/2012/main" name="Præsentation1" id="{760D69C8-40CC-40BD-8E60-FF542C1AEF31}" vid="{27CB18AC-6A74-4F46-BCFD-35C8E627E961}"/>
    </a:ext>
  </a:extLst>
</a:theme>
</file>

<file path=ppt/theme/theme7.xml><?xml version="1.0" encoding="utf-8"?>
<a:theme xmlns:a="http://schemas.openxmlformats.org/drawingml/2006/main" name="4_Region Sjælland - PPT">
  <a:themeElements>
    <a:clrScheme name="Region Sjælland - PPT">
      <a:dk1>
        <a:srgbClr val="0085A0"/>
      </a:dk1>
      <a:lt1>
        <a:srgbClr val="FFFFFF"/>
      </a:lt1>
      <a:dk2>
        <a:srgbClr val="595959"/>
      </a:dk2>
      <a:lt2>
        <a:srgbClr val="EFEFEF"/>
      </a:lt2>
      <a:accent1>
        <a:srgbClr val="0085A1"/>
      </a:accent1>
      <a:accent2>
        <a:srgbClr val="6FD3E3"/>
      </a:accent2>
      <a:accent3>
        <a:srgbClr val="D3E14D"/>
      </a:accent3>
      <a:accent4>
        <a:srgbClr val="4BDBC3"/>
      </a:accent4>
      <a:accent5>
        <a:srgbClr val="FCC860"/>
      </a:accent5>
      <a:accent6>
        <a:srgbClr val="BEB9A6"/>
      </a:accent6>
      <a:hlink>
        <a:srgbClr val="3055A2"/>
      </a:hlink>
      <a:folHlink>
        <a:srgbClr val="448ACA"/>
      </a:folHlink>
    </a:clrScheme>
    <a:fontScheme name="Region Sjælland - PPT">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FFFFF"/>
    </a:custClr>
    <a:custClr>
      <a:srgbClr val="FFFFFF"/>
    </a:custClr>
    <a:custClr>
      <a:srgbClr val="FFFFFF"/>
    </a:custClr>
    <a:custClr>
      <a:srgbClr val="FFFFFF"/>
    </a:custClr>
    <a:custClr>
      <a:srgbClr val="FECB00"/>
    </a:custClr>
    <a:custClr>
      <a:srgbClr val="FC8077"/>
    </a:custClr>
    <a:custClr>
      <a:srgbClr val="FF6D22"/>
    </a:custClr>
    <a:custClr>
      <a:srgbClr val="866EB3"/>
    </a:custClr>
    <a:custClr>
      <a:srgbClr val="3D7EDB"/>
    </a:custClr>
    <a:custClr>
      <a:srgbClr val="64BF92"/>
    </a:custClr>
  </a:custClrLst>
  <a:extLst>
    <a:ext uri="{05A4C25C-085E-4340-85A3-A5531E510DB2}">
      <thm15:themeFamily xmlns:thm15="http://schemas.microsoft.com/office/thememl/2012/main" name="Region Sjælland Slide deck_4.pptx" id="{0BC8BF19-4B39-4057-841E-84D9B0E7060C}" vid="{DB45DB94-C37A-4C56-9C71-0E784F8671C5}"/>
    </a:ext>
  </a:extLst>
</a:theme>
</file>

<file path=ppt/theme/theme8.xml><?xml version="1.0" encoding="utf-8"?>
<a:theme xmlns:a="http://schemas.openxmlformats.org/drawingml/2006/main" name="5_Region Sjælland - PPT">
  <a:themeElements>
    <a:clrScheme name="Region Sjælland - PPT">
      <a:dk1>
        <a:srgbClr val="0085A0"/>
      </a:dk1>
      <a:lt1>
        <a:srgbClr val="FFFFFF"/>
      </a:lt1>
      <a:dk2>
        <a:srgbClr val="595959"/>
      </a:dk2>
      <a:lt2>
        <a:srgbClr val="EFEFEF"/>
      </a:lt2>
      <a:accent1>
        <a:srgbClr val="0085A1"/>
      </a:accent1>
      <a:accent2>
        <a:srgbClr val="6FD3E3"/>
      </a:accent2>
      <a:accent3>
        <a:srgbClr val="D3E14D"/>
      </a:accent3>
      <a:accent4>
        <a:srgbClr val="4BDBC3"/>
      </a:accent4>
      <a:accent5>
        <a:srgbClr val="FCC860"/>
      </a:accent5>
      <a:accent6>
        <a:srgbClr val="BEB9A6"/>
      </a:accent6>
      <a:hlink>
        <a:srgbClr val="3055A2"/>
      </a:hlink>
      <a:folHlink>
        <a:srgbClr val="448ACA"/>
      </a:folHlink>
    </a:clrScheme>
    <a:fontScheme name="Region Sjælland - PPT">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FFFFF"/>
    </a:custClr>
    <a:custClr>
      <a:srgbClr val="FFFFFF"/>
    </a:custClr>
    <a:custClr>
      <a:srgbClr val="FFFFFF"/>
    </a:custClr>
    <a:custClr>
      <a:srgbClr val="FFFFFF"/>
    </a:custClr>
    <a:custClr>
      <a:srgbClr val="FECB00"/>
    </a:custClr>
    <a:custClr>
      <a:srgbClr val="FC8077"/>
    </a:custClr>
    <a:custClr>
      <a:srgbClr val="FF6D22"/>
    </a:custClr>
    <a:custClr>
      <a:srgbClr val="866EB3"/>
    </a:custClr>
    <a:custClr>
      <a:srgbClr val="3D7EDB"/>
    </a:custClr>
    <a:custClr>
      <a:srgbClr val="64BF92"/>
    </a:custClr>
  </a:custClrLst>
  <a:extLst>
    <a:ext uri="{05A4C25C-085E-4340-85A3-A5531E510DB2}">
      <thm15:themeFamily xmlns:thm15="http://schemas.microsoft.com/office/thememl/2012/main" name="Præsentation1" id="{760D69C8-40CC-40BD-8E60-FF542C1AEF31}" vid="{27CB18AC-6A74-4F46-BCFD-35C8E627E961}"/>
    </a:ext>
  </a:extLst>
</a:theme>
</file>

<file path=ppt/theme/theme9.xml><?xml version="1.0" encoding="utf-8"?>
<a:theme xmlns:a="http://schemas.openxmlformats.org/drawingml/2006/main" name="1_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Region Sjælland - Koncern_DK_2022</Template>
  <TotalTime>296</TotalTime>
  <Words>921</Words>
  <Application>Microsoft Office PowerPoint</Application>
  <PresentationFormat>Widescreen</PresentationFormat>
  <Paragraphs>359</Paragraphs>
  <Slides>21</Slides>
  <Notes>7</Notes>
  <HiddenSlides>0</HiddenSlides>
  <MMClips>0</MMClips>
  <ScaleCrop>false</ScaleCrop>
  <HeadingPairs>
    <vt:vector size="8" baseType="variant">
      <vt:variant>
        <vt:lpstr>Benyttede skrifttyper</vt:lpstr>
      </vt:variant>
      <vt:variant>
        <vt:i4>17</vt:i4>
      </vt:variant>
      <vt:variant>
        <vt:lpstr>Tema</vt:lpstr>
      </vt:variant>
      <vt:variant>
        <vt:i4>9</vt:i4>
      </vt:variant>
      <vt:variant>
        <vt:lpstr>Integrerede OLE-servere</vt:lpstr>
      </vt:variant>
      <vt:variant>
        <vt:i4>1</vt:i4>
      </vt:variant>
      <vt:variant>
        <vt:lpstr>Slidetitler</vt:lpstr>
      </vt:variant>
      <vt:variant>
        <vt:i4>21</vt:i4>
      </vt:variant>
    </vt:vector>
  </HeadingPairs>
  <TitlesOfParts>
    <vt:vector size="48" baseType="lpstr">
      <vt:lpstr>Aptos</vt:lpstr>
      <vt:lpstr>Aptos Display</vt:lpstr>
      <vt:lpstr>Arial</vt:lpstr>
      <vt:lpstr>Arial Narrow</vt:lpstr>
      <vt:lpstr>Calibri</vt:lpstr>
      <vt:lpstr>Calibri Light</vt:lpstr>
      <vt:lpstr>Open Sans</vt:lpstr>
      <vt:lpstr>Poppins</vt:lpstr>
      <vt:lpstr>Poppins Black</vt:lpstr>
      <vt:lpstr>Poppins Light</vt:lpstr>
      <vt:lpstr>Poppins SemiBold</vt:lpstr>
      <vt:lpstr>Republic</vt:lpstr>
      <vt:lpstr>Segoe UI</vt:lpstr>
      <vt:lpstr>Segoe UI Black</vt:lpstr>
      <vt:lpstr>Segoe UI Semibold</vt:lpstr>
      <vt:lpstr>Segoe UI Semilight</vt:lpstr>
      <vt:lpstr>Verdana</vt:lpstr>
      <vt:lpstr>Region Sjælland - PPT</vt:lpstr>
      <vt:lpstr>2_Office-tema</vt:lpstr>
      <vt:lpstr>1_Region Sjælland - PPT</vt:lpstr>
      <vt:lpstr>Office-tema</vt:lpstr>
      <vt:lpstr>2_Region Sjælland - PPT</vt:lpstr>
      <vt:lpstr>3_Region Sjælland - PPT</vt:lpstr>
      <vt:lpstr>4_Region Sjælland - PPT</vt:lpstr>
      <vt:lpstr>5_Region Sjælland - PPT</vt:lpstr>
      <vt:lpstr>1_Office-tema</vt:lpstr>
      <vt:lpstr>think-cell Slide</vt:lpstr>
      <vt:lpstr>Sundheds-reformen </vt:lpstr>
      <vt:lpstr>Oplæggets indhold</vt:lpstr>
      <vt:lpstr>PowerPoint-præsentation</vt:lpstr>
      <vt:lpstr>Det handler om…</vt:lpstr>
      <vt:lpstr>PowerPoint-præsentation</vt:lpstr>
      <vt:lpstr>Forvaltningsmodel </vt:lpstr>
      <vt:lpstr>Sundhedsråd</vt:lpstr>
      <vt:lpstr>Sundhedsrådenes sammensætning og opgaver</vt:lpstr>
      <vt:lpstr>Sundhedsopgaver der flytter fra kommuner til regioner</vt:lpstr>
      <vt:lpstr>Reform af almen praksis</vt:lpstr>
      <vt:lpstr>Integration og ligestilling af  psykiatri og somatik</vt:lpstr>
      <vt:lpstr>ORGANISERING AF REFORMARBEJDET</vt:lpstr>
      <vt:lpstr>PROGRAMORGANISERING</vt:lpstr>
      <vt:lpstr>PROGRAMORGANISATION - SUNDHEDSREFORM</vt:lpstr>
      <vt:lpstr>Dannelse af Region Østdanmark</vt:lpstr>
      <vt:lpstr>Fakta om Region Østdanmark  </vt:lpstr>
      <vt:lpstr>Ny organisation </vt:lpstr>
      <vt:lpstr>Tre organisationer i 2026</vt:lpstr>
      <vt:lpstr>Personalepolitiske principper </vt:lpstr>
      <vt:lpstr>PowerPoint-præsentation</vt:lpstr>
      <vt:lpstr>Tak for opmærksomheden</vt:lpstr>
    </vt:vector>
  </TitlesOfParts>
  <Company>Region Sjaelland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Lisbeth Iversen</dc:creator>
  <cp:lastModifiedBy>Finn John Carlsson</cp:lastModifiedBy>
  <cp:revision>6</cp:revision>
  <dcterms:created xsi:type="dcterms:W3CDTF">2025-02-27T13:03:54Z</dcterms:created>
  <dcterms:modified xsi:type="dcterms:W3CDTF">2025-03-30T08:55:05Z</dcterms:modified>
</cp:coreProperties>
</file>