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7" r:id="rId1"/>
  </p:sldMasterIdLst>
  <p:notesMasterIdLst>
    <p:notesMasterId r:id="rId11"/>
  </p:notesMasterIdLst>
  <p:handoutMasterIdLst>
    <p:handoutMasterId r:id="rId12"/>
  </p:handoutMasterIdLst>
  <p:sldIdLst>
    <p:sldId id="286" r:id="rId2"/>
    <p:sldId id="288" r:id="rId3"/>
    <p:sldId id="292" r:id="rId4"/>
    <p:sldId id="287" r:id="rId5"/>
    <p:sldId id="289" r:id="rId6"/>
    <p:sldId id="291" r:id="rId7"/>
    <p:sldId id="256" r:id="rId8"/>
    <p:sldId id="290" r:id="rId9"/>
    <p:sldId id="285" r:id="rId10"/>
  </p:sldIdLst>
  <p:sldSz cx="12192000" cy="6858000"/>
  <p:notesSz cx="6858000" cy="9144000"/>
  <p:embeddedFontLst>
    <p:embeddedFont>
      <p:font typeface="Century Gothic" panose="020B0502020202020204" pitchFamily="34" charset="0"/>
      <p:regular r:id="rId13"/>
      <p:bold r:id="rId14"/>
      <p:italic r:id="rId15"/>
      <p:boldItalic r:id="rId16"/>
    </p:embeddedFont>
    <p:embeddedFont>
      <p:font typeface="Wingdings 3" panose="05040102010807070707" pitchFamily="18" charset="2"/>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372" autoAdjust="0"/>
  </p:normalViewPr>
  <p:slideViewPr>
    <p:cSldViewPr snapToGrid="0" snapToObjects="1" showGuides="1">
      <p:cViewPr varScale="1">
        <p:scale>
          <a:sx n="108" d="100"/>
          <a:sy n="108" d="100"/>
        </p:scale>
        <p:origin x="293" y="86"/>
      </p:cViewPr>
      <p:guideLst/>
    </p:cSldViewPr>
  </p:slideViewPr>
  <p:outlineViewPr>
    <p:cViewPr>
      <p:scale>
        <a:sx n="33" d="100"/>
        <a:sy n="33" d="100"/>
      </p:scale>
      <p:origin x="0" y="-11549"/>
    </p:cViewPr>
  </p:outlineViewPr>
  <p:notesTextViewPr>
    <p:cViewPr>
      <p:scale>
        <a:sx n="3" d="2"/>
        <a:sy n="3" d="2"/>
      </p:scale>
      <p:origin x="0" y="0"/>
    </p:cViewPr>
  </p:notesTextViewPr>
  <p:notesViewPr>
    <p:cSldViewPr snapToGrid="0" snapToObjects="1" showGuides="1">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184307"/>
          </a:xfrm>
          <a:prstGeom prst="rect">
            <a:avLst/>
          </a:prstGeom>
        </p:spPr>
        <p:txBody>
          <a:bodyPr vert="horz" lIns="91440" tIns="45720" rIns="91440" bIns="45720" rtlCol="0"/>
          <a:lstStyle>
            <a:lvl1pPr algn="l">
              <a:defRPr sz="1200"/>
            </a:lvl1pPr>
          </a:lstStyle>
          <a:p>
            <a:endParaRPr lang="da-DK" sz="800" dirty="0"/>
          </a:p>
        </p:txBody>
      </p:sp>
      <p:sp>
        <p:nvSpPr>
          <p:cNvPr id="3" name="Date Placeholder 2"/>
          <p:cNvSpPr>
            <a:spLocks noGrp="1"/>
          </p:cNvSpPr>
          <p:nvPr>
            <p:ph type="dt" sz="quarter" idx="1"/>
          </p:nvPr>
        </p:nvSpPr>
        <p:spPr>
          <a:xfrm>
            <a:off x="3884613" y="0"/>
            <a:ext cx="2971800" cy="184307"/>
          </a:xfrm>
          <a:prstGeom prst="rect">
            <a:avLst/>
          </a:prstGeom>
        </p:spPr>
        <p:txBody>
          <a:bodyPr vert="horz" lIns="91440" tIns="45720" rIns="91440" bIns="45720" rtlCol="0"/>
          <a:lstStyle>
            <a:lvl1pPr algn="r">
              <a:defRPr sz="1200"/>
            </a:lvl1pPr>
          </a:lstStyle>
          <a:p>
            <a:fld id="{AB874BB5-D327-479E-8553-B7A2D36C4AD7}" type="datetimeFigureOut">
              <a:rPr lang="da-DK" sz="800" smtClean="0"/>
              <a:t>30-03-2025</a:t>
            </a:fld>
            <a:endParaRPr lang="da-DK" sz="800" dirty="0"/>
          </a:p>
        </p:txBody>
      </p:sp>
      <p:sp>
        <p:nvSpPr>
          <p:cNvPr id="4" name="Footer Placeholder 3"/>
          <p:cNvSpPr>
            <a:spLocks noGrp="1"/>
          </p:cNvSpPr>
          <p:nvPr>
            <p:ph type="ftr" sz="quarter" idx="2"/>
          </p:nvPr>
        </p:nvSpPr>
        <p:spPr>
          <a:xfrm>
            <a:off x="0" y="224241"/>
            <a:ext cx="2971800" cy="184307"/>
          </a:xfrm>
          <a:prstGeom prst="rect">
            <a:avLst/>
          </a:prstGeom>
        </p:spPr>
        <p:txBody>
          <a:bodyPr vert="horz" lIns="91440" tIns="45720" rIns="91440" bIns="45720" rtlCol="0" anchor="b"/>
          <a:lstStyle>
            <a:lvl1pPr algn="l">
              <a:defRPr sz="1200"/>
            </a:lvl1pPr>
          </a:lstStyle>
          <a:p>
            <a:endParaRPr lang="da-DK" sz="800" dirty="0"/>
          </a:p>
        </p:txBody>
      </p:sp>
      <p:sp>
        <p:nvSpPr>
          <p:cNvPr id="5" name="Slide Number Placeholder 4"/>
          <p:cNvSpPr>
            <a:spLocks noGrp="1"/>
          </p:cNvSpPr>
          <p:nvPr>
            <p:ph type="sldNum" sz="quarter" idx="3"/>
          </p:nvPr>
        </p:nvSpPr>
        <p:spPr>
          <a:xfrm>
            <a:off x="3884613" y="224241"/>
            <a:ext cx="2971800" cy="184307"/>
          </a:xfrm>
          <a:prstGeom prst="rect">
            <a:avLst/>
          </a:prstGeom>
        </p:spPr>
        <p:txBody>
          <a:bodyPr vert="horz" lIns="91440" tIns="45720" rIns="91440" bIns="45720" rtlCol="0" anchor="b"/>
          <a:lstStyle>
            <a:lvl1pPr algn="r">
              <a:defRPr sz="1200"/>
            </a:lvl1pPr>
          </a:lstStyle>
          <a:p>
            <a:fld id="{68A7EF48-4110-4AAC-AF04-A6BAEA71C75B}" type="slidenum">
              <a:rPr lang="da-DK" sz="800" smtClean="0"/>
              <a:t>‹nr.›</a:t>
            </a:fld>
            <a:endParaRPr lang="da-DK" sz="800" dirty="0"/>
          </a:p>
        </p:txBody>
      </p:sp>
      <p:grpSp>
        <p:nvGrpSpPr>
          <p:cNvPr id="6" name="Group 5"/>
          <p:cNvGrpSpPr/>
          <p:nvPr/>
        </p:nvGrpSpPr>
        <p:grpSpPr>
          <a:xfrm>
            <a:off x="5828044" y="8556531"/>
            <a:ext cx="575225" cy="325391"/>
            <a:chOff x="10998691" y="5444197"/>
            <a:chExt cx="745277" cy="421585"/>
          </a:xfrm>
        </p:grpSpPr>
        <p:sp>
          <p:nvSpPr>
            <p:cNvPr id="7" name="Freeform 10"/>
            <p:cNvSpPr>
              <a:spLocks/>
            </p:cNvSpPr>
            <p:nvPr/>
          </p:nvSpPr>
          <p:spPr bwMode="auto">
            <a:xfrm>
              <a:off x="10998691" y="5444197"/>
              <a:ext cx="372638" cy="421585"/>
            </a:xfrm>
            <a:custGeom>
              <a:avLst/>
              <a:gdLst>
                <a:gd name="T0" fmla="*/ 539 w 807"/>
                <a:gd name="T1" fmla="*/ 0 h 913"/>
                <a:gd name="T2" fmla="*/ 539 w 807"/>
                <a:gd name="T3" fmla="*/ 349 h 913"/>
                <a:gd name="T4" fmla="*/ 268 w 807"/>
                <a:gd name="T5" fmla="*/ 349 h 913"/>
                <a:gd name="T6" fmla="*/ 268 w 807"/>
                <a:gd name="T7" fmla="*/ 0 h 913"/>
                <a:gd name="T8" fmla="*/ 0 w 807"/>
                <a:gd name="T9" fmla="*/ 0 h 913"/>
                <a:gd name="T10" fmla="*/ 0 w 807"/>
                <a:gd name="T11" fmla="*/ 913 h 913"/>
                <a:gd name="T12" fmla="*/ 268 w 807"/>
                <a:gd name="T13" fmla="*/ 913 h 913"/>
                <a:gd name="T14" fmla="*/ 268 w 807"/>
                <a:gd name="T15" fmla="*/ 538 h 913"/>
                <a:gd name="T16" fmla="*/ 539 w 807"/>
                <a:gd name="T17" fmla="*/ 538 h 913"/>
                <a:gd name="T18" fmla="*/ 539 w 807"/>
                <a:gd name="T19" fmla="*/ 913 h 913"/>
                <a:gd name="T20" fmla="*/ 807 w 807"/>
                <a:gd name="T21" fmla="*/ 913 h 913"/>
                <a:gd name="T22" fmla="*/ 807 w 807"/>
                <a:gd name="T23" fmla="*/ 0 h 913"/>
                <a:gd name="T24" fmla="*/ 539 w 807"/>
                <a:gd name="T2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913">
                  <a:moveTo>
                    <a:pt x="539" y="0"/>
                  </a:moveTo>
                  <a:lnTo>
                    <a:pt x="539" y="349"/>
                  </a:lnTo>
                  <a:lnTo>
                    <a:pt x="268" y="349"/>
                  </a:lnTo>
                  <a:lnTo>
                    <a:pt x="268" y="0"/>
                  </a:lnTo>
                  <a:lnTo>
                    <a:pt x="0" y="0"/>
                  </a:lnTo>
                  <a:lnTo>
                    <a:pt x="0" y="913"/>
                  </a:lnTo>
                  <a:lnTo>
                    <a:pt x="268" y="913"/>
                  </a:lnTo>
                  <a:lnTo>
                    <a:pt x="268" y="538"/>
                  </a:lnTo>
                  <a:lnTo>
                    <a:pt x="539" y="538"/>
                  </a:lnTo>
                  <a:lnTo>
                    <a:pt x="539" y="913"/>
                  </a:lnTo>
                  <a:lnTo>
                    <a:pt x="807" y="913"/>
                  </a:lnTo>
                  <a:lnTo>
                    <a:pt x="807" y="0"/>
                  </a:lnTo>
                  <a:lnTo>
                    <a:pt x="539" y="0"/>
                  </a:lnTo>
                  <a:close/>
                </a:path>
              </a:pathLst>
            </a:custGeom>
            <a:solidFill>
              <a:srgbClr val="009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8" name="Rectangle 11"/>
            <p:cNvSpPr>
              <a:spLocks noChangeArrowheads="1"/>
            </p:cNvSpPr>
            <p:nvPr/>
          </p:nvSpPr>
          <p:spPr bwMode="auto">
            <a:xfrm>
              <a:off x="11371330" y="5444197"/>
              <a:ext cx="123751" cy="4215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9" name="Freeform 12"/>
            <p:cNvSpPr>
              <a:spLocks/>
            </p:cNvSpPr>
            <p:nvPr/>
          </p:nvSpPr>
          <p:spPr bwMode="auto">
            <a:xfrm>
              <a:off x="11495081" y="5444197"/>
              <a:ext cx="248887" cy="421585"/>
            </a:xfrm>
            <a:custGeom>
              <a:avLst/>
              <a:gdLst>
                <a:gd name="T0" fmla="*/ 271 w 539"/>
                <a:gd name="T1" fmla="*/ 0 h 913"/>
                <a:gd name="T2" fmla="*/ 0 w 539"/>
                <a:gd name="T3" fmla="*/ 458 h 913"/>
                <a:gd name="T4" fmla="*/ 271 w 539"/>
                <a:gd name="T5" fmla="*/ 913 h 913"/>
                <a:gd name="T6" fmla="*/ 539 w 539"/>
                <a:gd name="T7" fmla="*/ 913 h 913"/>
                <a:gd name="T8" fmla="*/ 271 w 539"/>
                <a:gd name="T9" fmla="*/ 458 h 913"/>
                <a:gd name="T10" fmla="*/ 539 w 539"/>
                <a:gd name="T11" fmla="*/ 0 h 913"/>
                <a:gd name="T12" fmla="*/ 271 w 539"/>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539" h="913">
                  <a:moveTo>
                    <a:pt x="271" y="0"/>
                  </a:moveTo>
                  <a:lnTo>
                    <a:pt x="0" y="458"/>
                  </a:lnTo>
                  <a:lnTo>
                    <a:pt x="271" y="913"/>
                  </a:lnTo>
                  <a:lnTo>
                    <a:pt x="539" y="913"/>
                  </a:lnTo>
                  <a:lnTo>
                    <a:pt x="271" y="458"/>
                  </a:lnTo>
                  <a:lnTo>
                    <a:pt x="539" y="0"/>
                  </a:lnTo>
                  <a:lnTo>
                    <a:pt x="2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Tree>
    <p:extLst>
      <p:ext uri="{BB962C8B-B14F-4D97-AF65-F5344CB8AC3E}">
        <p14:creationId xmlns:p14="http://schemas.microsoft.com/office/powerpoint/2010/main" val="2238253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21062"/>
          </a:xfrm>
          <a:prstGeom prst="rect">
            <a:avLst/>
          </a:prstGeom>
        </p:spPr>
        <p:txBody>
          <a:bodyPr vert="horz" lIns="91440" tIns="45720" rIns="91440" bIns="45720" rtlCol="0"/>
          <a:lstStyle>
            <a:lvl1pPr algn="l">
              <a:defRPr sz="700"/>
            </a:lvl1pPr>
          </a:lstStyle>
          <a:p>
            <a:endParaRPr lang="da-DK" dirty="0"/>
          </a:p>
        </p:txBody>
      </p:sp>
      <p:sp>
        <p:nvSpPr>
          <p:cNvPr id="3" name="Date Placeholder 2"/>
          <p:cNvSpPr>
            <a:spLocks noGrp="1"/>
          </p:cNvSpPr>
          <p:nvPr>
            <p:ph type="dt" idx="1"/>
          </p:nvPr>
        </p:nvSpPr>
        <p:spPr>
          <a:xfrm>
            <a:off x="3884613" y="0"/>
            <a:ext cx="2971800" cy="221062"/>
          </a:xfrm>
          <a:prstGeom prst="rect">
            <a:avLst/>
          </a:prstGeom>
        </p:spPr>
        <p:txBody>
          <a:bodyPr vert="horz" lIns="91440" tIns="45720" rIns="91440" bIns="45720" rtlCol="0"/>
          <a:lstStyle>
            <a:lvl1pPr algn="r">
              <a:defRPr sz="700"/>
            </a:lvl1pPr>
          </a:lstStyle>
          <a:p>
            <a:fld id="{2A567FE2-47AD-4F2E-B150-95C878872186}" type="datetimeFigureOut">
              <a:rPr lang="da-DK" smtClean="0"/>
              <a:pPr/>
              <a:t>30-03-2025</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231111"/>
            <a:ext cx="2971800" cy="221062"/>
          </a:xfrm>
          <a:prstGeom prst="rect">
            <a:avLst/>
          </a:prstGeom>
        </p:spPr>
        <p:txBody>
          <a:bodyPr vert="horz" lIns="91440" tIns="45720" rIns="91440" bIns="45720" rtlCol="0" anchor="b"/>
          <a:lstStyle>
            <a:lvl1pPr algn="l">
              <a:defRPr sz="700"/>
            </a:lvl1pPr>
          </a:lstStyle>
          <a:p>
            <a:endParaRPr lang="da-DK" dirty="0"/>
          </a:p>
        </p:txBody>
      </p:sp>
      <p:sp>
        <p:nvSpPr>
          <p:cNvPr id="7" name="Slide Number Placeholder 6"/>
          <p:cNvSpPr>
            <a:spLocks noGrp="1"/>
          </p:cNvSpPr>
          <p:nvPr>
            <p:ph type="sldNum" sz="quarter" idx="5"/>
          </p:nvPr>
        </p:nvSpPr>
        <p:spPr>
          <a:xfrm>
            <a:off x="3884613" y="231111"/>
            <a:ext cx="2971800" cy="221062"/>
          </a:xfrm>
          <a:prstGeom prst="rect">
            <a:avLst/>
          </a:prstGeom>
        </p:spPr>
        <p:txBody>
          <a:bodyPr vert="horz" lIns="91440" tIns="45720" rIns="91440" bIns="45720" rtlCol="0" anchor="b"/>
          <a:lstStyle>
            <a:lvl1pPr algn="r">
              <a:defRPr sz="700"/>
            </a:lvl1pPr>
          </a:lstStyle>
          <a:p>
            <a:fld id="{89DFF1DC-2E3F-4E26-8E22-6AA9F1651333}" type="slidenum">
              <a:rPr lang="da-DK" smtClean="0"/>
              <a:pPr/>
              <a:t>‹nr.›</a:t>
            </a:fld>
            <a:endParaRPr lang="da-DK" dirty="0"/>
          </a:p>
        </p:txBody>
      </p:sp>
      <p:grpSp>
        <p:nvGrpSpPr>
          <p:cNvPr id="8" name="Group 7"/>
          <p:cNvGrpSpPr/>
          <p:nvPr/>
        </p:nvGrpSpPr>
        <p:grpSpPr>
          <a:xfrm>
            <a:off x="5828044" y="8556531"/>
            <a:ext cx="575225" cy="325391"/>
            <a:chOff x="10998691" y="5444197"/>
            <a:chExt cx="745277" cy="421585"/>
          </a:xfrm>
        </p:grpSpPr>
        <p:sp>
          <p:nvSpPr>
            <p:cNvPr id="9" name="Freeform 10"/>
            <p:cNvSpPr>
              <a:spLocks/>
            </p:cNvSpPr>
            <p:nvPr/>
          </p:nvSpPr>
          <p:spPr bwMode="auto">
            <a:xfrm>
              <a:off x="10998691" y="5444197"/>
              <a:ext cx="372638" cy="421585"/>
            </a:xfrm>
            <a:custGeom>
              <a:avLst/>
              <a:gdLst>
                <a:gd name="T0" fmla="*/ 539 w 807"/>
                <a:gd name="T1" fmla="*/ 0 h 913"/>
                <a:gd name="T2" fmla="*/ 539 w 807"/>
                <a:gd name="T3" fmla="*/ 349 h 913"/>
                <a:gd name="T4" fmla="*/ 268 w 807"/>
                <a:gd name="T5" fmla="*/ 349 h 913"/>
                <a:gd name="T6" fmla="*/ 268 w 807"/>
                <a:gd name="T7" fmla="*/ 0 h 913"/>
                <a:gd name="T8" fmla="*/ 0 w 807"/>
                <a:gd name="T9" fmla="*/ 0 h 913"/>
                <a:gd name="T10" fmla="*/ 0 w 807"/>
                <a:gd name="T11" fmla="*/ 913 h 913"/>
                <a:gd name="T12" fmla="*/ 268 w 807"/>
                <a:gd name="T13" fmla="*/ 913 h 913"/>
                <a:gd name="T14" fmla="*/ 268 w 807"/>
                <a:gd name="T15" fmla="*/ 538 h 913"/>
                <a:gd name="T16" fmla="*/ 539 w 807"/>
                <a:gd name="T17" fmla="*/ 538 h 913"/>
                <a:gd name="T18" fmla="*/ 539 w 807"/>
                <a:gd name="T19" fmla="*/ 913 h 913"/>
                <a:gd name="T20" fmla="*/ 807 w 807"/>
                <a:gd name="T21" fmla="*/ 913 h 913"/>
                <a:gd name="T22" fmla="*/ 807 w 807"/>
                <a:gd name="T23" fmla="*/ 0 h 913"/>
                <a:gd name="T24" fmla="*/ 539 w 807"/>
                <a:gd name="T2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913">
                  <a:moveTo>
                    <a:pt x="539" y="0"/>
                  </a:moveTo>
                  <a:lnTo>
                    <a:pt x="539" y="349"/>
                  </a:lnTo>
                  <a:lnTo>
                    <a:pt x="268" y="349"/>
                  </a:lnTo>
                  <a:lnTo>
                    <a:pt x="268" y="0"/>
                  </a:lnTo>
                  <a:lnTo>
                    <a:pt x="0" y="0"/>
                  </a:lnTo>
                  <a:lnTo>
                    <a:pt x="0" y="913"/>
                  </a:lnTo>
                  <a:lnTo>
                    <a:pt x="268" y="913"/>
                  </a:lnTo>
                  <a:lnTo>
                    <a:pt x="268" y="538"/>
                  </a:lnTo>
                  <a:lnTo>
                    <a:pt x="539" y="538"/>
                  </a:lnTo>
                  <a:lnTo>
                    <a:pt x="539" y="913"/>
                  </a:lnTo>
                  <a:lnTo>
                    <a:pt x="807" y="913"/>
                  </a:lnTo>
                  <a:lnTo>
                    <a:pt x="807" y="0"/>
                  </a:lnTo>
                  <a:lnTo>
                    <a:pt x="539" y="0"/>
                  </a:lnTo>
                  <a:close/>
                </a:path>
              </a:pathLst>
            </a:custGeom>
            <a:solidFill>
              <a:srgbClr val="009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0" name="Rectangle 11"/>
            <p:cNvSpPr>
              <a:spLocks noChangeArrowheads="1"/>
            </p:cNvSpPr>
            <p:nvPr/>
          </p:nvSpPr>
          <p:spPr bwMode="auto">
            <a:xfrm>
              <a:off x="11371330" y="5444197"/>
              <a:ext cx="123751" cy="4215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11" name="Freeform 12"/>
            <p:cNvSpPr>
              <a:spLocks/>
            </p:cNvSpPr>
            <p:nvPr/>
          </p:nvSpPr>
          <p:spPr bwMode="auto">
            <a:xfrm>
              <a:off x="11495081" y="5444197"/>
              <a:ext cx="248887" cy="421585"/>
            </a:xfrm>
            <a:custGeom>
              <a:avLst/>
              <a:gdLst>
                <a:gd name="T0" fmla="*/ 271 w 539"/>
                <a:gd name="T1" fmla="*/ 0 h 913"/>
                <a:gd name="T2" fmla="*/ 0 w 539"/>
                <a:gd name="T3" fmla="*/ 458 h 913"/>
                <a:gd name="T4" fmla="*/ 271 w 539"/>
                <a:gd name="T5" fmla="*/ 913 h 913"/>
                <a:gd name="T6" fmla="*/ 539 w 539"/>
                <a:gd name="T7" fmla="*/ 913 h 913"/>
                <a:gd name="T8" fmla="*/ 271 w 539"/>
                <a:gd name="T9" fmla="*/ 458 h 913"/>
                <a:gd name="T10" fmla="*/ 539 w 539"/>
                <a:gd name="T11" fmla="*/ 0 h 913"/>
                <a:gd name="T12" fmla="*/ 271 w 539"/>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539" h="913">
                  <a:moveTo>
                    <a:pt x="271" y="0"/>
                  </a:moveTo>
                  <a:lnTo>
                    <a:pt x="0" y="458"/>
                  </a:lnTo>
                  <a:lnTo>
                    <a:pt x="271" y="913"/>
                  </a:lnTo>
                  <a:lnTo>
                    <a:pt x="539" y="913"/>
                  </a:lnTo>
                  <a:lnTo>
                    <a:pt x="271" y="458"/>
                  </a:lnTo>
                  <a:lnTo>
                    <a:pt x="539" y="0"/>
                  </a:lnTo>
                  <a:lnTo>
                    <a:pt x="2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Tree>
    <p:extLst>
      <p:ext uri="{BB962C8B-B14F-4D97-AF65-F5344CB8AC3E}">
        <p14:creationId xmlns:p14="http://schemas.microsoft.com/office/powerpoint/2010/main" val="260136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B24AC-8B49-2D02-A271-70B26E9F8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97226-1229-F9C5-94C7-57FEE92D0F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A3F39-18B0-E84C-EDE3-38CC00451FF4}"/>
              </a:ext>
            </a:extLst>
          </p:cNvPr>
          <p:cNvSpPr>
            <a:spLocks noGrp="1"/>
          </p:cNvSpPr>
          <p:nvPr>
            <p:ph type="body" idx="1"/>
          </p:nvPr>
        </p:nvSpPr>
        <p:spPr/>
        <p:txBody>
          <a:bodyPr/>
          <a:lstStyle/>
          <a:p>
            <a:endParaRPr lang="da-DK" dirty="0"/>
          </a:p>
        </p:txBody>
      </p:sp>
      <p:sp>
        <p:nvSpPr>
          <p:cNvPr id="4" name="Slide Number Placeholder 3">
            <a:extLst>
              <a:ext uri="{FF2B5EF4-FFF2-40B4-BE49-F238E27FC236}">
                <a16:creationId xmlns:a16="http://schemas.microsoft.com/office/drawing/2014/main" id="{9A1A2EFD-1045-4FD0-5460-E2FA643B52B3}"/>
              </a:ext>
            </a:extLst>
          </p:cNvPr>
          <p:cNvSpPr>
            <a:spLocks noGrp="1"/>
          </p:cNvSpPr>
          <p:nvPr>
            <p:ph type="sldNum" sz="quarter" idx="10"/>
          </p:nvPr>
        </p:nvSpPr>
        <p:spPr/>
        <p:txBody>
          <a:bodyPr/>
          <a:lstStyle/>
          <a:p>
            <a:fld id="{89DFF1DC-2E3F-4E26-8E22-6AA9F1651333}" type="slidenum">
              <a:rPr lang="da-DK" smtClean="0"/>
              <a:pPr/>
              <a:t>1</a:t>
            </a:fld>
            <a:endParaRPr lang="da-DK" dirty="0"/>
          </a:p>
        </p:txBody>
      </p:sp>
    </p:spTree>
    <p:extLst>
      <p:ext uri="{BB962C8B-B14F-4D97-AF65-F5344CB8AC3E}">
        <p14:creationId xmlns:p14="http://schemas.microsoft.com/office/powerpoint/2010/main" val="66778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D19C9-4988-FAA9-0CDC-94C14B7B9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CBA39-683D-2CDF-D352-D386E9FCD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4CCE6-181C-5E62-C0CD-3235805C2D9D}"/>
              </a:ext>
            </a:extLst>
          </p:cNvPr>
          <p:cNvSpPr>
            <a:spLocks noGrp="1"/>
          </p:cNvSpPr>
          <p:nvPr>
            <p:ph type="body" idx="1"/>
          </p:nvPr>
        </p:nvSpPr>
        <p:spPr/>
        <p:txBody>
          <a:bodyPr/>
          <a:lstStyle/>
          <a:p>
            <a:r>
              <a:rPr lang="da-DK" dirty="0"/>
              <a:t>Hvordan er det at </a:t>
            </a:r>
            <a:r>
              <a:rPr lang="da-DK"/>
              <a:t>være HK-medlem</a:t>
            </a:r>
            <a:endParaRPr lang="da-DK" dirty="0"/>
          </a:p>
          <a:p>
            <a:r>
              <a:rPr lang="da-DK" dirty="0"/>
              <a:t>Vi ser kun et lille udsnit af vores medlemmer, analogi til spillekort.</a:t>
            </a:r>
          </a:p>
        </p:txBody>
      </p:sp>
      <p:sp>
        <p:nvSpPr>
          <p:cNvPr id="4" name="Slide Number Placeholder 3">
            <a:extLst>
              <a:ext uri="{FF2B5EF4-FFF2-40B4-BE49-F238E27FC236}">
                <a16:creationId xmlns:a16="http://schemas.microsoft.com/office/drawing/2014/main" id="{F0FD0874-CA75-7323-D65E-B08A3A675D82}"/>
              </a:ext>
            </a:extLst>
          </p:cNvPr>
          <p:cNvSpPr>
            <a:spLocks noGrp="1"/>
          </p:cNvSpPr>
          <p:nvPr>
            <p:ph type="sldNum" sz="quarter" idx="10"/>
          </p:nvPr>
        </p:nvSpPr>
        <p:spPr/>
        <p:txBody>
          <a:bodyPr/>
          <a:lstStyle/>
          <a:p>
            <a:fld id="{89DFF1DC-2E3F-4E26-8E22-6AA9F1651333}" type="slidenum">
              <a:rPr lang="da-DK" smtClean="0"/>
              <a:pPr/>
              <a:t>2</a:t>
            </a:fld>
            <a:endParaRPr lang="da-DK" dirty="0"/>
          </a:p>
        </p:txBody>
      </p:sp>
    </p:spTree>
    <p:extLst>
      <p:ext uri="{BB962C8B-B14F-4D97-AF65-F5344CB8AC3E}">
        <p14:creationId xmlns:p14="http://schemas.microsoft.com/office/powerpoint/2010/main" val="243279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85CFC-833F-CEF3-9B42-A09F1A5D0E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D54DD-8568-441B-7190-1E8C3D747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D0E72-48ED-CEF0-7C87-A993D22B19DE}"/>
              </a:ext>
            </a:extLst>
          </p:cNvPr>
          <p:cNvSpPr>
            <a:spLocks noGrp="1"/>
          </p:cNvSpPr>
          <p:nvPr>
            <p:ph type="body" idx="1"/>
          </p:nvPr>
        </p:nvSpPr>
        <p:spPr/>
        <p:txBody>
          <a:bodyPr/>
          <a:lstStyle/>
          <a:p>
            <a:r>
              <a:rPr lang="da-DK" dirty="0"/>
              <a:t>Det handler om at finde melodien, eller skrive den selv og på den måde efterlade et aftryk som kan høres.</a:t>
            </a:r>
          </a:p>
          <a:p>
            <a:r>
              <a:rPr lang="da-DK" dirty="0"/>
              <a:t>Hvad skal vores melodi være og hvordan finder vi den ?</a:t>
            </a:r>
          </a:p>
          <a:p>
            <a:endParaRPr lang="da-DK" dirty="0"/>
          </a:p>
        </p:txBody>
      </p:sp>
      <p:sp>
        <p:nvSpPr>
          <p:cNvPr id="4" name="Slide Number Placeholder 3">
            <a:extLst>
              <a:ext uri="{FF2B5EF4-FFF2-40B4-BE49-F238E27FC236}">
                <a16:creationId xmlns:a16="http://schemas.microsoft.com/office/drawing/2014/main" id="{0DC44521-ABB9-D716-89B5-414C0485A974}"/>
              </a:ext>
            </a:extLst>
          </p:cNvPr>
          <p:cNvSpPr>
            <a:spLocks noGrp="1"/>
          </p:cNvSpPr>
          <p:nvPr>
            <p:ph type="sldNum" sz="quarter" idx="10"/>
          </p:nvPr>
        </p:nvSpPr>
        <p:spPr/>
        <p:txBody>
          <a:bodyPr/>
          <a:lstStyle/>
          <a:p>
            <a:fld id="{89DFF1DC-2E3F-4E26-8E22-6AA9F1651333}" type="slidenum">
              <a:rPr lang="da-DK" smtClean="0"/>
              <a:pPr/>
              <a:t>3</a:t>
            </a:fld>
            <a:endParaRPr lang="da-DK" dirty="0"/>
          </a:p>
        </p:txBody>
      </p:sp>
    </p:spTree>
    <p:extLst>
      <p:ext uri="{BB962C8B-B14F-4D97-AF65-F5344CB8AC3E}">
        <p14:creationId xmlns:p14="http://schemas.microsoft.com/office/powerpoint/2010/main" val="316955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42127-038C-188A-4E33-2CA9BF8205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6654F-4A7C-EF01-9F6F-68A736D0F9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7F171A-42FC-8C66-1D0E-69D0287E6946}"/>
              </a:ext>
            </a:extLst>
          </p:cNvPr>
          <p:cNvSpPr>
            <a:spLocks noGrp="1"/>
          </p:cNvSpPr>
          <p:nvPr>
            <p:ph type="body" idx="1"/>
          </p:nvPr>
        </p:nvSpPr>
        <p:spPr/>
        <p:txBody>
          <a:bodyPr/>
          <a:lstStyle/>
          <a:p>
            <a:r>
              <a:rPr lang="da-DK" dirty="0"/>
              <a:t>Hvor er det vi mødes og hvor vil vi gerne mødes !</a:t>
            </a:r>
          </a:p>
          <a:p>
            <a:endParaRPr lang="da-DK" dirty="0"/>
          </a:p>
        </p:txBody>
      </p:sp>
      <p:sp>
        <p:nvSpPr>
          <p:cNvPr id="4" name="Slide Number Placeholder 3">
            <a:extLst>
              <a:ext uri="{FF2B5EF4-FFF2-40B4-BE49-F238E27FC236}">
                <a16:creationId xmlns:a16="http://schemas.microsoft.com/office/drawing/2014/main" id="{2085D911-27C9-BB40-B73A-EAACEDC33D48}"/>
              </a:ext>
            </a:extLst>
          </p:cNvPr>
          <p:cNvSpPr>
            <a:spLocks noGrp="1"/>
          </p:cNvSpPr>
          <p:nvPr>
            <p:ph type="sldNum" sz="quarter" idx="10"/>
          </p:nvPr>
        </p:nvSpPr>
        <p:spPr/>
        <p:txBody>
          <a:bodyPr/>
          <a:lstStyle/>
          <a:p>
            <a:fld id="{89DFF1DC-2E3F-4E26-8E22-6AA9F1651333}" type="slidenum">
              <a:rPr lang="da-DK" smtClean="0"/>
              <a:pPr/>
              <a:t>4</a:t>
            </a:fld>
            <a:endParaRPr lang="da-DK" dirty="0"/>
          </a:p>
        </p:txBody>
      </p:sp>
    </p:spTree>
    <p:extLst>
      <p:ext uri="{BB962C8B-B14F-4D97-AF65-F5344CB8AC3E}">
        <p14:creationId xmlns:p14="http://schemas.microsoft.com/office/powerpoint/2010/main" val="274867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2D540-6C56-765E-4774-BE3C0C6E7B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22ACE-295B-189D-2A9D-44EA7EF9AF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D2706-F6B8-FADB-C647-0351EE5943ED}"/>
              </a:ext>
            </a:extLst>
          </p:cNvPr>
          <p:cNvSpPr>
            <a:spLocks noGrp="1"/>
          </p:cNvSpPr>
          <p:nvPr>
            <p:ph type="body" idx="1"/>
          </p:nvPr>
        </p:nvSpPr>
        <p:spPr/>
        <p:txBody>
          <a:bodyPr/>
          <a:lstStyle/>
          <a:p>
            <a:r>
              <a:rPr lang="da-DK" dirty="0"/>
              <a:t>Hvor er det vi mødes og hvor vil vi gerne mødes </a:t>
            </a:r>
          </a:p>
          <a:p>
            <a:r>
              <a:rPr lang="da-DK" dirty="0"/>
              <a:t>De fleste kan godt finde os, når uheldet er ude og der er brug for konkret personlig assistance og vi ser også en del når vi tager på udflugt, når vi har lokallønsforhandlinger og til den årlige generalforsamling både i klubben og HK-Sjælland. </a:t>
            </a:r>
          </a:p>
          <a:p>
            <a:endParaRPr lang="da-DK" dirty="0"/>
          </a:p>
        </p:txBody>
      </p:sp>
      <p:sp>
        <p:nvSpPr>
          <p:cNvPr id="4" name="Slide Number Placeholder 3">
            <a:extLst>
              <a:ext uri="{FF2B5EF4-FFF2-40B4-BE49-F238E27FC236}">
                <a16:creationId xmlns:a16="http://schemas.microsoft.com/office/drawing/2014/main" id="{9BEB9583-632B-DB35-AE30-364CC77CECC4}"/>
              </a:ext>
            </a:extLst>
          </p:cNvPr>
          <p:cNvSpPr>
            <a:spLocks noGrp="1"/>
          </p:cNvSpPr>
          <p:nvPr>
            <p:ph type="sldNum" sz="quarter" idx="10"/>
          </p:nvPr>
        </p:nvSpPr>
        <p:spPr/>
        <p:txBody>
          <a:bodyPr/>
          <a:lstStyle/>
          <a:p>
            <a:fld id="{89DFF1DC-2E3F-4E26-8E22-6AA9F1651333}" type="slidenum">
              <a:rPr lang="da-DK" smtClean="0"/>
              <a:pPr/>
              <a:t>5</a:t>
            </a:fld>
            <a:endParaRPr lang="da-DK" dirty="0"/>
          </a:p>
        </p:txBody>
      </p:sp>
    </p:spTree>
    <p:extLst>
      <p:ext uri="{BB962C8B-B14F-4D97-AF65-F5344CB8AC3E}">
        <p14:creationId xmlns:p14="http://schemas.microsoft.com/office/powerpoint/2010/main" val="1737984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73D98-C367-B9C1-95D6-61E8E3824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6C6598-E0E5-774C-54A6-754711930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C1302-32E0-7EBA-8054-FBACA96910E6}"/>
              </a:ext>
            </a:extLst>
          </p:cNvPr>
          <p:cNvSpPr>
            <a:spLocks noGrp="1"/>
          </p:cNvSpPr>
          <p:nvPr>
            <p:ph type="body" idx="1"/>
          </p:nvPr>
        </p:nvSpPr>
        <p:spPr/>
        <p:txBody>
          <a:bodyPr/>
          <a:lstStyle/>
          <a:p>
            <a:endParaRPr lang="da-DK" dirty="0"/>
          </a:p>
        </p:txBody>
      </p:sp>
      <p:sp>
        <p:nvSpPr>
          <p:cNvPr id="4" name="Slide Number Placeholder 3">
            <a:extLst>
              <a:ext uri="{FF2B5EF4-FFF2-40B4-BE49-F238E27FC236}">
                <a16:creationId xmlns:a16="http://schemas.microsoft.com/office/drawing/2014/main" id="{85FDAA77-735C-4061-6D28-9DDB51EDD4F8}"/>
              </a:ext>
            </a:extLst>
          </p:cNvPr>
          <p:cNvSpPr>
            <a:spLocks noGrp="1"/>
          </p:cNvSpPr>
          <p:nvPr>
            <p:ph type="sldNum" sz="quarter" idx="10"/>
          </p:nvPr>
        </p:nvSpPr>
        <p:spPr/>
        <p:txBody>
          <a:bodyPr/>
          <a:lstStyle/>
          <a:p>
            <a:fld id="{89DFF1DC-2E3F-4E26-8E22-6AA9F1651333}" type="slidenum">
              <a:rPr lang="da-DK" smtClean="0"/>
              <a:pPr/>
              <a:t>6</a:t>
            </a:fld>
            <a:endParaRPr lang="da-DK" dirty="0"/>
          </a:p>
        </p:txBody>
      </p:sp>
    </p:spTree>
    <p:extLst>
      <p:ext uri="{BB962C8B-B14F-4D97-AF65-F5344CB8AC3E}">
        <p14:creationId xmlns:p14="http://schemas.microsoft.com/office/powerpoint/2010/main" val="196504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89DFF1DC-2E3F-4E26-8E22-6AA9F1651333}" type="slidenum">
              <a:rPr lang="da-DK" smtClean="0"/>
              <a:pPr/>
              <a:t>7</a:t>
            </a:fld>
            <a:endParaRPr lang="da-DK" dirty="0"/>
          </a:p>
        </p:txBody>
      </p:sp>
    </p:spTree>
    <p:extLst>
      <p:ext uri="{BB962C8B-B14F-4D97-AF65-F5344CB8AC3E}">
        <p14:creationId xmlns:p14="http://schemas.microsoft.com/office/powerpoint/2010/main" val="194136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5084C-D258-D907-F701-DD93D9811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82E7D-80D8-0368-1675-AF1355B864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844FE-048D-5B62-8941-F9A7A84148BB}"/>
              </a:ext>
            </a:extLst>
          </p:cNvPr>
          <p:cNvSpPr>
            <a:spLocks noGrp="1"/>
          </p:cNvSpPr>
          <p:nvPr>
            <p:ph type="body" idx="1"/>
          </p:nvPr>
        </p:nvSpPr>
        <p:spPr/>
        <p:txBody>
          <a:bodyPr/>
          <a:lstStyle/>
          <a:p>
            <a:r>
              <a:rPr lang="da-DK" dirty="0"/>
              <a:t>Baggrund for Drop-in – møde medlemmerne i forskellige sammenhænge</a:t>
            </a:r>
          </a:p>
          <a:p>
            <a:r>
              <a:rPr lang="da-DK" dirty="0"/>
              <a:t>Der er ingen fast dagsorden - </a:t>
            </a:r>
          </a:p>
          <a:p>
            <a:endParaRPr lang="da-DK" dirty="0"/>
          </a:p>
        </p:txBody>
      </p:sp>
      <p:sp>
        <p:nvSpPr>
          <p:cNvPr id="4" name="Slide Number Placeholder 3">
            <a:extLst>
              <a:ext uri="{FF2B5EF4-FFF2-40B4-BE49-F238E27FC236}">
                <a16:creationId xmlns:a16="http://schemas.microsoft.com/office/drawing/2014/main" id="{5FF550C3-58F2-DD9B-33B6-CFAD38D34ABF}"/>
              </a:ext>
            </a:extLst>
          </p:cNvPr>
          <p:cNvSpPr>
            <a:spLocks noGrp="1"/>
          </p:cNvSpPr>
          <p:nvPr>
            <p:ph type="sldNum" sz="quarter" idx="10"/>
          </p:nvPr>
        </p:nvSpPr>
        <p:spPr/>
        <p:txBody>
          <a:bodyPr/>
          <a:lstStyle/>
          <a:p>
            <a:fld id="{89DFF1DC-2E3F-4E26-8E22-6AA9F1651333}" type="slidenum">
              <a:rPr lang="da-DK" smtClean="0"/>
              <a:pPr/>
              <a:t>8</a:t>
            </a:fld>
            <a:endParaRPr lang="da-DK" dirty="0"/>
          </a:p>
        </p:txBody>
      </p:sp>
    </p:spTree>
    <p:extLst>
      <p:ext uri="{BB962C8B-B14F-4D97-AF65-F5344CB8AC3E}">
        <p14:creationId xmlns:p14="http://schemas.microsoft.com/office/powerpoint/2010/main" val="874983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a-DK"/>
              <a:t>Klik for at redigere titeltypografien i masteren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5" name="Footer Placeholder 4"/>
          <p:cNvSpPr>
            <a:spLocks noGrp="1"/>
          </p:cNvSpPr>
          <p:nvPr>
            <p:ph type="ftr" sz="quarter" idx="11"/>
          </p:nvPr>
        </p:nvSpPr>
        <p:spPr/>
        <p:txBody>
          <a:bodyPr/>
          <a:lstStyle/>
          <a:p>
            <a:r>
              <a:rPr lang="da-DK" noProof="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03665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Date Placeholder 2"/>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4" name="Footer Placeholder 3"/>
          <p:cNvSpPr>
            <a:spLocks noGrp="1"/>
          </p:cNvSpPr>
          <p:nvPr>
            <p:ph type="ftr" sz="quarter" idx="11"/>
          </p:nvPr>
        </p:nvSpPr>
        <p:spPr/>
        <p:txBody>
          <a:bodyPr/>
          <a:lstStyle/>
          <a:p>
            <a:r>
              <a:rPr lang="da-DK" noProof="0"/>
              <a:t>HK præsentation</a:t>
            </a:r>
            <a:endParaRPr lang="da-DK" noProof="0" dirty="0"/>
          </a:p>
        </p:txBody>
      </p:sp>
      <p:sp>
        <p:nvSpPr>
          <p:cNvPr id="5" name="Slide Number Placeholder 4"/>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208090131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a-DK"/>
              <a:t>Klik for at redigere titeltypografien i masteren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5" name="Footer Placeholder 4"/>
          <p:cNvSpPr>
            <a:spLocks noGrp="1"/>
          </p:cNvSpPr>
          <p:nvPr>
            <p:ph type="ftr" sz="quarter" idx="11"/>
          </p:nvPr>
        </p:nvSpPr>
        <p:spPr/>
        <p:txBody>
          <a:bodyPr/>
          <a:lstStyle/>
          <a:p>
            <a:r>
              <a:rPr lang="da-DK" noProof="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313529581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a-DK"/>
              <a:t>Klik for at redigere titeltypografien i masteren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5" name="Footer Placeholder 4"/>
          <p:cNvSpPr>
            <a:spLocks noGrp="1"/>
          </p:cNvSpPr>
          <p:nvPr>
            <p:ph type="ftr" sz="quarter" idx="11"/>
          </p:nvPr>
        </p:nvSpPr>
        <p:spPr/>
        <p:txBody>
          <a:bodyPr/>
          <a:lstStyle/>
          <a:p>
            <a:r>
              <a:rPr lang="da-DK" noProof="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5869184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a-DK"/>
              <a:t>Klik for at redigere titeltypografien i masteren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5" name="Footer Placeholder 4"/>
          <p:cNvSpPr>
            <a:spLocks noGrp="1"/>
          </p:cNvSpPr>
          <p:nvPr>
            <p:ph type="ftr" sz="quarter" idx="11"/>
          </p:nvPr>
        </p:nvSpPr>
        <p:spPr/>
        <p:txBody>
          <a:bodyPr/>
          <a:lstStyle/>
          <a:p>
            <a:r>
              <a:rPr lang="da-DK" noProof="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342996606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a-DK"/>
              <a:t>Klik for at redigere titeltypografien i masteren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a-DK"/>
              <a:t>Klik for at redigere teksttypografierne i masteren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5" name="Footer Placeholder 4"/>
          <p:cNvSpPr>
            <a:spLocks noGrp="1"/>
          </p:cNvSpPr>
          <p:nvPr>
            <p:ph type="ftr" sz="quarter" idx="11"/>
          </p:nvPr>
        </p:nvSpPr>
        <p:spPr/>
        <p:txBody>
          <a:bodyPr/>
          <a:lstStyle/>
          <a:p>
            <a:r>
              <a:rPr lang="da-DK" noProof="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100802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a-DK"/>
              <a:t>Klik for at redigere titeltypografien i masteren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a-DK"/>
              <a:t>Klik for at redigere teksttypografierne i masteren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5" name="Footer Placeholder 4"/>
          <p:cNvSpPr>
            <a:spLocks noGrp="1"/>
          </p:cNvSpPr>
          <p:nvPr>
            <p:ph type="ftr" sz="quarter" idx="11"/>
          </p:nvPr>
        </p:nvSpPr>
        <p:spPr/>
        <p:txBody>
          <a:bodyPr/>
          <a:lstStyle/>
          <a:p>
            <a:r>
              <a:rPr lang="da-DK" noProof="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81354565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5" name="Footer Placeholder 4"/>
          <p:cNvSpPr>
            <a:spLocks noGrp="1"/>
          </p:cNvSpPr>
          <p:nvPr>
            <p:ph type="ftr" sz="quarter" idx="11"/>
          </p:nvPr>
        </p:nvSpPr>
        <p:spPr/>
        <p:txBody>
          <a:bodyPr/>
          <a:lstStyle/>
          <a:p>
            <a:r>
              <a:rPr lang="da-DK" noProof="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496735922"/>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5" name="Footer Placeholder 4"/>
          <p:cNvSpPr>
            <a:spLocks noGrp="1"/>
          </p:cNvSpPr>
          <p:nvPr>
            <p:ph type="ftr" sz="quarter" idx="11"/>
          </p:nvPr>
        </p:nvSpPr>
        <p:spPr/>
        <p:txBody>
          <a:bodyPr/>
          <a:lstStyle/>
          <a:p>
            <a:r>
              <a:rPr lang="da-DK" noProof="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3790269351"/>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lgn="l">
              <a:defRPr/>
            </a:lvl1pPr>
          </a:lstStyle>
          <a:p>
            <a:fld id="{585C960A-6184-44DC-B7B9-1546D64FE89F}" type="datetime2">
              <a:rPr lang="da-DK" noProof="0" smtClean="0"/>
              <a:t>30. marts 2025</a:t>
            </a:fld>
            <a:endParaRPr lang="da-DK" noProof="0" dirty="0"/>
          </a:p>
        </p:txBody>
      </p:sp>
      <p:sp>
        <p:nvSpPr>
          <p:cNvPr id="5" name="Footer Placeholder 4"/>
          <p:cNvSpPr>
            <a:spLocks noGrp="1"/>
          </p:cNvSpPr>
          <p:nvPr>
            <p:ph type="ftr" sz="quarter" idx="11"/>
          </p:nvPr>
        </p:nvSpPr>
        <p:spPr/>
        <p:txBody>
          <a:bodyPr/>
          <a:lstStyle>
            <a:lvl1pPr algn="l">
              <a:defRPr/>
            </a:lvl1pPr>
          </a:lstStyle>
          <a:p>
            <a:r>
              <a:rPr lang="da-DK" noProof="0" dirty="0"/>
              <a:t>HK præsentation</a:t>
            </a:r>
          </a:p>
        </p:txBody>
      </p:sp>
      <p:sp>
        <p:nvSpPr>
          <p:cNvPr id="6" name="Slide Number Placeholder 5"/>
          <p:cNvSpPr>
            <a:spLocks noGrp="1"/>
          </p:cNvSpPr>
          <p:nvPr>
            <p:ph type="sldNum" sz="quarter" idx="12"/>
          </p:nvPr>
        </p:nvSpPr>
        <p:spPr/>
        <p:txBody>
          <a:bodyPr/>
          <a:lstStyle>
            <a:lvl1pPr algn="l">
              <a:defRPr/>
            </a:lvl1pPr>
          </a:lstStyle>
          <a:p>
            <a:fld id="{433D74EC-B1F4-4ED0-BDA3-9FE41FAAB2E1}" type="slidenum">
              <a:rPr lang="da-DK" noProof="0" smtClean="0"/>
              <a:pPr/>
              <a:t>‹nr.›</a:t>
            </a:fld>
            <a:endParaRPr lang="da-DK" noProof="0" dirty="0"/>
          </a:p>
        </p:txBody>
      </p:sp>
      <p:sp>
        <p:nvSpPr>
          <p:cNvPr id="33" name="Text Placeholder 9"/>
          <p:cNvSpPr>
            <a:spLocks noGrp="1"/>
          </p:cNvSpPr>
          <p:nvPr>
            <p:ph type="body" sz="quarter" idx="18" hasCustomPrompt="1"/>
          </p:nvPr>
        </p:nvSpPr>
        <p:spPr>
          <a:xfrm>
            <a:off x="436337" y="1970294"/>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34" name="Text Placeholder 9"/>
          <p:cNvSpPr>
            <a:spLocks noGrp="1"/>
          </p:cNvSpPr>
          <p:nvPr>
            <p:ph type="body" sz="quarter" idx="19" hasCustomPrompt="1"/>
          </p:nvPr>
        </p:nvSpPr>
        <p:spPr>
          <a:xfrm>
            <a:off x="436337" y="2380365"/>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35" name="Text Placeholder 9"/>
          <p:cNvSpPr>
            <a:spLocks noGrp="1"/>
          </p:cNvSpPr>
          <p:nvPr>
            <p:ph type="body" sz="quarter" idx="20" hasCustomPrompt="1"/>
          </p:nvPr>
        </p:nvSpPr>
        <p:spPr>
          <a:xfrm>
            <a:off x="436337" y="2790436"/>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36" name="Text Placeholder 9"/>
          <p:cNvSpPr>
            <a:spLocks noGrp="1"/>
          </p:cNvSpPr>
          <p:nvPr>
            <p:ph type="body" sz="quarter" idx="21" hasCustomPrompt="1"/>
          </p:nvPr>
        </p:nvSpPr>
        <p:spPr>
          <a:xfrm>
            <a:off x="436337" y="3200507"/>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37" name="Text Placeholder 9"/>
          <p:cNvSpPr>
            <a:spLocks noGrp="1"/>
          </p:cNvSpPr>
          <p:nvPr>
            <p:ph type="body" sz="quarter" idx="22" hasCustomPrompt="1"/>
          </p:nvPr>
        </p:nvSpPr>
        <p:spPr>
          <a:xfrm>
            <a:off x="436337" y="3610578"/>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38" name="Text Placeholder 9"/>
          <p:cNvSpPr>
            <a:spLocks noGrp="1"/>
          </p:cNvSpPr>
          <p:nvPr>
            <p:ph type="body" sz="quarter" idx="23" hasCustomPrompt="1"/>
          </p:nvPr>
        </p:nvSpPr>
        <p:spPr>
          <a:xfrm>
            <a:off x="436337" y="4020649"/>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39" name="Text Placeholder 9"/>
          <p:cNvSpPr>
            <a:spLocks noGrp="1"/>
          </p:cNvSpPr>
          <p:nvPr>
            <p:ph type="body" sz="quarter" idx="24" hasCustomPrompt="1"/>
          </p:nvPr>
        </p:nvSpPr>
        <p:spPr>
          <a:xfrm>
            <a:off x="436337" y="4430720"/>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40" name="Text Placeholder 9"/>
          <p:cNvSpPr>
            <a:spLocks noGrp="1"/>
          </p:cNvSpPr>
          <p:nvPr>
            <p:ph type="body" sz="quarter" idx="52" hasCustomPrompt="1"/>
          </p:nvPr>
        </p:nvSpPr>
        <p:spPr>
          <a:xfrm>
            <a:off x="436337" y="4840794"/>
            <a:ext cx="9715664" cy="356039"/>
          </a:xfrm>
        </p:spPr>
        <p:txBody>
          <a:bodyPr anchor="t" anchorCtr="0">
            <a:noAutofit/>
          </a:bodyPr>
          <a:lstStyle>
            <a:lvl1pPr marL="0" indent="0">
              <a:buNone/>
              <a:defRPr sz="2000" cap="none"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pic>
        <p:nvPicPr>
          <p:cNvPr id="42" name="Picture 41"/>
          <p:cNvPicPr>
            <a:picLocks noChangeAspect="1"/>
          </p:cNvPicPr>
          <p:nvPr userDrawn="1"/>
        </p:nvPicPr>
        <p:blipFill rotWithShape="1">
          <a:blip r:embed="rId2" cstate="print">
            <a:extLst>
              <a:ext uri="{28A0092B-C50C-407E-A947-70E740481C1C}">
                <a14:useLocalDpi xmlns:a14="http://schemas.microsoft.com/office/drawing/2010/main" val="0"/>
              </a:ext>
            </a:extLst>
          </a:blip>
          <a:srcRect l="5784" t="15995" r="16678" b="17921"/>
          <a:stretch/>
        </p:blipFill>
        <p:spPr>
          <a:xfrm>
            <a:off x="108857" y="283029"/>
            <a:ext cx="3788229" cy="1251857"/>
          </a:xfrm>
          <a:prstGeom prst="rect">
            <a:avLst/>
          </a:prstGeom>
        </p:spPr>
      </p:pic>
    </p:spTree>
    <p:extLst>
      <p:ext uri="{BB962C8B-B14F-4D97-AF65-F5344CB8AC3E}">
        <p14:creationId xmlns:p14="http://schemas.microsoft.com/office/powerpoint/2010/main" val="392229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d Agenda">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lgn="l">
              <a:defRPr/>
            </a:lvl1pPr>
          </a:lstStyle>
          <a:p>
            <a:fld id="{85A9F732-8E81-43DF-BF95-10061834AA47}" type="datetime2">
              <a:rPr lang="da-DK" noProof="0" smtClean="0"/>
              <a:t>30. marts 2025</a:t>
            </a:fld>
            <a:endParaRPr lang="da-DK" noProof="0" dirty="0"/>
          </a:p>
        </p:txBody>
      </p:sp>
      <p:sp>
        <p:nvSpPr>
          <p:cNvPr id="5" name="Footer Placeholder 4"/>
          <p:cNvSpPr>
            <a:spLocks noGrp="1"/>
          </p:cNvSpPr>
          <p:nvPr>
            <p:ph type="ftr" sz="quarter" idx="11"/>
          </p:nvPr>
        </p:nvSpPr>
        <p:spPr/>
        <p:txBody>
          <a:bodyPr/>
          <a:lstStyle>
            <a:lvl1pPr algn="l">
              <a:defRPr/>
            </a:lvl1pPr>
          </a:lstStyle>
          <a:p>
            <a:r>
              <a:rPr lang="da-DK" noProof="0" dirty="0"/>
              <a:t>HK præsentation</a:t>
            </a:r>
          </a:p>
        </p:txBody>
      </p:sp>
      <p:sp>
        <p:nvSpPr>
          <p:cNvPr id="6" name="Slide Number Placeholder 5"/>
          <p:cNvSpPr>
            <a:spLocks noGrp="1"/>
          </p:cNvSpPr>
          <p:nvPr>
            <p:ph type="sldNum" sz="quarter" idx="12"/>
          </p:nvPr>
        </p:nvSpPr>
        <p:spPr/>
        <p:txBody>
          <a:bodyPr/>
          <a:lstStyle>
            <a:lvl1pPr algn="l">
              <a:defRPr/>
            </a:lvl1pPr>
          </a:lstStyle>
          <a:p>
            <a:fld id="{433D74EC-B1F4-4ED0-BDA3-9FE41FAAB2E1}" type="slidenum">
              <a:rPr lang="da-DK" noProof="0" smtClean="0"/>
              <a:pPr/>
              <a:t>‹nr.›</a:t>
            </a:fld>
            <a:endParaRPr lang="da-DK" noProof="0" dirty="0"/>
          </a:p>
        </p:txBody>
      </p:sp>
      <p:sp>
        <p:nvSpPr>
          <p:cNvPr id="9" name="Text Placeholder 9"/>
          <p:cNvSpPr>
            <a:spLocks noGrp="1"/>
          </p:cNvSpPr>
          <p:nvPr>
            <p:ph type="body" sz="quarter" idx="26" hasCustomPrompt="1"/>
          </p:nvPr>
        </p:nvSpPr>
        <p:spPr>
          <a:xfrm>
            <a:off x="436337" y="196876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a:t>00:00</a:t>
            </a:r>
          </a:p>
        </p:txBody>
      </p:sp>
      <p:sp>
        <p:nvSpPr>
          <p:cNvPr id="10" name="Text Placeholder 9"/>
          <p:cNvSpPr>
            <a:spLocks noGrp="1"/>
          </p:cNvSpPr>
          <p:nvPr>
            <p:ph type="body" sz="quarter" idx="27" hasCustomPrompt="1"/>
          </p:nvPr>
        </p:nvSpPr>
        <p:spPr>
          <a:xfrm>
            <a:off x="1435377" y="1968766"/>
            <a:ext cx="782890"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a:t>00:00</a:t>
            </a:r>
          </a:p>
        </p:txBody>
      </p:sp>
      <p:sp>
        <p:nvSpPr>
          <p:cNvPr id="11" name="Text Placeholder 9"/>
          <p:cNvSpPr>
            <a:spLocks noGrp="1"/>
          </p:cNvSpPr>
          <p:nvPr>
            <p:ph type="body" sz="quarter" idx="28" hasCustomPrompt="1"/>
          </p:nvPr>
        </p:nvSpPr>
        <p:spPr>
          <a:xfrm>
            <a:off x="436337" y="237905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a:t>00:00</a:t>
            </a:r>
          </a:p>
        </p:txBody>
      </p:sp>
      <p:sp>
        <p:nvSpPr>
          <p:cNvPr id="12" name="Text Placeholder 9"/>
          <p:cNvSpPr>
            <a:spLocks noGrp="1"/>
          </p:cNvSpPr>
          <p:nvPr>
            <p:ph type="body" sz="quarter" idx="29" hasCustomPrompt="1"/>
          </p:nvPr>
        </p:nvSpPr>
        <p:spPr>
          <a:xfrm>
            <a:off x="1431038" y="2379056"/>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a:t>00:00</a:t>
            </a:r>
          </a:p>
        </p:txBody>
      </p:sp>
      <p:sp>
        <p:nvSpPr>
          <p:cNvPr id="13" name="Text Placeholder 9"/>
          <p:cNvSpPr>
            <a:spLocks noGrp="1"/>
          </p:cNvSpPr>
          <p:nvPr>
            <p:ph type="body" sz="quarter" idx="30" hasCustomPrompt="1"/>
          </p:nvPr>
        </p:nvSpPr>
        <p:spPr>
          <a:xfrm>
            <a:off x="436337" y="278934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a:t>00:00</a:t>
            </a:r>
          </a:p>
        </p:txBody>
      </p:sp>
      <p:sp>
        <p:nvSpPr>
          <p:cNvPr id="14" name="Text Placeholder 9"/>
          <p:cNvSpPr>
            <a:spLocks noGrp="1"/>
          </p:cNvSpPr>
          <p:nvPr>
            <p:ph type="body" sz="quarter" idx="31" hasCustomPrompt="1"/>
          </p:nvPr>
        </p:nvSpPr>
        <p:spPr>
          <a:xfrm>
            <a:off x="1431038" y="2789346"/>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a:t>00:00</a:t>
            </a:r>
          </a:p>
        </p:txBody>
      </p:sp>
      <p:sp>
        <p:nvSpPr>
          <p:cNvPr id="15" name="Text Placeholder 9"/>
          <p:cNvSpPr>
            <a:spLocks noGrp="1"/>
          </p:cNvSpPr>
          <p:nvPr>
            <p:ph type="body" sz="quarter" idx="32" hasCustomPrompt="1"/>
          </p:nvPr>
        </p:nvSpPr>
        <p:spPr>
          <a:xfrm>
            <a:off x="436337" y="319963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a:t>00:00</a:t>
            </a:r>
          </a:p>
        </p:txBody>
      </p:sp>
      <p:sp>
        <p:nvSpPr>
          <p:cNvPr id="16" name="Text Placeholder 9"/>
          <p:cNvSpPr>
            <a:spLocks noGrp="1"/>
          </p:cNvSpPr>
          <p:nvPr>
            <p:ph type="body" sz="quarter" idx="33" hasCustomPrompt="1"/>
          </p:nvPr>
        </p:nvSpPr>
        <p:spPr>
          <a:xfrm>
            <a:off x="1431038" y="3199636"/>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a:t>00:00</a:t>
            </a:r>
          </a:p>
        </p:txBody>
      </p:sp>
      <p:sp>
        <p:nvSpPr>
          <p:cNvPr id="17" name="Text Placeholder 9"/>
          <p:cNvSpPr>
            <a:spLocks noGrp="1"/>
          </p:cNvSpPr>
          <p:nvPr>
            <p:ph type="body" sz="quarter" idx="34" hasCustomPrompt="1"/>
          </p:nvPr>
        </p:nvSpPr>
        <p:spPr>
          <a:xfrm>
            <a:off x="436337" y="360992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a:t>00:00</a:t>
            </a:r>
          </a:p>
        </p:txBody>
      </p:sp>
      <p:sp>
        <p:nvSpPr>
          <p:cNvPr id="18" name="Text Placeholder 9"/>
          <p:cNvSpPr>
            <a:spLocks noGrp="1"/>
          </p:cNvSpPr>
          <p:nvPr>
            <p:ph type="body" sz="quarter" idx="35" hasCustomPrompt="1"/>
          </p:nvPr>
        </p:nvSpPr>
        <p:spPr>
          <a:xfrm>
            <a:off x="1431038" y="3609926"/>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a:t>00:00</a:t>
            </a:r>
          </a:p>
        </p:txBody>
      </p:sp>
      <p:sp>
        <p:nvSpPr>
          <p:cNvPr id="19" name="Text Placeholder 9"/>
          <p:cNvSpPr>
            <a:spLocks noGrp="1"/>
          </p:cNvSpPr>
          <p:nvPr>
            <p:ph type="body" sz="quarter" idx="36" hasCustomPrompt="1"/>
          </p:nvPr>
        </p:nvSpPr>
        <p:spPr>
          <a:xfrm>
            <a:off x="436337" y="402021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a:t>00:00</a:t>
            </a:r>
          </a:p>
        </p:txBody>
      </p:sp>
      <p:sp>
        <p:nvSpPr>
          <p:cNvPr id="20" name="Text Placeholder 9"/>
          <p:cNvSpPr>
            <a:spLocks noGrp="1"/>
          </p:cNvSpPr>
          <p:nvPr>
            <p:ph type="body" sz="quarter" idx="37" hasCustomPrompt="1"/>
          </p:nvPr>
        </p:nvSpPr>
        <p:spPr>
          <a:xfrm>
            <a:off x="1431038" y="4020216"/>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a:t>00:00</a:t>
            </a:r>
          </a:p>
        </p:txBody>
      </p:sp>
      <p:sp>
        <p:nvSpPr>
          <p:cNvPr id="21" name="Text Placeholder 9"/>
          <p:cNvSpPr>
            <a:spLocks noGrp="1"/>
          </p:cNvSpPr>
          <p:nvPr>
            <p:ph type="body" sz="quarter" idx="38" hasCustomPrompt="1"/>
          </p:nvPr>
        </p:nvSpPr>
        <p:spPr>
          <a:xfrm>
            <a:off x="436337" y="443050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a:t>00:00</a:t>
            </a:r>
          </a:p>
        </p:txBody>
      </p:sp>
      <p:sp>
        <p:nvSpPr>
          <p:cNvPr id="22" name="Text Placeholder 9"/>
          <p:cNvSpPr>
            <a:spLocks noGrp="1"/>
          </p:cNvSpPr>
          <p:nvPr>
            <p:ph type="body" sz="quarter" idx="39" hasCustomPrompt="1"/>
          </p:nvPr>
        </p:nvSpPr>
        <p:spPr>
          <a:xfrm>
            <a:off x="1431038" y="4430506"/>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a:t>00:00</a:t>
            </a:r>
          </a:p>
        </p:txBody>
      </p:sp>
      <p:sp>
        <p:nvSpPr>
          <p:cNvPr id="23" name="Text Placeholder 9"/>
          <p:cNvSpPr>
            <a:spLocks noGrp="1"/>
          </p:cNvSpPr>
          <p:nvPr>
            <p:ph type="body" sz="quarter" idx="40" hasCustomPrompt="1"/>
          </p:nvPr>
        </p:nvSpPr>
        <p:spPr>
          <a:xfrm>
            <a:off x="1217256" y="1970293"/>
            <a:ext cx="210992" cy="356445"/>
          </a:xfrm>
        </p:spPr>
        <p:txBody>
          <a:bodyPr anchor="t" anchorCtr="0">
            <a:noAutofit/>
          </a:bodyPr>
          <a:lstStyle>
            <a:lvl1pPr marL="0" indent="0" algn="ctr">
              <a:buNone/>
              <a:defRPr sz="2000">
                <a:solidFill>
                  <a:schemeClr val="tx2"/>
                </a:solidFill>
                <a:latin typeface="+mj-lt"/>
              </a:defRPr>
            </a:lvl1pPr>
          </a:lstStyle>
          <a:p>
            <a:pPr lvl="0"/>
            <a:r>
              <a:rPr lang="da-DK" noProof="0" dirty="0"/>
              <a:t>-</a:t>
            </a:r>
          </a:p>
        </p:txBody>
      </p:sp>
      <p:sp>
        <p:nvSpPr>
          <p:cNvPr id="24" name="Text Placeholder 9"/>
          <p:cNvSpPr>
            <a:spLocks noGrp="1"/>
          </p:cNvSpPr>
          <p:nvPr>
            <p:ph type="body" sz="quarter" idx="41" hasCustomPrompt="1"/>
          </p:nvPr>
        </p:nvSpPr>
        <p:spPr>
          <a:xfrm>
            <a:off x="1217256" y="2381729"/>
            <a:ext cx="210992" cy="351204"/>
          </a:xfrm>
        </p:spPr>
        <p:txBody>
          <a:bodyPr anchor="t" anchorCtr="0">
            <a:noAutofit/>
          </a:bodyPr>
          <a:lstStyle>
            <a:lvl1pPr marL="0" indent="0" algn="ctr">
              <a:buNone/>
              <a:defRPr sz="2000">
                <a:solidFill>
                  <a:schemeClr val="tx2"/>
                </a:solidFill>
                <a:latin typeface="+mj-lt"/>
              </a:defRPr>
            </a:lvl1pPr>
          </a:lstStyle>
          <a:p>
            <a:pPr lvl="0"/>
            <a:r>
              <a:rPr lang="da-DK" noProof="0" dirty="0"/>
              <a:t>-</a:t>
            </a:r>
          </a:p>
        </p:txBody>
      </p:sp>
      <p:sp>
        <p:nvSpPr>
          <p:cNvPr id="25" name="Text Placeholder 9"/>
          <p:cNvSpPr>
            <a:spLocks noGrp="1"/>
          </p:cNvSpPr>
          <p:nvPr>
            <p:ph type="body" sz="quarter" idx="42" hasCustomPrompt="1"/>
          </p:nvPr>
        </p:nvSpPr>
        <p:spPr>
          <a:xfrm>
            <a:off x="1217256" y="2788782"/>
            <a:ext cx="210992" cy="356445"/>
          </a:xfrm>
        </p:spPr>
        <p:txBody>
          <a:bodyPr anchor="t" anchorCtr="0">
            <a:noAutofit/>
          </a:bodyPr>
          <a:lstStyle>
            <a:lvl1pPr marL="0" indent="0" algn="ctr">
              <a:buNone/>
              <a:defRPr sz="2000">
                <a:solidFill>
                  <a:schemeClr val="tx2"/>
                </a:solidFill>
                <a:latin typeface="+mj-lt"/>
              </a:defRPr>
            </a:lvl1pPr>
          </a:lstStyle>
          <a:p>
            <a:pPr lvl="0"/>
            <a:r>
              <a:rPr lang="da-DK" noProof="0" dirty="0"/>
              <a:t>-</a:t>
            </a:r>
          </a:p>
        </p:txBody>
      </p:sp>
      <p:sp>
        <p:nvSpPr>
          <p:cNvPr id="26" name="Text Placeholder 9"/>
          <p:cNvSpPr>
            <a:spLocks noGrp="1"/>
          </p:cNvSpPr>
          <p:nvPr>
            <p:ph type="body" sz="quarter" idx="43" hasCustomPrompt="1"/>
          </p:nvPr>
        </p:nvSpPr>
        <p:spPr>
          <a:xfrm>
            <a:off x="1217256" y="3200231"/>
            <a:ext cx="210992" cy="354230"/>
          </a:xfrm>
        </p:spPr>
        <p:txBody>
          <a:bodyPr anchor="t" anchorCtr="0">
            <a:noAutofit/>
          </a:bodyPr>
          <a:lstStyle>
            <a:lvl1pPr marL="0" indent="0" algn="ctr">
              <a:buNone/>
              <a:defRPr sz="2000">
                <a:solidFill>
                  <a:schemeClr val="tx2"/>
                </a:solidFill>
                <a:latin typeface="+mj-lt"/>
              </a:defRPr>
            </a:lvl1pPr>
          </a:lstStyle>
          <a:p>
            <a:pPr lvl="0"/>
            <a:r>
              <a:rPr lang="da-DK" noProof="0" dirty="0"/>
              <a:t>-</a:t>
            </a:r>
          </a:p>
        </p:txBody>
      </p:sp>
      <p:sp>
        <p:nvSpPr>
          <p:cNvPr id="27" name="Text Placeholder 9"/>
          <p:cNvSpPr>
            <a:spLocks noGrp="1"/>
          </p:cNvSpPr>
          <p:nvPr>
            <p:ph type="body" sz="quarter" idx="44" hasCustomPrompt="1"/>
          </p:nvPr>
        </p:nvSpPr>
        <p:spPr>
          <a:xfrm>
            <a:off x="1217256" y="3609825"/>
            <a:ext cx="210992" cy="356445"/>
          </a:xfrm>
        </p:spPr>
        <p:txBody>
          <a:bodyPr anchor="t" anchorCtr="0">
            <a:noAutofit/>
          </a:bodyPr>
          <a:lstStyle>
            <a:lvl1pPr marL="0" indent="0" algn="ctr">
              <a:buNone/>
              <a:defRPr sz="2000">
                <a:solidFill>
                  <a:schemeClr val="tx2"/>
                </a:solidFill>
                <a:latin typeface="+mj-lt"/>
              </a:defRPr>
            </a:lvl1pPr>
          </a:lstStyle>
          <a:p>
            <a:pPr lvl="0"/>
            <a:r>
              <a:rPr lang="da-DK" noProof="0" dirty="0"/>
              <a:t>-</a:t>
            </a:r>
          </a:p>
        </p:txBody>
      </p:sp>
      <p:sp>
        <p:nvSpPr>
          <p:cNvPr id="28" name="Text Placeholder 9"/>
          <p:cNvSpPr>
            <a:spLocks noGrp="1"/>
          </p:cNvSpPr>
          <p:nvPr>
            <p:ph type="body" sz="quarter" idx="45" hasCustomPrompt="1"/>
          </p:nvPr>
        </p:nvSpPr>
        <p:spPr>
          <a:xfrm>
            <a:off x="1217256" y="4021274"/>
            <a:ext cx="210992" cy="354230"/>
          </a:xfrm>
        </p:spPr>
        <p:txBody>
          <a:bodyPr anchor="t" anchorCtr="0">
            <a:noAutofit/>
          </a:bodyPr>
          <a:lstStyle>
            <a:lvl1pPr marL="0" indent="0" algn="ctr">
              <a:buNone/>
              <a:defRPr sz="2000">
                <a:solidFill>
                  <a:schemeClr val="tx2"/>
                </a:solidFill>
                <a:latin typeface="+mj-lt"/>
              </a:defRPr>
            </a:lvl1pPr>
          </a:lstStyle>
          <a:p>
            <a:pPr lvl="0"/>
            <a:r>
              <a:rPr lang="da-DK" noProof="0" dirty="0"/>
              <a:t>-</a:t>
            </a:r>
          </a:p>
        </p:txBody>
      </p:sp>
      <p:sp>
        <p:nvSpPr>
          <p:cNvPr id="29" name="Text Placeholder 9"/>
          <p:cNvSpPr>
            <a:spLocks noGrp="1"/>
          </p:cNvSpPr>
          <p:nvPr>
            <p:ph type="body" sz="quarter" idx="46" hasCustomPrompt="1"/>
          </p:nvPr>
        </p:nvSpPr>
        <p:spPr>
          <a:xfrm>
            <a:off x="1217256" y="4430868"/>
            <a:ext cx="210992" cy="356445"/>
          </a:xfrm>
        </p:spPr>
        <p:txBody>
          <a:bodyPr anchor="t" anchorCtr="0">
            <a:noAutofit/>
          </a:bodyPr>
          <a:lstStyle>
            <a:lvl1pPr marL="0" indent="0" algn="ctr">
              <a:buNone/>
              <a:defRPr sz="2000">
                <a:solidFill>
                  <a:schemeClr val="tx2"/>
                </a:solidFill>
                <a:latin typeface="+mj-lt"/>
              </a:defRPr>
            </a:lvl1pPr>
          </a:lstStyle>
          <a:p>
            <a:pPr lvl="0"/>
            <a:r>
              <a:rPr lang="da-DK" noProof="0" dirty="0"/>
              <a:t>-</a:t>
            </a:r>
          </a:p>
        </p:txBody>
      </p:sp>
      <p:sp>
        <p:nvSpPr>
          <p:cNvPr id="30" name="Text Placeholder 9"/>
          <p:cNvSpPr>
            <a:spLocks noGrp="1"/>
          </p:cNvSpPr>
          <p:nvPr>
            <p:ph type="body" sz="quarter" idx="49" hasCustomPrompt="1"/>
          </p:nvPr>
        </p:nvSpPr>
        <p:spPr>
          <a:xfrm>
            <a:off x="440675" y="4840794"/>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a:t>00:00</a:t>
            </a:r>
          </a:p>
        </p:txBody>
      </p:sp>
      <p:sp>
        <p:nvSpPr>
          <p:cNvPr id="31" name="Text Placeholder 9"/>
          <p:cNvSpPr>
            <a:spLocks noGrp="1"/>
          </p:cNvSpPr>
          <p:nvPr>
            <p:ph type="body" sz="quarter" idx="50" hasCustomPrompt="1"/>
          </p:nvPr>
        </p:nvSpPr>
        <p:spPr>
          <a:xfrm>
            <a:off x="1435377" y="4840794"/>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a:t>00:00</a:t>
            </a:r>
          </a:p>
        </p:txBody>
      </p:sp>
      <p:sp>
        <p:nvSpPr>
          <p:cNvPr id="32" name="Text Placeholder 9"/>
          <p:cNvSpPr>
            <a:spLocks noGrp="1"/>
          </p:cNvSpPr>
          <p:nvPr>
            <p:ph type="body" sz="quarter" idx="51" hasCustomPrompt="1"/>
          </p:nvPr>
        </p:nvSpPr>
        <p:spPr>
          <a:xfrm>
            <a:off x="1221594" y="4842301"/>
            <a:ext cx="210992" cy="351204"/>
          </a:xfrm>
        </p:spPr>
        <p:txBody>
          <a:bodyPr anchor="t" anchorCtr="0">
            <a:noAutofit/>
          </a:bodyPr>
          <a:lstStyle>
            <a:lvl1pPr marL="0" indent="0" algn="ctr">
              <a:buNone/>
              <a:defRPr sz="2000">
                <a:solidFill>
                  <a:schemeClr val="tx2"/>
                </a:solidFill>
                <a:latin typeface="+mj-lt"/>
              </a:defRPr>
            </a:lvl1pPr>
          </a:lstStyle>
          <a:p>
            <a:pPr lvl="0"/>
            <a:r>
              <a:rPr lang="da-DK" noProof="0" dirty="0"/>
              <a:t>-</a:t>
            </a:r>
          </a:p>
        </p:txBody>
      </p:sp>
      <p:sp>
        <p:nvSpPr>
          <p:cNvPr id="33" name="Text Placeholder 9"/>
          <p:cNvSpPr>
            <a:spLocks noGrp="1"/>
          </p:cNvSpPr>
          <p:nvPr>
            <p:ph type="body" sz="quarter" idx="18" hasCustomPrompt="1"/>
          </p:nvPr>
        </p:nvSpPr>
        <p:spPr>
          <a:xfrm>
            <a:off x="2441689" y="1970294"/>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34" name="Text Placeholder 9"/>
          <p:cNvSpPr>
            <a:spLocks noGrp="1"/>
          </p:cNvSpPr>
          <p:nvPr>
            <p:ph type="body" sz="quarter" idx="19" hasCustomPrompt="1"/>
          </p:nvPr>
        </p:nvSpPr>
        <p:spPr>
          <a:xfrm>
            <a:off x="2441689" y="2380365"/>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35" name="Text Placeholder 9"/>
          <p:cNvSpPr>
            <a:spLocks noGrp="1"/>
          </p:cNvSpPr>
          <p:nvPr>
            <p:ph type="body" sz="quarter" idx="20" hasCustomPrompt="1"/>
          </p:nvPr>
        </p:nvSpPr>
        <p:spPr>
          <a:xfrm>
            <a:off x="2441689" y="2790436"/>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36" name="Text Placeholder 9"/>
          <p:cNvSpPr>
            <a:spLocks noGrp="1"/>
          </p:cNvSpPr>
          <p:nvPr>
            <p:ph type="body" sz="quarter" idx="21" hasCustomPrompt="1"/>
          </p:nvPr>
        </p:nvSpPr>
        <p:spPr>
          <a:xfrm>
            <a:off x="2441689" y="3200507"/>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37" name="Text Placeholder 9"/>
          <p:cNvSpPr>
            <a:spLocks noGrp="1"/>
          </p:cNvSpPr>
          <p:nvPr>
            <p:ph type="body" sz="quarter" idx="22" hasCustomPrompt="1"/>
          </p:nvPr>
        </p:nvSpPr>
        <p:spPr>
          <a:xfrm>
            <a:off x="2441689" y="3610578"/>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38" name="Text Placeholder 9"/>
          <p:cNvSpPr>
            <a:spLocks noGrp="1"/>
          </p:cNvSpPr>
          <p:nvPr>
            <p:ph type="body" sz="quarter" idx="23" hasCustomPrompt="1"/>
          </p:nvPr>
        </p:nvSpPr>
        <p:spPr>
          <a:xfrm>
            <a:off x="2441689" y="4020649"/>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39" name="Text Placeholder 9"/>
          <p:cNvSpPr>
            <a:spLocks noGrp="1"/>
          </p:cNvSpPr>
          <p:nvPr>
            <p:ph type="body" sz="quarter" idx="24" hasCustomPrompt="1"/>
          </p:nvPr>
        </p:nvSpPr>
        <p:spPr>
          <a:xfrm>
            <a:off x="2441689" y="4430720"/>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sp>
        <p:nvSpPr>
          <p:cNvPr id="40" name="Text Placeholder 9"/>
          <p:cNvSpPr>
            <a:spLocks noGrp="1"/>
          </p:cNvSpPr>
          <p:nvPr>
            <p:ph type="body" sz="quarter" idx="52" hasCustomPrompt="1"/>
          </p:nvPr>
        </p:nvSpPr>
        <p:spPr>
          <a:xfrm>
            <a:off x="2441689" y="4840794"/>
            <a:ext cx="7710312" cy="356039"/>
          </a:xfrm>
        </p:spPr>
        <p:txBody>
          <a:bodyPr anchor="t" anchorCtr="0">
            <a:noAutofit/>
          </a:bodyPr>
          <a:lstStyle>
            <a:lvl1pPr marL="0" indent="0">
              <a:buNone/>
              <a:defRPr sz="2000" cap="none" baseline="0">
                <a:solidFill>
                  <a:schemeClr val="tx2"/>
                </a:solidFill>
                <a:latin typeface="+mj-lt"/>
              </a:defRPr>
            </a:lvl1pPr>
          </a:lstStyle>
          <a:p>
            <a:pPr lvl="0"/>
            <a:r>
              <a:rPr lang="da-DK" noProof="0" dirty="0" err="1"/>
              <a:t>CLICK</a:t>
            </a:r>
            <a:r>
              <a:rPr lang="da-DK" noProof="0" dirty="0"/>
              <a:t> TO EDIT MASTER </a:t>
            </a:r>
            <a:r>
              <a:rPr lang="da-DK" noProof="0" dirty="0" err="1"/>
              <a:t>TEXT</a:t>
            </a:r>
            <a:r>
              <a:rPr lang="da-DK" noProof="0" dirty="0"/>
              <a:t> STYLES</a:t>
            </a:r>
          </a:p>
        </p:txBody>
      </p:sp>
      <p:pic>
        <p:nvPicPr>
          <p:cNvPr id="41" name="Picture 40"/>
          <p:cNvPicPr>
            <a:picLocks noChangeAspect="1"/>
          </p:cNvPicPr>
          <p:nvPr userDrawn="1"/>
        </p:nvPicPr>
        <p:blipFill rotWithShape="1">
          <a:blip r:embed="rId2" cstate="print">
            <a:extLst>
              <a:ext uri="{28A0092B-C50C-407E-A947-70E740481C1C}">
                <a14:useLocalDpi xmlns:a14="http://schemas.microsoft.com/office/drawing/2010/main" val="0"/>
              </a:ext>
            </a:extLst>
          </a:blip>
          <a:srcRect l="5784" t="15995" r="16678" b="17921"/>
          <a:stretch/>
        </p:blipFill>
        <p:spPr>
          <a:xfrm>
            <a:off x="108857" y="283029"/>
            <a:ext cx="3788229" cy="1251857"/>
          </a:xfrm>
          <a:prstGeom prst="rect">
            <a:avLst/>
          </a:prstGeom>
        </p:spPr>
      </p:pic>
    </p:spTree>
    <p:extLst>
      <p:ext uri="{BB962C8B-B14F-4D97-AF65-F5344CB8AC3E}">
        <p14:creationId xmlns:p14="http://schemas.microsoft.com/office/powerpoint/2010/main" val="342573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5" name="Footer Placeholder 4"/>
          <p:cNvSpPr>
            <a:spLocks noGrp="1"/>
          </p:cNvSpPr>
          <p:nvPr>
            <p:ph type="ftr" sz="quarter" idx="11"/>
          </p:nvPr>
        </p:nvSpPr>
        <p:spPr/>
        <p:txBody>
          <a:bodyPr/>
          <a:lstStyle/>
          <a:p>
            <a:r>
              <a:rPr lang="da-DK" noProof="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410663717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kilt sto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lgn="l">
              <a:defRPr/>
            </a:lvl1pPr>
          </a:lstStyle>
          <a:p>
            <a:fld id="{E4F5AD44-40F1-44E6-9F39-6AED580B36D0}" type="datetime2">
              <a:rPr lang="da-DK" smtClean="0"/>
              <a:t>30. marts 2025</a:t>
            </a:fld>
            <a:endParaRPr lang="da-DK" dirty="0"/>
          </a:p>
        </p:txBody>
      </p:sp>
      <p:sp>
        <p:nvSpPr>
          <p:cNvPr id="5" name="Footer Placeholder 4"/>
          <p:cNvSpPr>
            <a:spLocks noGrp="1"/>
          </p:cNvSpPr>
          <p:nvPr>
            <p:ph type="ftr" sz="quarter" idx="11"/>
          </p:nvPr>
        </p:nvSpPr>
        <p:spPr/>
        <p:txBody>
          <a:bodyPr/>
          <a:lstStyle>
            <a:lvl1pPr algn="l">
              <a:defRPr/>
            </a:lvl1pPr>
          </a:lstStyle>
          <a:p>
            <a:r>
              <a:rPr lang="da-DK" dirty="0"/>
              <a:t>HK præsentation</a:t>
            </a:r>
          </a:p>
        </p:txBody>
      </p:sp>
      <p:sp>
        <p:nvSpPr>
          <p:cNvPr id="6" name="Slide Number Placeholder 5"/>
          <p:cNvSpPr>
            <a:spLocks noGrp="1"/>
          </p:cNvSpPr>
          <p:nvPr>
            <p:ph type="sldNum" sz="quarter" idx="12"/>
          </p:nvPr>
        </p:nvSpPr>
        <p:spPr/>
        <p:txBody>
          <a:bodyPr/>
          <a:lstStyle>
            <a:lvl1pPr algn="l">
              <a:defRPr/>
            </a:lvl1pPr>
          </a:lstStyle>
          <a:p>
            <a:fld id="{433D74EC-B1F4-4ED0-BDA3-9FE41FAAB2E1}" type="slidenum">
              <a:rPr lang="da-DK" smtClean="0"/>
              <a:pPr/>
              <a:t>‹nr.›</a:t>
            </a:fld>
            <a:endParaRPr lang="da-DK"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651" y="782421"/>
            <a:ext cx="9116459" cy="5264378"/>
          </a:xfrm>
          <a:prstGeom prst="rect">
            <a:avLst/>
          </a:prstGeom>
        </p:spPr>
      </p:pic>
      <p:sp>
        <p:nvSpPr>
          <p:cNvPr id="10" name="Title 1"/>
          <p:cNvSpPr>
            <a:spLocks noGrp="1"/>
          </p:cNvSpPr>
          <p:nvPr>
            <p:ph type="title"/>
          </p:nvPr>
        </p:nvSpPr>
        <p:spPr>
          <a:xfrm>
            <a:off x="2326702" y="1338943"/>
            <a:ext cx="5848469" cy="3015343"/>
          </a:xfrm>
        </p:spPr>
        <p:txBody>
          <a:bodyPr anchor="ctr" anchorCtr="0">
            <a:normAutofit/>
          </a:bodyPr>
          <a:lstStyle>
            <a:lvl1pPr algn="ctr">
              <a:defRPr sz="4000"/>
            </a:lvl1pPr>
          </a:lstStyle>
          <a:p>
            <a:r>
              <a:rPr lang="da-DK"/>
              <a:t>Klik for at redigere titeltypografien i masteren</a:t>
            </a:r>
            <a:endParaRPr lang="da-DK" dirty="0"/>
          </a:p>
        </p:txBody>
      </p:sp>
    </p:spTree>
    <p:extLst>
      <p:ext uri="{BB962C8B-B14F-4D97-AF65-F5344CB8AC3E}">
        <p14:creationId xmlns:p14="http://schemas.microsoft.com/office/powerpoint/2010/main" val="204564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kilt sto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5233" y="782421"/>
            <a:ext cx="8039492" cy="5264378"/>
          </a:xfrm>
          <a:prstGeom prst="rect">
            <a:avLst/>
          </a:prstGeom>
        </p:spPr>
      </p:pic>
      <p:sp>
        <p:nvSpPr>
          <p:cNvPr id="2" name="Title 1"/>
          <p:cNvSpPr>
            <a:spLocks noGrp="1"/>
          </p:cNvSpPr>
          <p:nvPr>
            <p:ph type="title"/>
          </p:nvPr>
        </p:nvSpPr>
        <p:spPr>
          <a:xfrm>
            <a:off x="2326702" y="1338943"/>
            <a:ext cx="5848469" cy="3015343"/>
          </a:xfrm>
        </p:spPr>
        <p:txBody>
          <a:bodyPr anchor="ctr" anchorCtr="0">
            <a:normAutofit/>
          </a:bodyPr>
          <a:lstStyle>
            <a:lvl1pPr algn="ctr">
              <a:defRPr sz="4000"/>
            </a:lvl1pPr>
          </a:lstStyle>
          <a:p>
            <a:r>
              <a:rPr lang="da-DK"/>
              <a:t>Klik for at redigere titeltypografien i masteren</a:t>
            </a:r>
            <a:endParaRPr lang="da-DK" dirty="0"/>
          </a:p>
        </p:txBody>
      </p:sp>
      <p:sp>
        <p:nvSpPr>
          <p:cNvPr id="4" name="Date Placeholder 3"/>
          <p:cNvSpPr>
            <a:spLocks noGrp="1"/>
          </p:cNvSpPr>
          <p:nvPr>
            <p:ph type="dt" sz="half" idx="10"/>
          </p:nvPr>
        </p:nvSpPr>
        <p:spPr/>
        <p:txBody>
          <a:bodyPr/>
          <a:lstStyle>
            <a:lvl1pPr algn="l">
              <a:defRPr/>
            </a:lvl1pPr>
          </a:lstStyle>
          <a:p>
            <a:fld id="{DDC84B17-1166-42B5-966B-D08524DEF834}" type="datetime2">
              <a:rPr lang="da-DK" smtClean="0"/>
              <a:t>30. marts 2025</a:t>
            </a:fld>
            <a:endParaRPr lang="da-DK" dirty="0"/>
          </a:p>
        </p:txBody>
      </p:sp>
      <p:sp>
        <p:nvSpPr>
          <p:cNvPr id="5" name="Footer Placeholder 4"/>
          <p:cNvSpPr>
            <a:spLocks noGrp="1"/>
          </p:cNvSpPr>
          <p:nvPr>
            <p:ph type="ftr" sz="quarter" idx="11"/>
          </p:nvPr>
        </p:nvSpPr>
        <p:spPr/>
        <p:txBody>
          <a:bodyPr/>
          <a:lstStyle>
            <a:lvl1pPr algn="l">
              <a:defRPr/>
            </a:lvl1pPr>
          </a:lstStyle>
          <a:p>
            <a:r>
              <a:rPr lang="da-DK" dirty="0"/>
              <a:t>HK præsentation</a:t>
            </a:r>
          </a:p>
        </p:txBody>
      </p:sp>
      <p:sp>
        <p:nvSpPr>
          <p:cNvPr id="6" name="Slide Number Placeholder 5"/>
          <p:cNvSpPr>
            <a:spLocks noGrp="1"/>
          </p:cNvSpPr>
          <p:nvPr>
            <p:ph type="sldNum" sz="quarter" idx="12"/>
          </p:nvPr>
        </p:nvSpPr>
        <p:spPr/>
        <p:txBody>
          <a:bodyPr/>
          <a:lstStyle>
            <a:lvl1pPr algn="l">
              <a:defRPr/>
            </a:lvl1pPr>
          </a:lstStyle>
          <a:p>
            <a:fld id="{433D74EC-B1F4-4ED0-BDA3-9FE41FAAB2E1}" type="slidenum">
              <a:rPr lang="da-DK" smtClean="0"/>
              <a:pPr/>
              <a:t>‹nr.›</a:t>
            </a:fld>
            <a:endParaRPr lang="da-DK" dirty="0"/>
          </a:p>
        </p:txBody>
      </p:sp>
    </p:spTree>
    <p:extLst>
      <p:ext uri="{BB962C8B-B14F-4D97-AF65-F5344CB8AC3E}">
        <p14:creationId xmlns:p14="http://schemas.microsoft.com/office/powerpoint/2010/main" val="152214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kilt mellem">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3971" y="3818166"/>
            <a:ext cx="4182047" cy="2738466"/>
          </a:xfrm>
          <a:prstGeom prst="rect">
            <a:avLst/>
          </a:prstGeom>
        </p:spPr>
      </p:pic>
      <p:sp>
        <p:nvSpPr>
          <p:cNvPr id="2" name="Title 1"/>
          <p:cNvSpPr>
            <a:spLocks noGrp="1"/>
          </p:cNvSpPr>
          <p:nvPr>
            <p:ph type="title"/>
          </p:nvPr>
        </p:nvSpPr>
        <p:spPr>
          <a:xfrm>
            <a:off x="432001" y="432000"/>
            <a:ext cx="5283000" cy="1151998"/>
          </a:xfrm>
        </p:spPr>
        <p:txBody>
          <a:bodyPr>
            <a:normAutofit/>
          </a:bodyPr>
          <a:lstStyle>
            <a:lvl1pPr>
              <a:defRPr sz="2800"/>
            </a:lvl1pPr>
          </a:lstStyle>
          <a:p>
            <a:r>
              <a:rPr lang="da-DK"/>
              <a:t>Klik for at redigere titeltypografien i masteren</a:t>
            </a:r>
            <a:endParaRPr lang="da-DK" dirty="0"/>
          </a:p>
        </p:txBody>
      </p:sp>
      <p:sp>
        <p:nvSpPr>
          <p:cNvPr id="3" name="Content Placeholder 2"/>
          <p:cNvSpPr>
            <a:spLocks noGrp="1"/>
          </p:cNvSpPr>
          <p:nvPr>
            <p:ph idx="1"/>
          </p:nvPr>
        </p:nvSpPr>
        <p:spPr>
          <a:xfrm>
            <a:off x="432000" y="1584000"/>
            <a:ext cx="5283362" cy="484199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7F258FF3-C659-417B-B03D-857CDA04E116}" type="datetime2">
              <a:rPr lang="da-DK" smtClean="0"/>
              <a:t>30. marts 2025</a:t>
            </a:fld>
            <a:endParaRPr lang="da-DK" dirty="0"/>
          </a:p>
        </p:txBody>
      </p:sp>
      <p:sp>
        <p:nvSpPr>
          <p:cNvPr id="5" name="Footer Placeholder 4"/>
          <p:cNvSpPr>
            <a:spLocks noGrp="1"/>
          </p:cNvSpPr>
          <p:nvPr>
            <p:ph type="ftr" sz="quarter" idx="11"/>
          </p:nvPr>
        </p:nvSpPr>
        <p:spPr/>
        <p:txBody>
          <a:bodyPr/>
          <a:lstStyle/>
          <a:p>
            <a:r>
              <a:rPr lang="da-DK" dirty="0"/>
              <a:t>HK præsentation</a:t>
            </a:r>
          </a:p>
        </p:txBody>
      </p:sp>
      <p:sp>
        <p:nvSpPr>
          <p:cNvPr id="6" name="Slide Number Placeholder 5"/>
          <p:cNvSpPr>
            <a:spLocks noGrp="1"/>
          </p:cNvSpPr>
          <p:nvPr>
            <p:ph type="sldNum" sz="quarter" idx="12"/>
          </p:nvPr>
        </p:nvSpPr>
        <p:spPr/>
        <p:txBody>
          <a:bodyPr/>
          <a:lstStyle/>
          <a:p>
            <a:fld id="{433D74EC-B1F4-4ED0-BDA3-9FE41FAAB2E1}" type="slidenum">
              <a:rPr lang="da-DK" smtClean="0"/>
              <a:t>‹nr.›</a:t>
            </a:fld>
            <a:endParaRPr lang="da-DK" dirty="0"/>
          </a:p>
        </p:txBody>
      </p:sp>
      <p:sp>
        <p:nvSpPr>
          <p:cNvPr id="8" name="Text Placeholder 12"/>
          <p:cNvSpPr>
            <a:spLocks noGrp="1"/>
          </p:cNvSpPr>
          <p:nvPr>
            <p:ph type="body" sz="quarter" idx="15"/>
          </p:nvPr>
        </p:nvSpPr>
        <p:spPr>
          <a:xfrm>
            <a:off x="6680697" y="4016829"/>
            <a:ext cx="3214417" cy="1752599"/>
          </a:xfrm>
          <a:prstGeom prst="rect">
            <a:avLst/>
          </a:prstGeom>
          <a:noFill/>
          <a:ln>
            <a:noFill/>
          </a:ln>
        </p:spPr>
        <p:txBody>
          <a:bodyPr lIns="216000" tIns="252000" rIns="216000" bIns="216000" anchor="ctr" anchorCtr="0">
            <a:noAutofit/>
          </a:bodyPr>
          <a:lstStyle>
            <a:lvl1pPr marL="0" indent="0" algn="ctr">
              <a:lnSpc>
                <a:spcPct val="80000"/>
              </a:lnSpc>
              <a:spcAft>
                <a:spcPts val="0"/>
              </a:spcAft>
              <a:buNone/>
              <a:defRPr sz="2400" cap="all" baseline="0">
                <a:solidFill>
                  <a:schemeClr val="tx2"/>
                </a:solidFill>
                <a:latin typeface="+mj-lt"/>
              </a:defRPr>
            </a:lvl1pPr>
          </a:lstStyle>
          <a:p>
            <a:pPr lvl="0"/>
            <a:r>
              <a:rPr lang="da-DK"/>
              <a:t>Rediger teksttypografien i masteren</a:t>
            </a:r>
          </a:p>
        </p:txBody>
      </p:sp>
    </p:spTree>
    <p:extLst>
      <p:ext uri="{BB962C8B-B14F-4D97-AF65-F5344CB8AC3E}">
        <p14:creationId xmlns:p14="http://schemas.microsoft.com/office/powerpoint/2010/main" val="213594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kilt lille">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6545743" cy="1151998"/>
          </a:xfrm>
        </p:spPr>
        <p:txBody>
          <a:bodyPr>
            <a:normAutofit/>
          </a:bodyPr>
          <a:lstStyle>
            <a:lvl1pPr>
              <a:defRPr sz="2800"/>
            </a:lvl1pPr>
          </a:lstStyle>
          <a:p>
            <a:r>
              <a:rPr lang="da-DK"/>
              <a:t>Klik for at redigere titeltypografien i masteren</a:t>
            </a:r>
            <a:endParaRPr lang="da-DK" dirty="0"/>
          </a:p>
        </p:txBody>
      </p:sp>
      <p:sp>
        <p:nvSpPr>
          <p:cNvPr id="3" name="Content Placeholder 2"/>
          <p:cNvSpPr>
            <a:spLocks noGrp="1"/>
          </p:cNvSpPr>
          <p:nvPr>
            <p:ph idx="1"/>
          </p:nvPr>
        </p:nvSpPr>
        <p:spPr>
          <a:xfrm>
            <a:off x="432000" y="1584000"/>
            <a:ext cx="6546192" cy="484199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p:cNvSpPr>
            <a:spLocks noGrp="1"/>
          </p:cNvSpPr>
          <p:nvPr>
            <p:ph type="dt" sz="half" idx="10"/>
          </p:nvPr>
        </p:nvSpPr>
        <p:spPr/>
        <p:txBody>
          <a:bodyPr/>
          <a:lstStyle/>
          <a:p>
            <a:fld id="{B41DB760-8F59-49B6-B1D5-313D90B8BDF0}" type="datetime2">
              <a:rPr lang="da-DK" smtClean="0"/>
              <a:t>30. marts 2025</a:t>
            </a:fld>
            <a:endParaRPr lang="da-DK" dirty="0"/>
          </a:p>
        </p:txBody>
      </p:sp>
      <p:sp>
        <p:nvSpPr>
          <p:cNvPr id="5" name="Footer Placeholder 4"/>
          <p:cNvSpPr>
            <a:spLocks noGrp="1"/>
          </p:cNvSpPr>
          <p:nvPr>
            <p:ph type="ftr" sz="quarter" idx="11"/>
          </p:nvPr>
        </p:nvSpPr>
        <p:spPr/>
        <p:txBody>
          <a:bodyPr/>
          <a:lstStyle/>
          <a:p>
            <a:r>
              <a:rPr lang="da-DK" dirty="0"/>
              <a:t>HK præsentation</a:t>
            </a:r>
          </a:p>
        </p:txBody>
      </p:sp>
      <p:sp>
        <p:nvSpPr>
          <p:cNvPr id="6" name="Slide Number Placeholder 5"/>
          <p:cNvSpPr>
            <a:spLocks noGrp="1"/>
          </p:cNvSpPr>
          <p:nvPr>
            <p:ph type="sldNum" sz="quarter" idx="12"/>
          </p:nvPr>
        </p:nvSpPr>
        <p:spPr/>
        <p:txBody>
          <a:bodyPr/>
          <a:lstStyle/>
          <a:p>
            <a:fld id="{433D74EC-B1F4-4ED0-BDA3-9FE41FAAB2E1}" type="slidenum">
              <a:rPr lang="da-DK" smtClean="0"/>
              <a:t>‹nr.›</a:t>
            </a:fld>
            <a:endParaRPr lang="da-DK"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9306" y="4615545"/>
            <a:ext cx="3248318" cy="1875770"/>
          </a:xfrm>
          <a:prstGeom prst="rect">
            <a:avLst/>
          </a:prstGeom>
        </p:spPr>
      </p:pic>
      <p:sp>
        <p:nvSpPr>
          <p:cNvPr id="8" name="Text Placeholder 12"/>
          <p:cNvSpPr>
            <a:spLocks noGrp="1"/>
          </p:cNvSpPr>
          <p:nvPr>
            <p:ph type="body" sz="quarter" idx="15"/>
          </p:nvPr>
        </p:nvSpPr>
        <p:spPr>
          <a:xfrm>
            <a:off x="7772399" y="4746170"/>
            <a:ext cx="2209799" cy="1197430"/>
          </a:xfrm>
          <a:prstGeom prst="rect">
            <a:avLst/>
          </a:prstGeom>
          <a:noFill/>
          <a:ln>
            <a:noFill/>
          </a:ln>
        </p:spPr>
        <p:txBody>
          <a:bodyPr lIns="216000" tIns="216000" rIns="216000" bIns="216000" anchor="ctr" anchorCtr="0">
            <a:noAutofit/>
          </a:bodyPr>
          <a:lstStyle>
            <a:lvl1pPr marL="0" indent="0" algn="ctr">
              <a:lnSpc>
                <a:spcPct val="80000"/>
              </a:lnSpc>
              <a:spcAft>
                <a:spcPts val="0"/>
              </a:spcAft>
              <a:buNone/>
              <a:defRPr sz="1800" cap="all" baseline="0">
                <a:solidFill>
                  <a:schemeClr val="tx2"/>
                </a:solidFill>
                <a:latin typeface="+mj-lt"/>
              </a:defRPr>
            </a:lvl1pPr>
          </a:lstStyle>
          <a:p>
            <a:pPr lvl="0"/>
            <a:r>
              <a:rPr lang="da-DK"/>
              <a:t>Rediger teksttypografien i masteren</a:t>
            </a:r>
          </a:p>
        </p:txBody>
      </p:sp>
    </p:spTree>
    <p:extLst>
      <p:ext uri="{BB962C8B-B14F-4D97-AF65-F5344CB8AC3E}">
        <p14:creationId xmlns:p14="http://schemas.microsoft.com/office/powerpoint/2010/main" val="408806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K PowerPoint Guide">
    <p:spTree>
      <p:nvGrpSpPr>
        <p:cNvPr id="1" name=""/>
        <p:cNvGrpSpPr/>
        <p:nvPr/>
      </p:nvGrpSpPr>
      <p:grpSpPr>
        <a:xfrm>
          <a:off x="0" y="0"/>
          <a:ext cx="0" cy="0"/>
          <a:chOff x="0" y="0"/>
          <a:chExt cx="0" cy="0"/>
        </a:xfrm>
      </p:grpSpPr>
      <p:pic>
        <p:nvPicPr>
          <p:cNvPr id="56" name="Billede 19"/>
          <p:cNvPicPr>
            <a:picLocks noChangeAspect="1"/>
          </p:cNvPicPr>
          <p:nvPr/>
        </p:nvPicPr>
        <p:blipFill rotWithShape="1">
          <a:blip r:embed="rId2">
            <a:extLst>
              <a:ext uri="{28A0092B-C50C-407E-A947-70E740481C1C}">
                <a14:useLocalDpi xmlns:a14="http://schemas.microsoft.com/office/drawing/2010/main" val="0"/>
              </a:ext>
            </a:extLst>
          </a:blip>
          <a:srcRect l="89493" t="-1021" b="92103"/>
          <a:stretch/>
        </p:blipFill>
        <p:spPr>
          <a:xfrm>
            <a:off x="9968403" y="1195640"/>
            <a:ext cx="1022484" cy="462224"/>
          </a:xfrm>
          <a:prstGeom prst="rect">
            <a:avLst/>
          </a:prstGeom>
        </p:spPr>
      </p:pic>
      <p:pic>
        <p:nvPicPr>
          <p:cNvPr id="20" name="Billede 19"/>
          <p:cNvPicPr>
            <a:picLocks noChangeAspect="1"/>
          </p:cNvPicPr>
          <p:nvPr/>
        </p:nvPicPr>
        <p:blipFill rotWithShape="1">
          <a:blip r:embed="rId2">
            <a:extLst>
              <a:ext uri="{28A0092B-C50C-407E-A947-70E740481C1C}">
                <a14:useLocalDpi xmlns:a14="http://schemas.microsoft.com/office/drawing/2010/main" val="0"/>
              </a:ext>
            </a:extLst>
          </a:blip>
          <a:srcRect l="89493" t="65792"/>
          <a:stretch/>
        </p:blipFill>
        <p:spPr>
          <a:xfrm>
            <a:off x="10170767" y="4902164"/>
            <a:ext cx="890019" cy="1543203"/>
          </a:xfrm>
          <a:prstGeom prst="rect">
            <a:avLst/>
          </a:prstGeom>
        </p:spPr>
      </p:pic>
      <p:sp>
        <p:nvSpPr>
          <p:cNvPr id="3" name="Pladsholder til dato 2"/>
          <p:cNvSpPr>
            <a:spLocks noGrp="1"/>
          </p:cNvSpPr>
          <p:nvPr>
            <p:ph type="dt" sz="half" idx="10"/>
          </p:nvPr>
        </p:nvSpPr>
        <p:spPr>
          <a:xfrm>
            <a:off x="7503463" y="6586011"/>
            <a:ext cx="1335444" cy="265781"/>
          </a:xfrm>
        </p:spPr>
        <p:txBody>
          <a:bodyPr/>
          <a:lstStyle>
            <a:lvl1pPr>
              <a:defRPr>
                <a:solidFill>
                  <a:schemeClr val="bg1"/>
                </a:solidFill>
              </a:defRPr>
            </a:lvl1pPr>
          </a:lstStyle>
          <a:p>
            <a:fld id="{4E2621F9-6004-45CD-8872-B5C6316486AF}" type="datetime2">
              <a:rPr lang="da-DK" noProof="0" smtClean="0"/>
              <a:t>30. marts 2025</a:t>
            </a:fld>
            <a:endParaRPr lang="da-DK" noProof="0" dirty="0"/>
          </a:p>
        </p:txBody>
      </p:sp>
      <p:sp>
        <p:nvSpPr>
          <p:cNvPr id="4" name="Pladsholder til sidefod 3"/>
          <p:cNvSpPr>
            <a:spLocks noGrp="1"/>
          </p:cNvSpPr>
          <p:nvPr>
            <p:ph type="ftr" sz="quarter" idx="11"/>
          </p:nvPr>
        </p:nvSpPr>
        <p:spPr>
          <a:xfrm>
            <a:off x="9021308" y="6586010"/>
            <a:ext cx="2610937" cy="265781"/>
          </a:xfrm>
        </p:spPr>
        <p:txBody>
          <a:bodyPr/>
          <a:lstStyle>
            <a:lvl1pPr>
              <a:defRPr>
                <a:solidFill>
                  <a:schemeClr val="bg1"/>
                </a:solidFill>
              </a:defRPr>
            </a:lvl1pPr>
          </a:lstStyle>
          <a:p>
            <a:r>
              <a:rPr lang="da-DK" noProof="0" dirty="0"/>
              <a:t>HK præsentation</a:t>
            </a:r>
          </a:p>
        </p:txBody>
      </p:sp>
      <p:sp>
        <p:nvSpPr>
          <p:cNvPr id="5" name="Pladsholder til diasnummer 4"/>
          <p:cNvSpPr>
            <a:spLocks noGrp="1"/>
          </p:cNvSpPr>
          <p:nvPr>
            <p:ph type="sldNum" sz="quarter" idx="12"/>
          </p:nvPr>
        </p:nvSpPr>
        <p:spPr>
          <a:xfrm>
            <a:off x="6784568" y="6586011"/>
            <a:ext cx="544421" cy="265781"/>
          </a:xfrm>
        </p:spPr>
        <p:txBody>
          <a:bodyPr/>
          <a:lstStyle>
            <a:lvl1pPr>
              <a:defRPr>
                <a:solidFill>
                  <a:schemeClr val="bg1"/>
                </a:solidFill>
              </a:defRPr>
            </a:lvl1pPr>
          </a:lstStyle>
          <a:p>
            <a:fld id="{AF54B9EF-527F-4F31-BDA9-861CCA0FE377}" type="slidenum">
              <a:rPr lang="da-DK" noProof="0" smtClean="0"/>
              <a:pPr/>
              <a:t>‹nr.›</a:t>
            </a:fld>
            <a:endParaRPr lang="da-DK" noProof="0" dirty="0"/>
          </a:p>
        </p:txBody>
      </p:sp>
      <p:sp>
        <p:nvSpPr>
          <p:cNvPr id="10" name="TextBox 7"/>
          <p:cNvSpPr txBox="1"/>
          <p:nvPr/>
        </p:nvSpPr>
        <p:spPr>
          <a:xfrm>
            <a:off x="573689" y="544961"/>
            <a:ext cx="11056432" cy="225767"/>
          </a:xfrm>
          <a:prstGeom prst="rect">
            <a:avLst/>
          </a:prstGeom>
          <a:noFill/>
        </p:spPr>
        <p:txBody>
          <a:bodyPr wrap="square" lIns="0" tIns="0" rIns="0" bIns="0" rtlCol="0">
            <a:spAutoFit/>
          </a:bodyPr>
          <a:lstStyle/>
          <a:p>
            <a:r>
              <a:rPr lang="da-DK" sz="1467" noProof="0" dirty="0">
                <a:solidFill>
                  <a:schemeClr val="accent1"/>
                </a:solidFill>
                <a:latin typeface="+mj-lt"/>
                <a:cs typeface="Arial" pitchFamily="34" charset="0"/>
              </a:rPr>
              <a:t>FUNKTIONER</a:t>
            </a:r>
            <a:r>
              <a:rPr lang="da-DK" sz="1467" baseline="0" noProof="0" dirty="0">
                <a:solidFill>
                  <a:schemeClr val="accent1"/>
                </a:solidFill>
                <a:latin typeface="+mj-lt"/>
                <a:cs typeface="Arial" pitchFamily="34" charset="0"/>
              </a:rPr>
              <a:t> OG DESIGN FOR MASTER</a:t>
            </a:r>
            <a:endParaRPr lang="da-DK" sz="1467" noProof="0" dirty="0">
              <a:solidFill>
                <a:schemeClr val="accent1"/>
              </a:solidFill>
              <a:latin typeface="+mj-lt"/>
              <a:cs typeface="Arial" pitchFamily="34" charset="0"/>
            </a:endParaRPr>
          </a:p>
        </p:txBody>
      </p:sp>
      <p:sp>
        <p:nvSpPr>
          <p:cNvPr id="12" name="TextBox 10"/>
          <p:cNvSpPr txBox="1"/>
          <p:nvPr/>
        </p:nvSpPr>
        <p:spPr>
          <a:xfrm>
            <a:off x="3217193" y="904193"/>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FARVER</a:t>
            </a:r>
          </a:p>
        </p:txBody>
      </p:sp>
      <p:sp>
        <p:nvSpPr>
          <p:cNvPr id="13" name="TextBox 11"/>
          <p:cNvSpPr txBox="1"/>
          <p:nvPr/>
        </p:nvSpPr>
        <p:spPr>
          <a:xfrm>
            <a:off x="3217193" y="1022870"/>
            <a:ext cx="2166908" cy="246221"/>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HK’s</a:t>
            </a:r>
            <a:r>
              <a:rPr lang="da-DK" sz="800" baseline="0" noProof="0" dirty="0">
                <a:solidFill>
                  <a:schemeClr val="tx1"/>
                </a:solidFill>
                <a:latin typeface="+mn-lt"/>
                <a:cs typeface="Arial" pitchFamily="34" charset="0"/>
              </a:rPr>
              <a:t> farver etableret HK’s skabelon. Anvend alene en af stærke kontrastfarver ad gangen.</a:t>
            </a:r>
          </a:p>
        </p:txBody>
      </p:sp>
      <p:sp>
        <p:nvSpPr>
          <p:cNvPr id="18" name="TextBox 16"/>
          <p:cNvSpPr txBox="1"/>
          <p:nvPr/>
        </p:nvSpPr>
        <p:spPr>
          <a:xfrm>
            <a:off x="6079869" y="4020204"/>
            <a:ext cx="2166908" cy="123111"/>
          </a:xfrm>
          <a:prstGeom prst="rect">
            <a:avLst/>
          </a:prstGeom>
          <a:noFill/>
        </p:spPr>
        <p:txBody>
          <a:bodyPr wrap="square" lIns="0" tIns="0" rIns="0" bIns="0" rtlCol="0">
            <a:spAutoFit/>
          </a:bodyPr>
          <a:lstStyle/>
          <a:p>
            <a:r>
              <a:rPr lang="da-DK" sz="800" baseline="0" noProof="0" dirty="0">
                <a:solidFill>
                  <a:schemeClr val="tx2"/>
                </a:solidFill>
                <a:latin typeface="+mj-lt"/>
                <a:cs typeface="Arial" pitchFamily="34" charset="0"/>
              </a:rPr>
              <a:t>EFFEKTER BØR IKKE ANVENDES</a:t>
            </a:r>
            <a:endParaRPr lang="da-DK" sz="800" noProof="0" dirty="0">
              <a:solidFill>
                <a:schemeClr val="tx2"/>
              </a:solidFill>
              <a:latin typeface="+mj-lt"/>
              <a:cs typeface="Arial" pitchFamily="34" charset="0"/>
            </a:endParaRPr>
          </a:p>
        </p:txBody>
      </p:sp>
      <p:sp>
        <p:nvSpPr>
          <p:cNvPr id="19" name="TextBox 17"/>
          <p:cNvSpPr txBox="1"/>
          <p:nvPr/>
        </p:nvSpPr>
        <p:spPr>
          <a:xfrm>
            <a:off x="6079869" y="4147368"/>
            <a:ext cx="2166908" cy="369332"/>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Effekter</a:t>
            </a:r>
            <a:r>
              <a:rPr lang="da-DK" sz="800" baseline="0" noProof="0" dirty="0">
                <a:solidFill>
                  <a:schemeClr val="tx1"/>
                </a:solidFill>
                <a:latin typeface="+mn-lt"/>
                <a:cs typeface="Arial" pitchFamily="34" charset="0"/>
              </a:rPr>
              <a:t> som </a:t>
            </a:r>
            <a:r>
              <a:rPr lang="da-DK" sz="800" noProof="0" dirty="0">
                <a:solidFill>
                  <a:schemeClr val="tx1"/>
                </a:solidFill>
                <a:latin typeface="+mn-lt"/>
                <a:cs typeface="Arial" pitchFamily="34" charset="0"/>
              </a:rPr>
              <a:t>Skær, Bløde kanter, Skygger</a:t>
            </a:r>
            <a:r>
              <a:rPr lang="da-DK" sz="800" baseline="0" noProof="0" dirty="0">
                <a:solidFill>
                  <a:schemeClr val="tx1"/>
                </a:solidFill>
                <a:latin typeface="+mn-lt"/>
                <a:cs typeface="Arial" pitchFamily="34" charset="0"/>
              </a:rPr>
              <a:t> og Facet er ikke godkendte hos HK. Hverken i objekter eller tekster.</a:t>
            </a:r>
            <a:endParaRPr lang="da-DK" sz="800" noProof="0" dirty="0">
              <a:solidFill>
                <a:schemeClr val="tx1"/>
              </a:solidFill>
              <a:latin typeface="+mn-lt"/>
              <a:cs typeface="Arial" pitchFamily="34" charset="0"/>
            </a:endParaRPr>
          </a:p>
        </p:txBody>
      </p:sp>
      <p:sp>
        <p:nvSpPr>
          <p:cNvPr id="23" name="TextBox 30"/>
          <p:cNvSpPr txBox="1"/>
          <p:nvPr/>
        </p:nvSpPr>
        <p:spPr>
          <a:xfrm>
            <a:off x="3227794" y="2575685"/>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GODKENDTE</a:t>
            </a:r>
            <a:r>
              <a:rPr lang="da-DK" sz="800" baseline="0" noProof="0" dirty="0">
                <a:solidFill>
                  <a:schemeClr val="tx2"/>
                </a:solidFill>
                <a:latin typeface="+mj-lt"/>
                <a:cs typeface="Arial" pitchFamily="34" charset="0"/>
              </a:rPr>
              <a:t> FARVER: TABELLER/GRAFER</a:t>
            </a:r>
            <a:endParaRPr lang="da-DK" sz="800" noProof="0" dirty="0">
              <a:solidFill>
                <a:schemeClr val="tx2"/>
              </a:solidFill>
              <a:latin typeface="+mj-lt"/>
              <a:cs typeface="Arial" pitchFamily="34" charset="0"/>
            </a:endParaRPr>
          </a:p>
        </p:txBody>
      </p:sp>
      <p:sp>
        <p:nvSpPr>
          <p:cNvPr id="24" name="TextBox 31"/>
          <p:cNvSpPr txBox="1"/>
          <p:nvPr/>
        </p:nvSpPr>
        <p:spPr>
          <a:xfrm>
            <a:off x="3227794" y="2695907"/>
            <a:ext cx="2166908" cy="492443"/>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Anvende</a:t>
            </a:r>
            <a:r>
              <a:rPr lang="da-DK" sz="800" baseline="0" noProof="0" dirty="0">
                <a:solidFill>
                  <a:schemeClr val="tx1"/>
                </a:solidFill>
                <a:latin typeface="+mn-lt"/>
                <a:cs typeface="Arial" pitchFamily="34" charset="0"/>
              </a:rPr>
              <a:t> primært de blå farvetoner når du etablerer tabeller og grafer. Hvis du har behov for yderligere markering anvend alene en enkelt af de stærke kontraster.</a:t>
            </a:r>
            <a:endParaRPr lang="da-DK" sz="800" noProof="0" dirty="0">
              <a:solidFill>
                <a:schemeClr val="tx1"/>
              </a:solidFill>
              <a:latin typeface="+mn-lt"/>
              <a:cs typeface="Arial" pitchFamily="34" charset="0"/>
            </a:endParaRPr>
          </a:p>
        </p:txBody>
      </p:sp>
      <p:sp>
        <p:nvSpPr>
          <p:cNvPr id="25" name="TextBox 32"/>
          <p:cNvSpPr txBox="1"/>
          <p:nvPr/>
        </p:nvSpPr>
        <p:spPr>
          <a:xfrm>
            <a:off x="6054805" y="904193"/>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GODKENDTE</a:t>
            </a:r>
            <a:r>
              <a:rPr lang="da-DK" sz="800" baseline="0" noProof="0" dirty="0">
                <a:solidFill>
                  <a:schemeClr val="tx2"/>
                </a:solidFill>
                <a:latin typeface="+mj-lt"/>
                <a:cs typeface="Arial" pitchFamily="34" charset="0"/>
              </a:rPr>
              <a:t> FARVER: SMART ART</a:t>
            </a:r>
            <a:endParaRPr lang="da-DK" sz="800" noProof="0" dirty="0">
              <a:solidFill>
                <a:schemeClr val="tx2"/>
              </a:solidFill>
              <a:latin typeface="+mj-lt"/>
              <a:cs typeface="Arial" pitchFamily="34" charset="0"/>
            </a:endParaRPr>
          </a:p>
        </p:txBody>
      </p:sp>
      <p:sp>
        <p:nvSpPr>
          <p:cNvPr id="26" name="TextBox 33"/>
          <p:cNvSpPr txBox="1"/>
          <p:nvPr/>
        </p:nvSpPr>
        <p:spPr>
          <a:xfrm>
            <a:off x="6054805" y="1031355"/>
            <a:ext cx="2166908" cy="369332"/>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Anvend</a:t>
            </a:r>
            <a:r>
              <a:rPr lang="da-DK" sz="800" baseline="0" noProof="0" dirty="0">
                <a:solidFill>
                  <a:schemeClr val="tx1"/>
                </a:solidFill>
                <a:latin typeface="+mn-lt"/>
                <a:cs typeface="Arial" pitchFamily="34" charset="0"/>
              </a:rPr>
              <a:t> primært de blå kombinationer. Og anvend alene en af de stærke kontrastfarver ad gangen.</a:t>
            </a:r>
            <a:endParaRPr lang="da-DK" sz="800" noProof="0" dirty="0">
              <a:solidFill>
                <a:schemeClr val="tx1"/>
              </a:solidFill>
              <a:latin typeface="+mn-lt"/>
              <a:cs typeface="Arial" pitchFamily="34" charset="0"/>
            </a:endParaRPr>
          </a:p>
        </p:txBody>
      </p:sp>
      <p:sp>
        <p:nvSpPr>
          <p:cNvPr id="27" name="TextBox 40"/>
          <p:cNvSpPr txBox="1"/>
          <p:nvPr/>
        </p:nvSpPr>
        <p:spPr>
          <a:xfrm>
            <a:off x="562526" y="904193"/>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LAYOUTS:</a:t>
            </a:r>
            <a:r>
              <a:rPr lang="da-DK" sz="800" baseline="0" noProof="0" dirty="0">
                <a:solidFill>
                  <a:schemeClr val="tx2"/>
                </a:solidFill>
                <a:latin typeface="+mj-lt"/>
                <a:cs typeface="Arial" pitchFamily="34" charset="0"/>
              </a:rPr>
              <a:t>  FIND DEM</a:t>
            </a:r>
            <a:endParaRPr lang="da-DK" sz="800" noProof="0" dirty="0">
              <a:solidFill>
                <a:schemeClr val="tx2"/>
              </a:solidFill>
              <a:latin typeface="+mj-lt"/>
              <a:cs typeface="Arial" pitchFamily="34" charset="0"/>
            </a:endParaRPr>
          </a:p>
        </p:txBody>
      </p:sp>
      <p:sp>
        <p:nvSpPr>
          <p:cNvPr id="28" name="TextBox 41"/>
          <p:cNvSpPr txBox="1"/>
          <p:nvPr/>
        </p:nvSpPr>
        <p:spPr>
          <a:xfrm>
            <a:off x="562526" y="1025633"/>
            <a:ext cx="2166908" cy="369332"/>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Klik på Startside I top</a:t>
            </a:r>
            <a:r>
              <a:rPr lang="da-DK" sz="800" baseline="0" noProof="0" dirty="0">
                <a:solidFill>
                  <a:schemeClr val="tx1"/>
                </a:solidFill>
                <a:latin typeface="+mn-lt"/>
                <a:cs typeface="Arial" pitchFamily="34" charset="0"/>
              </a:rPr>
              <a:t> menuen. Klik Layouts og find alternative grafiske opstillinger til billeder, tekst, agenda etc…</a:t>
            </a:r>
          </a:p>
        </p:txBody>
      </p:sp>
      <p:sp>
        <p:nvSpPr>
          <p:cNvPr id="29" name="TextBox 42"/>
          <p:cNvSpPr txBox="1"/>
          <p:nvPr/>
        </p:nvSpPr>
        <p:spPr>
          <a:xfrm>
            <a:off x="562526" y="4674463"/>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SIDE</a:t>
            </a:r>
            <a:r>
              <a:rPr lang="da-DK" sz="800" baseline="0" noProof="0" dirty="0">
                <a:solidFill>
                  <a:schemeClr val="tx2"/>
                </a:solidFill>
                <a:latin typeface="+mj-lt"/>
                <a:cs typeface="Arial" pitchFamily="34" charset="0"/>
              </a:rPr>
              <a:t>HOVED OG SIDEFOD</a:t>
            </a:r>
            <a:endParaRPr lang="da-DK" sz="800" noProof="0" dirty="0">
              <a:solidFill>
                <a:schemeClr val="tx2"/>
              </a:solidFill>
              <a:latin typeface="+mj-lt"/>
              <a:cs typeface="Arial" pitchFamily="34" charset="0"/>
            </a:endParaRPr>
          </a:p>
        </p:txBody>
      </p:sp>
      <p:sp>
        <p:nvSpPr>
          <p:cNvPr id="30" name="TextBox 43"/>
          <p:cNvSpPr txBox="1"/>
          <p:nvPr/>
        </p:nvSpPr>
        <p:spPr>
          <a:xfrm>
            <a:off x="562526" y="4791213"/>
            <a:ext cx="2166908" cy="492443"/>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Klik på Startside  I top menuen. Klik Indsæt og</a:t>
            </a:r>
            <a:r>
              <a:rPr lang="da-DK" sz="800" baseline="0" noProof="0" dirty="0">
                <a:solidFill>
                  <a:schemeClr val="tx1"/>
                </a:solidFill>
                <a:latin typeface="+mn-lt"/>
                <a:cs typeface="Arial" pitchFamily="34" charset="0"/>
              </a:rPr>
              <a:t> derefter på</a:t>
            </a:r>
            <a:r>
              <a:rPr lang="da-DK" sz="800" noProof="0" dirty="0">
                <a:solidFill>
                  <a:schemeClr val="tx1"/>
                </a:solidFill>
                <a:latin typeface="+mn-lt"/>
                <a:cs typeface="Arial" pitchFamily="34" charset="0"/>
              </a:rPr>
              <a:t> ikonet</a:t>
            </a:r>
            <a:r>
              <a:rPr lang="da-DK" sz="800" baseline="0" noProof="0" dirty="0">
                <a:solidFill>
                  <a:schemeClr val="tx1"/>
                </a:solidFill>
                <a:latin typeface="+mn-lt"/>
                <a:cs typeface="Arial" pitchFamily="34" charset="0"/>
              </a:rPr>
              <a:t> Sidehoved og sidefod. Du kan her indstillet sidefoden (footeren) for alle sider i dokumentet.</a:t>
            </a:r>
            <a:endParaRPr lang="da-DK" sz="800" noProof="0" dirty="0">
              <a:solidFill>
                <a:schemeClr val="tx1"/>
              </a:solidFill>
              <a:latin typeface="+mn-lt"/>
              <a:cs typeface="Arial" pitchFamily="34" charset="0"/>
            </a:endParaRPr>
          </a:p>
        </p:txBody>
      </p:sp>
      <p:sp>
        <p:nvSpPr>
          <p:cNvPr id="32" name="TextBox 48"/>
          <p:cNvSpPr txBox="1"/>
          <p:nvPr/>
        </p:nvSpPr>
        <p:spPr>
          <a:xfrm>
            <a:off x="8893882" y="904193"/>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INDSÆTTELSE AF BILLEDER</a:t>
            </a:r>
          </a:p>
        </p:txBody>
      </p:sp>
      <p:sp>
        <p:nvSpPr>
          <p:cNvPr id="33" name="TextBox 49"/>
          <p:cNvSpPr txBox="1"/>
          <p:nvPr/>
        </p:nvSpPr>
        <p:spPr>
          <a:xfrm>
            <a:off x="8893882" y="1052335"/>
            <a:ext cx="2166908" cy="1107996"/>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Klik på ikonerne i</a:t>
            </a:r>
            <a:r>
              <a:rPr lang="da-DK" sz="800" baseline="0" noProof="0" dirty="0">
                <a:solidFill>
                  <a:schemeClr val="tx1"/>
                </a:solidFill>
                <a:latin typeface="+mn-lt"/>
                <a:cs typeface="Arial" pitchFamily="34" charset="0"/>
              </a:rPr>
              <a:t> pladsholderne for at indsætte billeder I præsentationen. </a:t>
            </a:r>
          </a:p>
          <a:p>
            <a:endParaRPr lang="da-DK" sz="800" baseline="0" noProof="0" dirty="0">
              <a:solidFill>
                <a:schemeClr val="tx1"/>
              </a:solidFill>
              <a:latin typeface="+mn-lt"/>
              <a:cs typeface="Arial" pitchFamily="34" charset="0"/>
            </a:endParaRPr>
          </a:p>
          <a:p>
            <a:endParaRPr lang="da-DK" sz="800" baseline="0" noProof="0" dirty="0">
              <a:solidFill>
                <a:schemeClr val="tx1"/>
              </a:solidFill>
              <a:latin typeface="+mn-lt"/>
              <a:cs typeface="Arial" pitchFamily="34" charset="0"/>
            </a:endParaRPr>
          </a:p>
          <a:p>
            <a:endParaRPr lang="da-DK" sz="800" baseline="0" noProof="0" dirty="0">
              <a:solidFill>
                <a:schemeClr val="tx1"/>
              </a:solidFill>
              <a:latin typeface="+mn-lt"/>
              <a:cs typeface="Arial" pitchFamily="34" charset="0"/>
            </a:endParaRPr>
          </a:p>
          <a:p>
            <a:r>
              <a:rPr lang="da-DK" sz="800" baseline="0" noProof="0" dirty="0">
                <a:solidFill>
                  <a:schemeClr val="tx1"/>
                </a:solidFill>
                <a:latin typeface="+mn-lt"/>
                <a:cs typeface="Arial" pitchFamily="34" charset="0"/>
              </a:rPr>
              <a:t>De særlige billedholdere vil bevare formatet uanset hvilket billede du indsætter. Layouts med billedholdere er markeret med dette ikon nedenst.:</a:t>
            </a:r>
            <a:endParaRPr lang="da-DK" sz="800" noProof="0" dirty="0">
              <a:solidFill>
                <a:schemeClr val="tx1"/>
              </a:solidFill>
              <a:latin typeface="+mn-lt"/>
              <a:cs typeface="Arial" pitchFamily="34" charset="0"/>
            </a:endParaRPr>
          </a:p>
        </p:txBody>
      </p:sp>
      <p:sp>
        <p:nvSpPr>
          <p:cNvPr id="35" name="TextBox 51"/>
          <p:cNvSpPr txBox="1"/>
          <p:nvPr/>
        </p:nvSpPr>
        <p:spPr>
          <a:xfrm>
            <a:off x="8893879" y="5307618"/>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ANIMATIONER</a:t>
            </a:r>
            <a:r>
              <a:rPr lang="da-DK" sz="800" baseline="0" noProof="0" dirty="0">
                <a:solidFill>
                  <a:schemeClr val="tx2"/>
                </a:solidFill>
                <a:latin typeface="+mj-lt"/>
                <a:cs typeface="Arial" pitchFamily="34" charset="0"/>
              </a:rPr>
              <a:t> OG OVERGANGE</a:t>
            </a:r>
            <a:endParaRPr lang="da-DK" sz="800" noProof="0" dirty="0">
              <a:solidFill>
                <a:schemeClr val="tx2"/>
              </a:solidFill>
              <a:latin typeface="+mj-lt"/>
              <a:cs typeface="Arial" pitchFamily="34" charset="0"/>
            </a:endParaRPr>
          </a:p>
        </p:txBody>
      </p:sp>
      <p:sp>
        <p:nvSpPr>
          <p:cNvPr id="37" name="TextBox 62"/>
          <p:cNvSpPr txBox="1"/>
          <p:nvPr/>
        </p:nvSpPr>
        <p:spPr>
          <a:xfrm>
            <a:off x="8884950" y="4190589"/>
            <a:ext cx="2166908" cy="123111"/>
          </a:xfrm>
          <a:prstGeom prst="rect">
            <a:avLst/>
          </a:prstGeom>
          <a:noFill/>
        </p:spPr>
        <p:txBody>
          <a:bodyPr wrap="square" lIns="0" tIns="0" rIns="0" bIns="0" rtlCol="0">
            <a:spAutoFit/>
          </a:bodyPr>
          <a:lstStyle/>
          <a:p>
            <a:r>
              <a:rPr lang="da-DK" sz="800" noProof="0" dirty="0">
                <a:solidFill>
                  <a:schemeClr val="tx2"/>
                </a:solidFill>
                <a:latin typeface="+mj-lt"/>
                <a:cs typeface="Arial" pitchFamily="34" charset="0"/>
              </a:rPr>
              <a:t>BESKÆR</a:t>
            </a:r>
            <a:r>
              <a:rPr lang="da-DK" sz="800" baseline="0" noProof="0" dirty="0">
                <a:solidFill>
                  <a:schemeClr val="tx2"/>
                </a:solidFill>
                <a:latin typeface="+mj-lt"/>
                <a:cs typeface="Arial" pitchFamily="34" charset="0"/>
              </a:rPr>
              <a:t> BILLEDER</a:t>
            </a:r>
            <a:endParaRPr lang="da-DK" sz="800" noProof="0" dirty="0">
              <a:solidFill>
                <a:schemeClr val="tx2"/>
              </a:solidFill>
              <a:latin typeface="+mj-lt"/>
              <a:cs typeface="Arial" pitchFamily="34" charset="0"/>
            </a:endParaRPr>
          </a:p>
        </p:txBody>
      </p:sp>
      <p:sp>
        <p:nvSpPr>
          <p:cNvPr id="38" name="TextBox 63"/>
          <p:cNvSpPr txBox="1"/>
          <p:nvPr/>
        </p:nvSpPr>
        <p:spPr>
          <a:xfrm>
            <a:off x="8884950" y="4338731"/>
            <a:ext cx="2166908" cy="738664"/>
          </a:xfrm>
          <a:prstGeom prst="rect">
            <a:avLst/>
          </a:prstGeom>
          <a:noFill/>
        </p:spPr>
        <p:txBody>
          <a:bodyPr wrap="square" lIns="0" tIns="0" rIns="0" bIns="0" rtlCol="0">
            <a:spAutoFit/>
          </a:bodyPr>
          <a:lstStyle/>
          <a:p>
            <a:r>
              <a:rPr lang="da-DK" sz="800" noProof="0" dirty="0">
                <a:solidFill>
                  <a:schemeClr val="tx1"/>
                </a:solidFill>
                <a:latin typeface="+mn-lt"/>
                <a:cs typeface="Arial" pitchFamily="34" charset="0"/>
              </a:rPr>
              <a:t>Klik på billedet. I top</a:t>
            </a:r>
            <a:r>
              <a:rPr lang="da-DK" sz="800" baseline="0" noProof="0" dirty="0">
                <a:solidFill>
                  <a:schemeClr val="tx1"/>
                </a:solidFill>
                <a:latin typeface="+mn-lt"/>
                <a:cs typeface="Arial" pitchFamily="34" charset="0"/>
              </a:rPr>
              <a:t> menuen Billedformater klik Formater og Beskær. Vælg beskær for at ændre størrelsen på billedet. Vælg Fyld for at ændre flytte billedet inden for beskæringen </a:t>
            </a:r>
            <a:r>
              <a:rPr lang="da-DK" sz="800" i="1" baseline="0" noProof="0" dirty="0">
                <a:solidFill>
                  <a:schemeClr val="tx1"/>
                </a:solidFill>
                <a:latin typeface="+mn-lt"/>
                <a:cs typeface="Arial" pitchFamily="34" charset="0"/>
              </a:rPr>
              <a:t>(Pan). (Bemærk: Pan er kun tilgængeligt I Office 2010 og nyere.)</a:t>
            </a:r>
            <a:endParaRPr lang="da-DK" sz="800" i="1" noProof="0" dirty="0">
              <a:solidFill>
                <a:schemeClr val="tx1"/>
              </a:solidFill>
              <a:latin typeface="+mn-lt"/>
              <a:cs typeface="Arial" pitchFamily="34" charset="0"/>
            </a:endParaRPr>
          </a:p>
        </p:txBody>
      </p:sp>
      <p:sp>
        <p:nvSpPr>
          <p:cNvPr id="58" name="TextBox 63"/>
          <p:cNvSpPr txBox="1"/>
          <p:nvPr/>
        </p:nvSpPr>
        <p:spPr>
          <a:xfrm>
            <a:off x="8884949" y="5430729"/>
            <a:ext cx="2166908" cy="984885"/>
          </a:xfrm>
          <a:prstGeom prst="rect">
            <a:avLst/>
          </a:prstGeom>
          <a:noFill/>
        </p:spPr>
        <p:txBody>
          <a:bodyPr wrap="square" lIns="0" tIns="0" rIns="0" bIns="0" rtlCol="0">
            <a:spAutoFit/>
          </a:bodyPr>
          <a:lstStyle/>
          <a:p>
            <a:r>
              <a:rPr lang="da-DK" sz="800" i="0" noProof="0" dirty="0">
                <a:solidFill>
                  <a:schemeClr val="tx1"/>
                </a:solidFill>
                <a:latin typeface="+mn-lt"/>
                <a:cs typeface="Arial" pitchFamily="34" charset="0"/>
              </a:rPr>
              <a:t>Skabelonen</a:t>
            </a:r>
            <a:r>
              <a:rPr lang="da-DK" sz="800" i="0" baseline="0" noProof="0" dirty="0">
                <a:solidFill>
                  <a:schemeClr val="tx1"/>
                </a:solidFill>
                <a:latin typeface="+mn-lt"/>
                <a:cs typeface="Arial" pitchFamily="34" charset="0"/>
              </a:rPr>
              <a:t> er etableret med udtoning som standard for overgange. Anvend altid denne således vi aligner vores præsentationer. </a:t>
            </a:r>
          </a:p>
          <a:p>
            <a:endParaRPr lang="da-DK" sz="800" i="0" baseline="0" noProof="0" dirty="0">
              <a:solidFill>
                <a:schemeClr val="tx1"/>
              </a:solidFill>
              <a:latin typeface="+mn-lt"/>
              <a:cs typeface="Arial" pitchFamily="34" charset="0"/>
            </a:endParaRPr>
          </a:p>
          <a:p>
            <a:r>
              <a:rPr lang="da-DK" sz="800" i="0" baseline="0" noProof="0" dirty="0">
                <a:solidFill>
                  <a:schemeClr val="tx1"/>
                </a:solidFill>
                <a:latin typeface="+mn-lt"/>
                <a:cs typeface="Arial" pitchFamily="34" charset="0"/>
              </a:rPr>
              <a:t>Anvend </a:t>
            </a:r>
            <a:r>
              <a:rPr lang="da-DK" sz="800" i="1" baseline="0" noProof="0" dirty="0">
                <a:solidFill>
                  <a:schemeClr val="tx1"/>
                </a:solidFill>
                <a:latin typeface="+mn-lt"/>
                <a:cs typeface="Arial" pitchFamily="34" charset="0"/>
              </a:rPr>
              <a:t>Udtoning</a:t>
            </a:r>
            <a:r>
              <a:rPr lang="da-DK" sz="800" i="0" baseline="0" noProof="0" dirty="0">
                <a:solidFill>
                  <a:schemeClr val="tx1"/>
                </a:solidFill>
                <a:latin typeface="+mn-lt"/>
                <a:cs typeface="Arial" pitchFamily="34" charset="0"/>
              </a:rPr>
              <a:t> som standard hvis du ønsker at etablere animationer.</a:t>
            </a:r>
          </a:p>
          <a:p>
            <a:endParaRPr lang="da-DK" sz="800" i="0" baseline="0" noProof="0" dirty="0">
              <a:solidFill>
                <a:schemeClr val="tx1"/>
              </a:solidFill>
              <a:latin typeface="+mn-lt"/>
              <a:cs typeface="Arial" pitchFamily="34" charset="0"/>
            </a:endParaRPr>
          </a:p>
          <a:p>
            <a:endParaRPr lang="da-DK" sz="800" i="1" noProof="0" dirty="0">
              <a:solidFill>
                <a:schemeClr val="tx1"/>
              </a:solidFill>
              <a:latin typeface="+mn-lt"/>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008" y="1484960"/>
            <a:ext cx="958668" cy="629823"/>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035" y="3349171"/>
            <a:ext cx="1565049" cy="2214544"/>
          </a:xfrm>
          <a:prstGeom prst="rect">
            <a:avLst/>
          </a:prstGeom>
        </p:spPr>
      </p:pic>
      <p:sp>
        <p:nvSpPr>
          <p:cNvPr id="34" name="Rectangle 33"/>
          <p:cNvSpPr/>
          <p:nvPr/>
        </p:nvSpPr>
        <p:spPr>
          <a:xfrm>
            <a:off x="4845279" y="3515656"/>
            <a:ext cx="513956" cy="15654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tx1"/>
              </a:solidFill>
            </a:endParaRPr>
          </a:p>
        </p:txBody>
      </p:sp>
      <p:cxnSp>
        <p:nvCxnSpPr>
          <p:cNvPr id="36" name="Straight Connector 35"/>
          <p:cNvCxnSpPr/>
          <p:nvPr/>
        </p:nvCxnSpPr>
        <p:spPr>
          <a:xfrm>
            <a:off x="4845279" y="3515656"/>
            <a:ext cx="513956" cy="156540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rot="5400000">
            <a:off x="4516391" y="4661683"/>
            <a:ext cx="227666" cy="14580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tx1"/>
              </a:solidFill>
            </a:endParaRPr>
          </a:p>
        </p:txBody>
      </p:sp>
      <p:cxnSp>
        <p:nvCxnSpPr>
          <p:cNvPr id="40" name="Straight Connector 39"/>
          <p:cNvCxnSpPr/>
          <p:nvPr/>
        </p:nvCxnSpPr>
        <p:spPr>
          <a:xfrm flipH="1">
            <a:off x="3901215" y="5283220"/>
            <a:ext cx="1458020" cy="22130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930" y="1525405"/>
            <a:ext cx="1136849" cy="2057697"/>
          </a:xfrm>
          <a:prstGeom prst="rect">
            <a:avLst/>
          </a:prstGeom>
        </p:spPr>
      </p:pic>
      <p:sp>
        <p:nvSpPr>
          <p:cNvPr id="45" name="Rectangle 44"/>
          <p:cNvSpPr/>
          <p:nvPr/>
        </p:nvSpPr>
        <p:spPr>
          <a:xfrm>
            <a:off x="7138104" y="1909155"/>
            <a:ext cx="919895" cy="10265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tx1"/>
              </a:solidFill>
            </a:endParaRPr>
          </a:p>
        </p:txBody>
      </p:sp>
      <p:cxnSp>
        <p:nvCxnSpPr>
          <p:cNvPr id="46" name="Straight Connector 45"/>
          <p:cNvCxnSpPr/>
          <p:nvPr/>
        </p:nvCxnSpPr>
        <p:spPr>
          <a:xfrm flipV="1">
            <a:off x="7138105" y="1909155"/>
            <a:ext cx="936097" cy="102652"/>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rot="5400000">
            <a:off x="7339829" y="2719281"/>
            <a:ext cx="516444" cy="9198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tx1"/>
              </a:solidFill>
            </a:endParaRPr>
          </a:p>
        </p:txBody>
      </p:sp>
      <p:cxnSp>
        <p:nvCxnSpPr>
          <p:cNvPr id="54" name="Straight Connector 53"/>
          <p:cNvCxnSpPr/>
          <p:nvPr/>
        </p:nvCxnSpPr>
        <p:spPr>
          <a:xfrm flipH="1">
            <a:off x="7147034" y="2927365"/>
            <a:ext cx="910965" cy="51008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9467" y="1516287"/>
            <a:ext cx="1703776" cy="1595870"/>
          </a:xfrm>
          <a:prstGeom prst="rect">
            <a:avLst/>
          </a:prstGeom>
        </p:spPr>
      </p:pic>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8879" y="2461145"/>
            <a:ext cx="1703776" cy="159587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79538" y="2069537"/>
            <a:ext cx="311349" cy="410524"/>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6064" y="2757646"/>
            <a:ext cx="178117" cy="234853"/>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0586" y="2758213"/>
            <a:ext cx="178117" cy="234853"/>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76638" y="3042507"/>
            <a:ext cx="178117" cy="234853"/>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351" y="3042507"/>
            <a:ext cx="178117" cy="234853"/>
          </a:xfrm>
          <a:prstGeom prst="rect">
            <a:avLst/>
          </a:prstGeom>
        </p:spPr>
      </p:pic>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6064" y="3042507"/>
            <a:ext cx="178117" cy="234853"/>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5777" y="3042507"/>
            <a:ext cx="178117" cy="234853"/>
          </a:xfrm>
          <a:prstGeom prst="rect">
            <a:avLst/>
          </a:prstGeom>
        </p:spPr>
      </p:pic>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5489" y="3042507"/>
            <a:ext cx="178117" cy="23485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7699" y="5465630"/>
            <a:ext cx="1730217" cy="94008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6157" y="4543952"/>
            <a:ext cx="639006" cy="1437764"/>
          </a:xfrm>
          <a:prstGeom prst="rect">
            <a:avLst/>
          </a:prstGeom>
        </p:spPr>
      </p:pic>
      <p:sp>
        <p:nvSpPr>
          <p:cNvPr id="62" name="Rectangle 61"/>
          <p:cNvSpPr/>
          <p:nvPr/>
        </p:nvSpPr>
        <p:spPr>
          <a:xfrm>
            <a:off x="7715211" y="4643761"/>
            <a:ext cx="394834" cy="12561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chemeClr val="tx1"/>
              </a:solidFill>
            </a:endParaRPr>
          </a:p>
        </p:txBody>
      </p:sp>
      <p:cxnSp>
        <p:nvCxnSpPr>
          <p:cNvPr id="63" name="Straight Connector 62"/>
          <p:cNvCxnSpPr/>
          <p:nvPr/>
        </p:nvCxnSpPr>
        <p:spPr>
          <a:xfrm>
            <a:off x="7721982" y="4641511"/>
            <a:ext cx="388063" cy="1258393"/>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60263" y="3219067"/>
            <a:ext cx="1598026" cy="1046411"/>
          </a:xfrm>
          <a:prstGeom prst="rect">
            <a:avLst/>
          </a:prstGeom>
        </p:spPr>
      </p:pic>
      <p:sp>
        <p:nvSpPr>
          <p:cNvPr id="65" name="TextBox 42"/>
          <p:cNvSpPr txBox="1"/>
          <p:nvPr userDrawn="1"/>
        </p:nvSpPr>
        <p:spPr>
          <a:xfrm>
            <a:off x="782842" y="3389017"/>
            <a:ext cx="1119877" cy="492443"/>
          </a:xfrm>
          <a:prstGeom prst="rect">
            <a:avLst/>
          </a:prstGeom>
          <a:noFill/>
        </p:spPr>
        <p:txBody>
          <a:bodyPr wrap="square" lIns="0" tIns="0" rIns="0" bIns="0" rtlCol="0">
            <a:spAutoFit/>
          </a:bodyPr>
          <a:lstStyle/>
          <a:p>
            <a:pPr algn="ctr"/>
            <a:r>
              <a:rPr lang="da-DK" sz="800" noProof="0" dirty="0">
                <a:solidFill>
                  <a:schemeClr val="tx2"/>
                </a:solidFill>
                <a:latin typeface="+mj-lt"/>
                <a:cs typeface="Arial" pitchFamily="34" charset="0"/>
              </a:rPr>
              <a:t>ANVEND</a:t>
            </a:r>
            <a:r>
              <a:rPr lang="da-DK" sz="800" baseline="0" noProof="0" dirty="0">
                <a:solidFill>
                  <a:schemeClr val="tx2"/>
                </a:solidFill>
                <a:latin typeface="+mj-lt"/>
                <a:cs typeface="Arial" pitchFamily="34" charset="0"/>
              </a:rPr>
              <a:t> LAYOUTS MED SKILTE GRAFIK TIL DINE EGNE UNIKKE BUDSKABER</a:t>
            </a:r>
            <a:endParaRPr lang="da-DK" sz="800" noProof="0" dirty="0">
              <a:solidFill>
                <a:schemeClr val="tx2"/>
              </a:solidFill>
              <a:latin typeface="+mj-lt"/>
              <a:cs typeface="Arial" pitchFamily="34" charset="0"/>
            </a:endParaRPr>
          </a:p>
        </p:txBody>
      </p:sp>
      <p:pic>
        <p:nvPicPr>
          <p:cNvPr id="67" name="Picture 6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12664" y="3209941"/>
            <a:ext cx="311349" cy="410524"/>
          </a:xfrm>
          <a:prstGeom prst="rect">
            <a:avLst/>
          </a:prstGeom>
        </p:spPr>
      </p:pic>
      <p:pic>
        <p:nvPicPr>
          <p:cNvPr id="69" name="Picture 6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2685" y="2405963"/>
            <a:ext cx="178117" cy="234853"/>
          </a:xfrm>
          <a:prstGeom prst="rect">
            <a:avLst/>
          </a:prstGeom>
        </p:spPr>
      </p:pic>
      <p:pic>
        <p:nvPicPr>
          <p:cNvPr id="70" name="Picture 6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65763" y="2405963"/>
            <a:ext cx="178117" cy="234853"/>
          </a:xfrm>
          <a:prstGeom prst="rect">
            <a:avLst/>
          </a:prstGeom>
        </p:spPr>
      </p:pic>
      <p:pic>
        <p:nvPicPr>
          <p:cNvPr id="71" name="Picture 7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28841" y="2405963"/>
            <a:ext cx="178117" cy="234853"/>
          </a:xfrm>
          <a:prstGeom prst="rect">
            <a:avLst/>
          </a:prstGeom>
        </p:spPr>
      </p:pic>
      <p:pic>
        <p:nvPicPr>
          <p:cNvPr id="72" name="Picture 7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91919" y="2405963"/>
            <a:ext cx="178117" cy="234853"/>
          </a:xfrm>
          <a:prstGeom prst="rect">
            <a:avLst/>
          </a:prstGeom>
        </p:spPr>
      </p:pic>
    </p:spTree>
    <p:extLst>
      <p:ext uri="{BB962C8B-B14F-4D97-AF65-F5344CB8AC3E}">
        <p14:creationId xmlns:p14="http://schemas.microsoft.com/office/powerpoint/2010/main" val="40364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a-DK"/>
              <a:t>Klik for at redigere titeltypografien i masteren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5" name="Footer Placeholder 4"/>
          <p:cNvSpPr>
            <a:spLocks noGrp="1"/>
          </p:cNvSpPr>
          <p:nvPr>
            <p:ph type="ftr" sz="quarter" idx="11"/>
          </p:nvPr>
        </p:nvSpPr>
        <p:spPr/>
        <p:txBody>
          <a:bodyPr/>
          <a:lstStyle/>
          <a:p>
            <a:r>
              <a:rPr lang="da-DK" noProof="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366999476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6" name="Footer Placeholder 5"/>
          <p:cNvSpPr>
            <a:spLocks noGrp="1"/>
          </p:cNvSpPr>
          <p:nvPr>
            <p:ph type="ftr" sz="quarter" idx="11"/>
          </p:nvPr>
        </p:nvSpPr>
        <p:spPr/>
        <p:txBody>
          <a:bodyPr/>
          <a:lstStyle/>
          <a:p>
            <a:r>
              <a:rPr lang="da-DK" noProof="0"/>
              <a:t>HK præsentation</a:t>
            </a:r>
            <a:endParaRPr lang="da-DK" noProof="0" dirty="0"/>
          </a:p>
        </p:txBody>
      </p:sp>
      <p:sp>
        <p:nvSpPr>
          <p:cNvPr id="7" name="Slide Number Placeholder 6"/>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243812125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8" name="Footer Placeholder 7"/>
          <p:cNvSpPr>
            <a:spLocks noGrp="1"/>
          </p:cNvSpPr>
          <p:nvPr>
            <p:ph type="ftr" sz="quarter" idx="11"/>
          </p:nvPr>
        </p:nvSpPr>
        <p:spPr/>
        <p:txBody>
          <a:bodyPr/>
          <a:lstStyle/>
          <a:p>
            <a:r>
              <a:rPr lang="da-DK" noProof="0"/>
              <a:t>HK præsentation</a:t>
            </a:r>
            <a:endParaRPr lang="da-DK" noProof="0" dirty="0"/>
          </a:p>
        </p:txBody>
      </p:sp>
      <p:sp>
        <p:nvSpPr>
          <p:cNvPr id="9" name="Slide Number Placeholder 8"/>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84396096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4" name="Footer Placeholder 3"/>
          <p:cNvSpPr>
            <a:spLocks noGrp="1"/>
          </p:cNvSpPr>
          <p:nvPr>
            <p:ph type="ftr" sz="quarter" idx="11"/>
          </p:nvPr>
        </p:nvSpPr>
        <p:spPr/>
        <p:txBody>
          <a:bodyPr/>
          <a:lstStyle/>
          <a:p>
            <a:r>
              <a:rPr lang="da-DK" noProof="0"/>
              <a:t>HK præsentation</a:t>
            </a:r>
            <a:endParaRPr lang="da-DK" noProof="0" dirty="0"/>
          </a:p>
        </p:txBody>
      </p:sp>
      <p:sp>
        <p:nvSpPr>
          <p:cNvPr id="5" name="Slide Number Placeholder 4"/>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133313329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3" name="Footer Placeholder 2"/>
          <p:cNvSpPr>
            <a:spLocks noGrp="1"/>
          </p:cNvSpPr>
          <p:nvPr>
            <p:ph type="ftr" sz="quarter" idx="11"/>
          </p:nvPr>
        </p:nvSpPr>
        <p:spPr/>
        <p:txBody>
          <a:bodyPr/>
          <a:lstStyle/>
          <a:p>
            <a:r>
              <a:rPr lang="da-DK" noProof="0"/>
              <a:t>HK præsentation</a:t>
            </a:r>
            <a:endParaRPr lang="da-DK" noProof="0" dirty="0"/>
          </a:p>
        </p:txBody>
      </p:sp>
      <p:sp>
        <p:nvSpPr>
          <p:cNvPr id="4" name="Slide Number Placeholder 3"/>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158277031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a-DK"/>
              <a:t>Klik for at redigere titeltypografien i masteren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6" name="Footer Placeholder 5"/>
          <p:cNvSpPr>
            <a:spLocks noGrp="1"/>
          </p:cNvSpPr>
          <p:nvPr>
            <p:ph type="ftr" sz="quarter" idx="11"/>
          </p:nvPr>
        </p:nvSpPr>
        <p:spPr/>
        <p:txBody>
          <a:bodyPr/>
          <a:lstStyle/>
          <a:p>
            <a:r>
              <a:rPr lang="da-DK" noProof="0"/>
              <a:t>HK præsentation</a:t>
            </a:r>
            <a:endParaRPr lang="da-DK" noProof="0" dirty="0"/>
          </a:p>
        </p:txBody>
      </p:sp>
      <p:sp>
        <p:nvSpPr>
          <p:cNvPr id="7" name="Slide Number Placeholder 6"/>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3009819273"/>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a-DK"/>
              <a:t>Klik for at redigere titeltypografien i masteren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7E772C1D-9B97-4281-9030-AEA1926E234B}" type="datetime2">
              <a:rPr lang="da-DK" noProof="0" smtClean="0"/>
              <a:t>30. marts 2025</a:t>
            </a:fld>
            <a:endParaRPr lang="da-DK" noProof="0" dirty="0"/>
          </a:p>
        </p:txBody>
      </p:sp>
      <p:sp>
        <p:nvSpPr>
          <p:cNvPr id="6" name="Footer Placeholder 5"/>
          <p:cNvSpPr>
            <a:spLocks noGrp="1"/>
          </p:cNvSpPr>
          <p:nvPr>
            <p:ph type="ftr" sz="quarter" idx="11"/>
          </p:nvPr>
        </p:nvSpPr>
        <p:spPr/>
        <p:txBody>
          <a:bodyPr/>
          <a:lstStyle/>
          <a:p>
            <a:r>
              <a:rPr lang="da-DK" noProof="0"/>
              <a:t>HK præsentation</a:t>
            </a:r>
            <a:endParaRPr lang="da-DK" noProof="0" dirty="0"/>
          </a:p>
        </p:txBody>
      </p:sp>
      <p:sp>
        <p:nvSpPr>
          <p:cNvPr id="7" name="Slide Number Placeholder 6"/>
          <p:cNvSpPr>
            <a:spLocks noGrp="1"/>
          </p:cNvSpPr>
          <p:nvPr>
            <p:ph type="sldNum" sz="quarter" idx="12"/>
          </p:nvPr>
        </p:nvSpPr>
        <p:spPr/>
        <p:txBody>
          <a:body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379537665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E772C1D-9B97-4281-9030-AEA1926E234B}" type="datetime2">
              <a:rPr lang="da-DK" noProof="0" smtClean="0"/>
              <a:t>30. marts 2025</a:t>
            </a:fld>
            <a:endParaRPr lang="da-DK" noProof="0"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da-DK" noProof="0"/>
              <a:t>HK præsentation</a:t>
            </a:r>
            <a:endParaRPr lang="da-DK" noProof="0"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33D74EC-B1F4-4ED0-BDA3-9FE41FAAB2E1}" type="slidenum">
              <a:rPr lang="da-DK" noProof="0" smtClean="0"/>
              <a:pPr/>
              <a:t>‹nr.›</a:t>
            </a:fld>
            <a:endParaRPr lang="da-DK" noProof="0" dirty="0"/>
          </a:p>
        </p:txBody>
      </p:sp>
      <p:pic>
        <p:nvPicPr>
          <p:cNvPr id="13" name="Picture 8">
            <a:extLst>
              <a:ext uri="{FF2B5EF4-FFF2-40B4-BE49-F238E27FC236}">
                <a16:creationId xmlns:a16="http://schemas.microsoft.com/office/drawing/2014/main" id="{5547661A-D5BB-0F40-1F28-565C3D034A58}"/>
              </a:ext>
            </a:extLst>
          </p:cNvPr>
          <p:cNvPicPr>
            <a:picLocks noChangeAspect="1"/>
          </p:cNvPicPr>
          <p:nvPr userDrawn="1"/>
        </p:nvPicPr>
        <p:blipFill>
          <a:blip r:embed="rId26" cstate="print">
            <a:extLst>
              <a:ext uri="{28A0092B-C50C-407E-A947-70E740481C1C}">
                <a14:useLocalDpi xmlns:a14="http://schemas.microsoft.com/office/drawing/2010/main" val="0"/>
              </a:ext>
            </a:extLst>
          </a:blip>
          <a:srcRect/>
          <a:stretch/>
        </p:blipFill>
        <p:spPr>
          <a:xfrm>
            <a:off x="9959009" y="6011164"/>
            <a:ext cx="1795855" cy="497394"/>
          </a:xfrm>
          <a:prstGeom prst="rect">
            <a:avLst/>
          </a:prstGeom>
        </p:spPr>
      </p:pic>
    </p:spTree>
    <p:extLst>
      <p:ext uri="{BB962C8B-B14F-4D97-AF65-F5344CB8AC3E}">
        <p14:creationId xmlns:p14="http://schemas.microsoft.com/office/powerpoint/2010/main" val="597816395"/>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684" r:id="rId18"/>
    <p:sldLayoutId id="2147483683" r:id="rId19"/>
    <p:sldLayoutId id="2147483681" r:id="rId20"/>
    <p:sldLayoutId id="2147483682" r:id="rId21"/>
    <p:sldLayoutId id="2147483686" r:id="rId22"/>
    <p:sldLayoutId id="2147483685" r:id="rId23"/>
    <p:sldLayoutId id="2147483676"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A9D2872E-91E0-B7E3-6FCF-EF529DB9F848}"/>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BE1027C-ABCB-4C82-91A2-F67B9A5A6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felt 8">
            <a:extLst>
              <a:ext uri="{FF2B5EF4-FFF2-40B4-BE49-F238E27FC236}">
                <a16:creationId xmlns:a16="http://schemas.microsoft.com/office/drawing/2014/main" id="{3F89F119-5B18-FA76-FA31-643F97DDDB2F}"/>
              </a:ext>
            </a:extLst>
          </p:cNvPr>
          <p:cNvSpPr txBox="1"/>
          <p:nvPr/>
        </p:nvSpPr>
        <p:spPr>
          <a:xfrm>
            <a:off x="665641" y="4473679"/>
            <a:ext cx="9552558" cy="1233251"/>
          </a:xfrm>
          <a:prstGeom prst="rect">
            <a:avLst/>
          </a:prstGeom>
        </p:spPr>
        <p:txBody>
          <a:bodyPr vert="horz" lIns="91440" tIns="45720" rIns="91440" bIns="45720" rtlCol="0" anchor="b">
            <a:normAutofit/>
          </a:bodyPr>
          <a:lstStyle/>
          <a:p>
            <a:pPr>
              <a:spcBef>
                <a:spcPct val="0"/>
              </a:spcBef>
              <a:spcAft>
                <a:spcPts val="600"/>
              </a:spcAft>
            </a:pPr>
            <a:r>
              <a:rPr lang="en-US" sz="4800" b="1" cap="all" dirty="0" err="1">
                <a:ln w="3175" cmpd="sng">
                  <a:noFill/>
                </a:ln>
                <a:latin typeface="+mj-lt"/>
                <a:ea typeface="+mj-ea"/>
                <a:cs typeface="+mj-cs"/>
              </a:rPr>
              <a:t>Hvor</a:t>
            </a:r>
            <a:r>
              <a:rPr lang="en-US" sz="4800" b="1" cap="all" dirty="0">
                <a:ln w="3175" cmpd="sng">
                  <a:noFill/>
                </a:ln>
                <a:latin typeface="+mj-lt"/>
                <a:ea typeface="+mj-ea"/>
                <a:cs typeface="+mj-cs"/>
              </a:rPr>
              <a:t> er vi </a:t>
            </a:r>
          </a:p>
        </p:txBody>
      </p:sp>
      <p:sp>
        <p:nvSpPr>
          <p:cNvPr id="10" name="Tekstfelt 9">
            <a:extLst>
              <a:ext uri="{FF2B5EF4-FFF2-40B4-BE49-F238E27FC236}">
                <a16:creationId xmlns:a16="http://schemas.microsoft.com/office/drawing/2014/main" id="{F5481707-0907-6392-6868-DDD797D59FE2}"/>
              </a:ext>
            </a:extLst>
          </p:cNvPr>
          <p:cNvSpPr txBox="1"/>
          <p:nvPr/>
        </p:nvSpPr>
        <p:spPr>
          <a:xfrm>
            <a:off x="668815" y="5686129"/>
            <a:ext cx="9623477" cy="462967"/>
          </a:xfrm>
          <a:prstGeom prst="rect">
            <a:avLst/>
          </a:prstGeom>
        </p:spPr>
        <p:txBody>
          <a:bodyPr vert="horz" lIns="91440" tIns="45720" rIns="91440" bIns="45720" rtlCol="0" anchor="t">
            <a:noAutofit/>
          </a:bodyPr>
          <a:lstStyle/>
          <a:p>
            <a:pPr>
              <a:spcBef>
                <a:spcPct val="20000"/>
              </a:spcBef>
              <a:spcAft>
                <a:spcPts val="600"/>
              </a:spcAft>
              <a:buClr>
                <a:schemeClr val="tx1"/>
              </a:buClr>
              <a:buSzPct val="80000"/>
            </a:pPr>
            <a:r>
              <a:rPr lang="en-US" sz="3600" b="1" dirty="0">
                <a:solidFill>
                  <a:schemeClr val="bg2">
                    <a:lumMod val="75000"/>
                  </a:schemeClr>
                </a:solidFill>
              </a:rPr>
              <a:t>Og </a:t>
            </a:r>
            <a:r>
              <a:rPr lang="en-US" sz="3600" b="1" dirty="0" err="1">
                <a:solidFill>
                  <a:schemeClr val="bg2">
                    <a:lumMod val="75000"/>
                  </a:schemeClr>
                </a:solidFill>
              </a:rPr>
              <a:t>hvor</a:t>
            </a:r>
            <a:r>
              <a:rPr lang="en-US" sz="3600" b="1" dirty="0">
                <a:solidFill>
                  <a:schemeClr val="bg2">
                    <a:lumMod val="75000"/>
                  </a:schemeClr>
                </a:solidFill>
              </a:rPr>
              <a:t> </a:t>
            </a:r>
            <a:r>
              <a:rPr lang="en-US" sz="3600" b="1" dirty="0" err="1">
                <a:solidFill>
                  <a:schemeClr val="bg2">
                    <a:lumMod val="75000"/>
                  </a:schemeClr>
                </a:solidFill>
              </a:rPr>
              <a:t>vil</a:t>
            </a:r>
            <a:r>
              <a:rPr lang="en-US" sz="3600" b="1" dirty="0">
                <a:solidFill>
                  <a:schemeClr val="bg2">
                    <a:lumMod val="75000"/>
                  </a:schemeClr>
                </a:solidFill>
              </a:rPr>
              <a:t> vi gerne </a:t>
            </a:r>
            <a:r>
              <a:rPr lang="en-US" sz="3600" b="1" dirty="0" err="1">
                <a:solidFill>
                  <a:schemeClr val="bg2">
                    <a:lumMod val="75000"/>
                  </a:schemeClr>
                </a:solidFill>
              </a:rPr>
              <a:t>være</a:t>
            </a:r>
            <a:r>
              <a:rPr lang="en-US" sz="3600" b="1" dirty="0">
                <a:solidFill>
                  <a:schemeClr val="bg2">
                    <a:lumMod val="75000"/>
                  </a:schemeClr>
                </a:solidFill>
              </a:rPr>
              <a:t> ?</a:t>
            </a:r>
          </a:p>
        </p:txBody>
      </p:sp>
      <p:grpSp>
        <p:nvGrpSpPr>
          <p:cNvPr id="17" name="Group 16">
            <a:extLst>
              <a:ext uri="{FF2B5EF4-FFF2-40B4-BE49-F238E27FC236}">
                <a16:creationId xmlns:a16="http://schemas.microsoft.com/office/drawing/2014/main" id="{0CC57C46-4659-4AF2-9180-2DEED214CD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8" name="Straight Connector 17">
              <a:extLst>
                <a:ext uri="{FF2B5EF4-FFF2-40B4-BE49-F238E27FC236}">
                  <a16:creationId xmlns:a16="http://schemas.microsoft.com/office/drawing/2014/main" id="{CFB52317-0F00-40C0-B1F2-33ED6D30D9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468ACF9-4EF2-4251-9FAD-3F225BF7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E4A3ECD-6924-4912-B117-3C617B584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1DFE1F5-FA7A-403F-B9D9-0434E2BE2F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2CF27E4-09D0-444E-B18D-F904871038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 name="Snip Diagonal Corner Rectangle 12">
            <a:extLst>
              <a:ext uri="{FF2B5EF4-FFF2-40B4-BE49-F238E27FC236}">
                <a16:creationId xmlns:a16="http://schemas.microsoft.com/office/drawing/2014/main" id="{FDAF26D5-7469-49F5-902D-571FA58A7E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lede 7" descr="Et billede, der indeholder tekst, kort, atlas&#10;&#10;Automatisk genereret beskrivelse">
            <a:extLst>
              <a:ext uri="{FF2B5EF4-FFF2-40B4-BE49-F238E27FC236}">
                <a16:creationId xmlns:a16="http://schemas.microsoft.com/office/drawing/2014/main" id="{B3DDC8ED-59ED-E95F-2EF2-7F5EC4DE2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535" y="1265186"/>
            <a:ext cx="4201297" cy="2529500"/>
          </a:xfrm>
          <a:prstGeom prst="rect">
            <a:avLst/>
          </a:prstGeom>
        </p:spPr>
      </p:pic>
      <p:pic>
        <p:nvPicPr>
          <p:cNvPr id="4" name="Billede 3" descr="Et billede, der indeholder legetøj&#10;&#10;Automatisk genereret beskrivelse">
            <a:extLst>
              <a:ext uri="{FF2B5EF4-FFF2-40B4-BE49-F238E27FC236}">
                <a16:creationId xmlns:a16="http://schemas.microsoft.com/office/drawing/2014/main" id="{F01A05E4-AE52-C7F3-D23C-E804221D0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744" y="995767"/>
            <a:ext cx="3061710" cy="3048103"/>
          </a:xfrm>
          <a:prstGeom prst="rect">
            <a:avLst/>
          </a:prstGeom>
        </p:spPr>
      </p:pic>
    </p:spTree>
    <p:extLst>
      <p:ext uri="{BB962C8B-B14F-4D97-AF65-F5344CB8AC3E}">
        <p14:creationId xmlns:p14="http://schemas.microsoft.com/office/powerpoint/2010/main" val="35422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3E59E9F-459D-20C2-8BBA-AF81D9A86D22}"/>
            </a:ext>
          </a:extLst>
        </p:cNvPr>
        <p:cNvGrpSpPr/>
        <p:nvPr/>
      </p:nvGrpSpPr>
      <p:grpSpPr>
        <a:xfrm>
          <a:off x="0" y="0"/>
          <a:ext cx="0" cy="0"/>
          <a:chOff x="0" y="0"/>
          <a:chExt cx="0" cy="0"/>
        </a:xfrm>
      </p:grpSpPr>
      <p:pic>
        <p:nvPicPr>
          <p:cNvPr id="4" name="Billede 3" descr="Et billede, der indeholder skærmbillede, tekst, Rektangel, design&#10;&#10;Automatisk genereret beskrivelse">
            <a:extLst>
              <a:ext uri="{FF2B5EF4-FFF2-40B4-BE49-F238E27FC236}">
                <a16:creationId xmlns:a16="http://schemas.microsoft.com/office/drawing/2014/main" id="{CA0E6F9E-167A-F380-11EE-F65B8D0B1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51" y="218977"/>
            <a:ext cx="10622071" cy="6433956"/>
          </a:xfrm>
          <a:prstGeom prst="rect">
            <a:avLst/>
          </a:prstGeom>
        </p:spPr>
      </p:pic>
      <p:sp>
        <p:nvSpPr>
          <p:cNvPr id="5" name="Tekstfelt 4">
            <a:extLst>
              <a:ext uri="{FF2B5EF4-FFF2-40B4-BE49-F238E27FC236}">
                <a16:creationId xmlns:a16="http://schemas.microsoft.com/office/drawing/2014/main" id="{CE9A90FC-4C52-1C7C-8849-A4B2BB4D171D}"/>
              </a:ext>
            </a:extLst>
          </p:cNvPr>
          <p:cNvSpPr txBox="1"/>
          <p:nvPr/>
        </p:nvSpPr>
        <p:spPr>
          <a:xfrm>
            <a:off x="2079321" y="463463"/>
            <a:ext cx="6651320" cy="584775"/>
          </a:xfrm>
          <a:prstGeom prst="rect">
            <a:avLst/>
          </a:prstGeom>
          <a:noFill/>
        </p:spPr>
        <p:txBody>
          <a:bodyPr wrap="square" rtlCol="0">
            <a:spAutoFit/>
          </a:bodyPr>
          <a:lstStyle/>
          <a:p>
            <a:r>
              <a:rPr lang="da-DK" sz="3200" b="1" dirty="0"/>
              <a:t>Men nok så vigtigt, Hvem er vi ?</a:t>
            </a:r>
          </a:p>
        </p:txBody>
      </p:sp>
      <p:sp>
        <p:nvSpPr>
          <p:cNvPr id="7" name="Tekstfelt 6">
            <a:extLst>
              <a:ext uri="{FF2B5EF4-FFF2-40B4-BE49-F238E27FC236}">
                <a16:creationId xmlns:a16="http://schemas.microsoft.com/office/drawing/2014/main" id="{3B5D4FB6-049D-8C77-D90F-D55696547971}"/>
              </a:ext>
            </a:extLst>
          </p:cNvPr>
          <p:cNvSpPr txBox="1"/>
          <p:nvPr/>
        </p:nvSpPr>
        <p:spPr>
          <a:xfrm>
            <a:off x="663878" y="3703756"/>
            <a:ext cx="9394522" cy="2308324"/>
          </a:xfrm>
          <a:prstGeom prst="rect">
            <a:avLst/>
          </a:prstGeom>
          <a:noFill/>
        </p:spPr>
        <p:txBody>
          <a:bodyPr wrap="square" rtlCol="0">
            <a:spAutoFit/>
          </a:bodyPr>
          <a:lstStyle/>
          <a:p>
            <a:r>
              <a:rPr lang="da-DK" b="1" dirty="0">
                <a:solidFill>
                  <a:schemeClr val="bg1"/>
                </a:solidFill>
              </a:rPr>
              <a:t>HK-klub</a:t>
            </a:r>
          </a:p>
          <a:p>
            <a:r>
              <a:rPr lang="da-DK" b="1" dirty="0">
                <a:solidFill>
                  <a:schemeClr val="bg1"/>
                </a:solidFill>
              </a:rPr>
              <a:t>Tillidsrepræsentanter</a:t>
            </a:r>
          </a:p>
          <a:p>
            <a:r>
              <a:rPr lang="da-DK" b="1" dirty="0">
                <a:solidFill>
                  <a:schemeClr val="bg1"/>
                </a:solidFill>
              </a:rPr>
              <a:t>HK-Sjælland</a:t>
            </a:r>
          </a:p>
          <a:p>
            <a:r>
              <a:rPr lang="da-DK" b="1" dirty="0">
                <a:solidFill>
                  <a:schemeClr val="bg1"/>
                </a:solidFill>
              </a:rPr>
              <a:t>HK-Kommunal</a:t>
            </a:r>
          </a:p>
          <a:p>
            <a:r>
              <a:rPr lang="da-DK" b="1" dirty="0">
                <a:solidFill>
                  <a:schemeClr val="bg1"/>
                </a:solidFill>
              </a:rPr>
              <a:t>HK-Danmark</a:t>
            </a:r>
          </a:p>
          <a:p>
            <a:endParaRPr lang="da-DK" b="1" dirty="0">
              <a:solidFill>
                <a:schemeClr val="bg1"/>
              </a:solidFill>
            </a:endParaRPr>
          </a:p>
          <a:p>
            <a:r>
              <a:rPr lang="da-DK" sz="3600" b="1" dirty="0">
                <a:solidFill>
                  <a:srgbClr val="FFFF00"/>
                </a:solidFill>
              </a:rPr>
              <a:t>Men først og fremmest er vi Medlemmer</a:t>
            </a:r>
          </a:p>
        </p:txBody>
      </p:sp>
    </p:spTree>
    <p:extLst>
      <p:ext uri="{BB962C8B-B14F-4D97-AF65-F5344CB8AC3E}">
        <p14:creationId xmlns:p14="http://schemas.microsoft.com/office/powerpoint/2010/main" val="111129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 calcmode="lin" valueType="num">
                                      <p:cBhvr additive="base">
                                        <p:cTn id="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EB7AD12-BA51-BEF2-1AC2-E54FB6456927}"/>
            </a:ext>
          </a:extLst>
        </p:cNvPr>
        <p:cNvGrpSpPr/>
        <p:nvPr/>
      </p:nvGrpSpPr>
      <p:grpSpPr>
        <a:xfrm>
          <a:off x="0" y="0"/>
          <a:ext cx="0" cy="0"/>
          <a:chOff x="0" y="0"/>
          <a:chExt cx="0" cy="0"/>
        </a:xfrm>
      </p:grpSpPr>
      <p:pic>
        <p:nvPicPr>
          <p:cNvPr id="6" name="Billede 5" descr="Et billede, der indeholder tekst, nummer/tal, linje/række, sort-hvid&#10;&#10;Automatisk genereret beskrivelse">
            <a:extLst>
              <a:ext uri="{FF2B5EF4-FFF2-40B4-BE49-F238E27FC236}">
                <a16:creationId xmlns:a16="http://schemas.microsoft.com/office/drawing/2014/main" id="{EBAAEA15-49D3-2ACB-F613-541DC8DB1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694" y="0"/>
            <a:ext cx="5378656" cy="6858000"/>
          </a:xfrm>
          <a:prstGeom prst="rect">
            <a:avLst/>
          </a:prstGeom>
        </p:spPr>
      </p:pic>
      <p:sp>
        <p:nvSpPr>
          <p:cNvPr id="2" name="Tekstfelt 1">
            <a:extLst>
              <a:ext uri="{FF2B5EF4-FFF2-40B4-BE49-F238E27FC236}">
                <a16:creationId xmlns:a16="http://schemas.microsoft.com/office/drawing/2014/main" id="{0D3A4EDA-EAF7-1593-A611-33BC4BEB783B}"/>
              </a:ext>
            </a:extLst>
          </p:cNvPr>
          <p:cNvSpPr txBox="1"/>
          <p:nvPr/>
        </p:nvSpPr>
        <p:spPr>
          <a:xfrm>
            <a:off x="492650" y="823965"/>
            <a:ext cx="5603350" cy="2677656"/>
          </a:xfrm>
          <a:prstGeom prst="rect">
            <a:avLst/>
          </a:prstGeom>
          <a:noFill/>
        </p:spPr>
        <p:txBody>
          <a:bodyPr wrap="square" rtlCol="0">
            <a:spAutoFit/>
          </a:bodyPr>
          <a:lstStyle/>
          <a:p>
            <a:r>
              <a:rPr lang="da-DK" sz="2400" b="1" dirty="0">
                <a:solidFill>
                  <a:schemeClr val="bg1"/>
                </a:solidFill>
              </a:rPr>
              <a:t>Det gælder om at finde melodien</a:t>
            </a:r>
          </a:p>
          <a:p>
            <a:endParaRPr lang="da-DK" sz="2400" b="1" dirty="0">
              <a:solidFill>
                <a:schemeClr val="bg1"/>
              </a:solidFill>
            </a:endParaRPr>
          </a:p>
          <a:p>
            <a:r>
              <a:rPr lang="da-DK" sz="2400" b="1" dirty="0">
                <a:solidFill>
                  <a:schemeClr val="bg1"/>
                </a:solidFill>
              </a:rPr>
              <a:t>Hvordan får det enkelte medlem øje på den værdi, som det skaber at være en del af dette fællesskab</a:t>
            </a:r>
          </a:p>
          <a:p>
            <a:endParaRPr lang="da-DK" sz="2400" b="1" dirty="0">
              <a:solidFill>
                <a:schemeClr val="bg1"/>
              </a:solidFill>
            </a:endParaRPr>
          </a:p>
          <a:p>
            <a:r>
              <a:rPr lang="da-DK" sz="2400" b="1" dirty="0">
                <a:solidFill>
                  <a:schemeClr val="bg1"/>
                </a:solidFill>
              </a:rPr>
              <a:t>Og hvor </a:t>
            </a:r>
            <a:r>
              <a:rPr lang="da-DK" sz="2400" b="1" u="sng" dirty="0">
                <a:solidFill>
                  <a:schemeClr val="bg1"/>
                </a:solidFill>
              </a:rPr>
              <a:t>mødes</a:t>
            </a:r>
            <a:r>
              <a:rPr lang="da-DK" sz="2400" b="1" dirty="0">
                <a:solidFill>
                  <a:schemeClr val="bg1"/>
                </a:solidFill>
              </a:rPr>
              <a:t> vi i dette </a:t>
            </a:r>
            <a:r>
              <a:rPr lang="da-DK" sz="2400" b="1" dirty="0" err="1">
                <a:solidFill>
                  <a:schemeClr val="bg1"/>
                </a:solidFill>
              </a:rPr>
              <a:t>fælleskab</a:t>
            </a:r>
            <a:endParaRPr lang="da-DK" sz="2400" b="1" dirty="0">
              <a:solidFill>
                <a:schemeClr val="bg1"/>
              </a:solidFill>
            </a:endParaRPr>
          </a:p>
        </p:txBody>
      </p:sp>
      <p:pic>
        <p:nvPicPr>
          <p:cNvPr id="4" name="Billede 3" descr="Et billede, der indeholder legetøj&#10;&#10;Automatisk genereret beskrivelse">
            <a:extLst>
              <a:ext uri="{FF2B5EF4-FFF2-40B4-BE49-F238E27FC236}">
                <a16:creationId xmlns:a16="http://schemas.microsoft.com/office/drawing/2014/main" id="{FDD3A64F-8F21-2FCC-9667-F5133F19E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191" y="3900435"/>
            <a:ext cx="2143125" cy="2133600"/>
          </a:xfrm>
          <a:prstGeom prst="rect">
            <a:avLst/>
          </a:prstGeom>
        </p:spPr>
      </p:pic>
    </p:spTree>
    <p:extLst>
      <p:ext uri="{BB962C8B-B14F-4D97-AF65-F5344CB8AC3E}">
        <p14:creationId xmlns:p14="http://schemas.microsoft.com/office/powerpoint/2010/main" val="329737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1A7DF83-7837-5ABF-F3FC-9BF3F35E7D90}"/>
            </a:ext>
          </a:extLst>
        </p:cNvPr>
        <p:cNvGrpSpPr/>
        <p:nvPr/>
      </p:nvGrpSpPr>
      <p:grpSpPr>
        <a:xfrm>
          <a:off x="0" y="0"/>
          <a:ext cx="0" cy="0"/>
          <a:chOff x="0" y="0"/>
          <a:chExt cx="0" cy="0"/>
        </a:xfrm>
      </p:grpSpPr>
      <p:pic>
        <p:nvPicPr>
          <p:cNvPr id="3" name="Billede 2" descr="Et billede, der indeholder hånd, finger, negl/søm/nål, person&#10;&#10;Automatisk genereret beskrivelse">
            <a:extLst>
              <a:ext uri="{FF2B5EF4-FFF2-40B4-BE49-F238E27FC236}">
                <a16:creationId xmlns:a16="http://schemas.microsoft.com/office/drawing/2014/main" id="{6B77E2F2-815A-E185-78B6-1465E57420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452" y="1290180"/>
            <a:ext cx="10413096" cy="55678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kstfelt 3">
            <a:extLst>
              <a:ext uri="{FF2B5EF4-FFF2-40B4-BE49-F238E27FC236}">
                <a16:creationId xmlns:a16="http://schemas.microsoft.com/office/drawing/2014/main" id="{E2ADFEB2-D9BC-9F3A-3049-B78EAAC5A872}"/>
              </a:ext>
            </a:extLst>
          </p:cNvPr>
          <p:cNvSpPr txBox="1"/>
          <p:nvPr/>
        </p:nvSpPr>
        <p:spPr>
          <a:xfrm>
            <a:off x="3979101" y="570918"/>
            <a:ext cx="4233797" cy="707886"/>
          </a:xfrm>
          <a:prstGeom prst="rect">
            <a:avLst/>
          </a:prstGeom>
          <a:noFill/>
        </p:spPr>
        <p:txBody>
          <a:bodyPr wrap="square" rtlCol="0">
            <a:spAutoFit/>
          </a:bodyPr>
          <a:lstStyle/>
          <a:p>
            <a:pPr algn="ctr"/>
            <a:r>
              <a:rPr lang="da-DK" sz="4000" b="1" dirty="0">
                <a:solidFill>
                  <a:schemeClr val="bg1"/>
                </a:solidFill>
              </a:rPr>
              <a:t>Berøringsflader</a:t>
            </a:r>
          </a:p>
        </p:txBody>
      </p:sp>
    </p:spTree>
    <p:extLst>
      <p:ext uri="{BB962C8B-B14F-4D97-AF65-F5344CB8AC3E}">
        <p14:creationId xmlns:p14="http://schemas.microsoft.com/office/powerpoint/2010/main" val="89768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BA8CFBF-EB43-144F-2D9E-657A8E7C3F56}"/>
            </a:ext>
          </a:extLst>
        </p:cNvPr>
        <p:cNvGrpSpPr/>
        <p:nvPr/>
      </p:nvGrpSpPr>
      <p:grpSpPr>
        <a:xfrm>
          <a:off x="0" y="0"/>
          <a:ext cx="0" cy="0"/>
          <a:chOff x="0" y="0"/>
          <a:chExt cx="0" cy="0"/>
        </a:xfrm>
      </p:grpSpPr>
      <p:pic>
        <p:nvPicPr>
          <p:cNvPr id="5" name="Billede 4" descr="Et billede, der indeholder tegning, kunst, illustration/afbildning, maleri&#10;&#10;Automatisk genereret beskrivelse">
            <a:extLst>
              <a:ext uri="{FF2B5EF4-FFF2-40B4-BE49-F238E27FC236}">
                <a16:creationId xmlns:a16="http://schemas.microsoft.com/office/drawing/2014/main" id="{33C5A642-D2A8-D7B1-EAB2-2C28809F7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54" y="633057"/>
            <a:ext cx="4101408" cy="26108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Billede 2" descr="Et billede, der indeholder udendørs, sky, person, køretøj&#10;&#10;Automatisk genereret beskrivelse">
            <a:extLst>
              <a:ext uri="{FF2B5EF4-FFF2-40B4-BE49-F238E27FC236}">
                <a16:creationId xmlns:a16="http://schemas.microsoft.com/office/drawing/2014/main" id="{198BC238-801E-F49E-7459-E5B125F0B7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2521" y="633057"/>
            <a:ext cx="4013248" cy="27959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Billede 5" descr="Et billede, der indeholder skitse, plante, træ, tegning&#10;&#10;Automatisk genereret beskrivelse">
            <a:extLst>
              <a:ext uri="{FF2B5EF4-FFF2-40B4-BE49-F238E27FC236}">
                <a16:creationId xmlns:a16="http://schemas.microsoft.com/office/drawing/2014/main" id="{C385C1F1-1398-96D5-BC1D-FE81999E5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526" y="4045906"/>
            <a:ext cx="3927036" cy="24484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Billede 3" descr="Et billede, der indeholder scene, forhal/koncertsal/sal, koncertsal, indendørs&#10;&#10;Automatisk genereret beskrivelse">
            <a:extLst>
              <a:ext uri="{FF2B5EF4-FFF2-40B4-BE49-F238E27FC236}">
                <a16:creationId xmlns:a16="http://schemas.microsoft.com/office/drawing/2014/main" id="{D5A1EF69-E226-C79E-B15C-FE93BEE083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2522" y="3788438"/>
            <a:ext cx="4013248" cy="25388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0622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8D01B02-FCBA-520F-9931-19B8FFB5CBEB}"/>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B0E7A3C1-78CF-F806-2CD9-654B642AFE9F}"/>
              </a:ext>
            </a:extLst>
          </p:cNvPr>
          <p:cNvSpPr txBox="1"/>
          <p:nvPr/>
        </p:nvSpPr>
        <p:spPr>
          <a:xfrm>
            <a:off x="3249461" y="578165"/>
            <a:ext cx="5693078" cy="1323439"/>
          </a:xfrm>
          <a:prstGeom prst="rect">
            <a:avLst/>
          </a:prstGeom>
          <a:noFill/>
        </p:spPr>
        <p:txBody>
          <a:bodyPr wrap="square" rtlCol="0">
            <a:spAutoFit/>
          </a:bodyPr>
          <a:lstStyle/>
          <a:p>
            <a:pPr algn="ctr"/>
            <a:r>
              <a:rPr lang="da-DK" sz="4000" b="1" dirty="0">
                <a:solidFill>
                  <a:schemeClr val="bg1"/>
                </a:solidFill>
              </a:rPr>
              <a:t>Vi vil lære Jer bedre at kende</a:t>
            </a:r>
          </a:p>
        </p:txBody>
      </p:sp>
      <p:pic>
        <p:nvPicPr>
          <p:cNvPr id="6" name="Billede 5" descr="Et billede, der indeholder tøj, menneske, scene, person&#10;&#10;Automatisk genereret beskrivelse">
            <a:extLst>
              <a:ext uri="{FF2B5EF4-FFF2-40B4-BE49-F238E27FC236}">
                <a16:creationId xmlns:a16="http://schemas.microsoft.com/office/drawing/2014/main" id="{E8C95DCF-4C89-CA59-43E0-B4A6A15EF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454" y="2041743"/>
            <a:ext cx="7927420" cy="4406780"/>
          </a:xfrm>
          <a:prstGeom prst="rect">
            <a:avLst/>
          </a:prstGeom>
        </p:spPr>
      </p:pic>
      <p:sp>
        <p:nvSpPr>
          <p:cNvPr id="3" name="Tekstfelt 2">
            <a:extLst>
              <a:ext uri="{FF2B5EF4-FFF2-40B4-BE49-F238E27FC236}">
                <a16:creationId xmlns:a16="http://schemas.microsoft.com/office/drawing/2014/main" id="{D8D66773-6BEF-869F-2300-0A15B9474D81}"/>
              </a:ext>
            </a:extLst>
          </p:cNvPr>
          <p:cNvSpPr txBox="1"/>
          <p:nvPr/>
        </p:nvSpPr>
        <p:spPr>
          <a:xfrm>
            <a:off x="3249462" y="2505670"/>
            <a:ext cx="5244666" cy="1323439"/>
          </a:xfrm>
          <a:prstGeom prst="rect">
            <a:avLst/>
          </a:prstGeom>
          <a:noFill/>
        </p:spPr>
        <p:txBody>
          <a:bodyPr wrap="square" rtlCol="0">
            <a:spAutoFit/>
          </a:bodyPr>
          <a:lstStyle/>
          <a:p>
            <a:r>
              <a:rPr lang="da-DK" sz="2000" b="1" dirty="0">
                <a:solidFill>
                  <a:srgbClr val="FFFF00"/>
                </a:solidFill>
              </a:rPr>
              <a:t>Vi er ca. 400 medlemmer </a:t>
            </a:r>
          </a:p>
          <a:p>
            <a:r>
              <a:rPr lang="da-DK" sz="2000" b="1" dirty="0">
                <a:solidFill>
                  <a:srgbClr val="FFFF00"/>
                </a:solidFill>
              </a:rPr>
              <a:t>Kunne godt være mange flere</a:t>
            </a:r>
          </a:p>
          <a:p>
            <a:r>
              <a:rPr lang="da-DK" sz="2000" b="1" dirty="0">
                <a:solidFill>
                  <a:srgbClr val="FFFF00"/>
                </a:solidFill>
              </a:rPr>
              <a:t>Men dem vi har, vil vi gerne se mere til og lære at kende.</a:t>
            </a:r>
          </a:p>
        </p:txBody>
      </p:sp>
    </p:spTree>
    <p:extLst>
      <p:ext uri="{BB962C8B-B14F-4D97-AF65-F5344CB8AC3E}">
        <p14:creationId xmlns:p14="http://schemas.microsoft.com/office/powerpoint/2010/main" val="277595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6DCB5AE5-6938-5383-E980-416C760B43F6}"/>
              </a:ext>
            </a:extLst>
          </p:cNvPr>
          <p:cNvSpPr txBox="1"/>
          <p:nvPr/>
        </p:nvSpPr>
        <p:spPr>
          <a:xfrm>
            <a:off x="2615681" y="1315616"/>
            <a:ext cx="6960637" cy="3970318"/>
          </a:xfrm>
          <a:prstGeom prst="rect">
            <a:avLst/>
          </a:prstGeom>
          <a:noFill/>
        </p:spPr>
        <p:txBody>
          <a:bodyPr wrap="square" rtlCol="0">
            <a:spAutoFit/>
          </a:bodyPr>
          <a:lstStyle/>
          <a:p>
            <a:r>
              <a:rPr lang="da-DK" sz="2800" b="1" dirty="0">
                <a:solidFill>
                  <a:schemeClr val="bg1"/>
                </a:solidFill>
              </a:rPr>
              <a:t>Derfor vil vi i 2025 tage initiativer, hvor vi kan mødes på flere måder / møder</a:t>
            </a:r>
          </a:p>
          <a:p>
            <a:endParaRPr lang="da-DK" sz="2800" b="1" dirty="0">
              <a:solidFill>
                <a:schemeClr val="bg1"/>
              </a:solidFill>
            </a:endParaRPr>
          </a:p>
          <a:p>
            <a:r>
              <a:rPr lang="da-DK" sz="2800" b="1" dirty="0">
                <a:solidFill>
                  <a:schemeClr val="bg1"/>
                </a:solidFill>
              </a:rPr>
              <a:t>Vi vil forsøge at finde modeller, som matcher jeres behov og muligheder for at deltage.</a:t>
            </a:r>
          </a:p>
          <a:p>
            <a:endParaRPr lang="da-DK" sz="2800" b="1" dirty="0">
              <a:solidFill>
                <a:schemeClr val="bg1"/>
              </a:solidFill>
            </a:endParaRPr>
          </a:p>
          <a:p>
            <a:r>
              <a:rPr lang="da-DK" sz="2800" b="1" dirty="0">
                <a:solidFill>
                  <a:schemeClr val="bg1"/>
                </a:solidFill>
              </a:rPr>
              <a:t>Centralt og lokalt</a:t>
            </a:r>
          </a:p>
          <a:p>
            <a:r>
              <a:rPr lang="da-DK" sz="2800" b="1" dirty="0">
                <a:solidFill>
                  <a:schemeClr val="bg1"/>
                </a:solidFill>
              </a:rPr>
              <a:t>Virtuelle og fysiske møder </a:t>
            </a:r>
          </a:p>
        </p:txBody>
      </p:sp>
    </p:spTree>
    <p:extLst>
      <p:ext uri="{BB962C8B-B14F-4D97-AF65-F5344CB8AC3E}">
        <p14:creationId xmlns:p14="http://schemas.microsoft.com/office/powerpoint/2010/main" val="59230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73DC065-2C0D-9BCC-F7B3-B51FFC420BFA}"/>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D20892CE-4E4F-C631-3C7C-8BB62F66149A}"/>
              </a:ext>
            </a:extLst>
          </p:cNvPr>
          <p:cNvSpPr txBox="1"/>
          <p:nvPr/>
        </p:nvSpPr>
        <p:spPr>
          <a:xfrm>
            <a:off x="2732314" y="905070"/>
            <a:ext cx="6727371" cy="4221220"/>
          </a:xfrm>
          <a:prstGeom prst="rect">
            <a:avLst/>
          </a:prstGeom>
          <a:noFill/>
        </p:spPr>
        <p:txBody>
          <a:bodyPr wrap="square">
            <a:spAutoFit/>
          </a:bodyPr>
          <a:lstStyle/>
          <a:p>
            <a:pPr algn="ctr">
              <a:spcAft>
                <a:spcPts val="400"/>
              </a:spcAft>
            </a:pPr>
            <a:r>
              <a:rPr lang="da-DK" sz="4800" kern="1400" spc="-50" dirty="0">
                <a:effectLst/>
                <a:latin typeface="Aptos Display" panose="020B0004020202020204" pitchFamily="34" charset="0"/>
                <a:ea typeface="Times New Roman" panose="02020603050405020304" pitchFamily="18" charset="0"/>
                <a:cs typeface="Times New Roman" panose="02020603050405020304" pitchFamily="18" charset="0"/>
              </a:rPr>
              <a:t>HK Drop-In møde</a:t>
            </a:r>
            <a:endParaRPr lang="da-DK" sz="2800" kern="1400" spc="-50" dirty="0">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da-DK" sz="11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da-DK" sz="2000" b="1" kern="100" dirty="0">
                <a:effectLst/>
                <a:latin typeface="Aptos" panose="020B0004020202020204" pitchFamily="34" charset="0"/>
                <a:ea typeface="Aptos" panose="020B0004020202020204" pitchFamily="34" charset="0"/>
                <a:cs typeface="Times New Roman" panose="02020603050405020304" pitchFamily="18" charset="0"/>
              </a:rPr>
              <a:t>Dagsorden:</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Aptos" panose="020B0004020202020204" pitchFamily="34" charset="0"/>
              <a:buChar char="-"/>
            </a:pPr>
            <a:r>
              <a:rPr lang="da-DK" sz="2000" kern="100" dirty="0">
                <a:effectLst/>
                <a:latin typeface="Aptos" panose="020B0004020202020204" pitchFamily="34" charset="0"/>
                <a:ea typeface="Aptos" panose="020B0004020202020204" pitchFamily="34" charset="0"/>
                <a:cs typeface="Times New Roman" panose="02020603050405020304" pitchFamily="18" charset="0"/>
              </a:rPr>
              <a:t>Velkommen</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Aptos" panose="020B0004020202020204" pitchFamily="34" charset="0"/>
              <a:buChar char="-"/>
            </a:pPr>
            <a:r>
              <a:rPr lang="da-DK" sz="2000" kern="100" dirty="0">
                <a:effectLst/>
                <a:latin typeface="Aptos" panose="020B0004020202020204" pitchFamily="34" charset="0"/>
                <a:ea typeface="Aptos" panose="020B0004020202020204" pitchFamily="34" charset="0"/>
                <a:cs typeface="Times New Roman" panose="02020603050405020304" pitchFamily="18" charset="0"/>
              </a:rPr>
              <a:t>Vi afholder TR-valg 20. februar 2025 kl. 15:35 </a:t>
            </a:r>
          </a:p>
          <a:p>
            <a:pPr marL="342900" lvl="0" indent="-342900">
              <a:lnSpc>
                <a:spcPct val="107000"/>
              </a:lnSpc>
              <a:buFont typeface="Aptos" panose="020B0004020202020204" pitchFamily="34" charset="0"/>
              <a:buChar char="-"/>
            </a:pPr>
            <a:r>
              <a:rPr lang="da-DK" sz="2000" kern="100" dirty="0">
                <a:effectLst/>
                <a:latin typeface="Aptos" panose="020B0004020202020204" pitchFamily="34" charset="0"/>
                <a:ea typeface="Aptos" panose="020B0004020202020204" pitchFamily="34" charset="0"/>
                <a:cs typeface="Times New Roman" panose="02020603050405020304" pitchFamily="18" charset="0"/>
              </a:rPr>
              <a:t>HK-Klubben afholder ordinær generalforsamling 5. marts kl. 16:15 – Gyrstinge Skovkro</a:t>
            </a:r>
          </a:p>
          <a:p>
            <a:pPr marL="342900" lvl="0" indent="-342900">
              <a:lnSpc>
                <a:spcPct val="107000"/>
              </a:lnSpc>
              <a:buFont typeface="Aptos" panose="020B0004020202020204" pitchFamily="34" charset="0"/>
              <a:buChar char="-"/>
            </a:pPr>
            <a:r>
              <a:rPr lang="da-DK" sz="2000" kern="100" dirty="0">
                <a:latin typeface="Aptos" panose="020B0004020202020204" pitchFamily="34" charset="0"/>
                <a:ea typeface="Aptos" panose="020B0004020202020204" pitchFamily="34" charset="0"/>
                <a:cs typeface="Times New Roman" panose="02020603050405020304" pitchFamily="18" charset="0"/>
              </a:rPr>
              <a:t>Lokallønsforhandlinger</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Aptos" panose="020B0004020202020204" pitchFamily="34" charset="0"/>
              <a:buChar char="-"/>
            </a:pPr>
            <a:r>
              <a:rPr lang="da-DK" sz="2000" kern="100" dirty="0">
                <a:effectLst/>
                <a:latin typeface="Aptos" panose="020B0004020202020204" pitchFamily="34" charset="0"/>
                <a:ea typeface="Aptos" panose="020B0004020202020204" pitchFamily="34" charset="0"/>
                <a:cs typeface="Times New Roman" panose="02020603050405020304" pitchFamily="18" charset="0"/>
              </a:rPr>
              <a:t>Aktuelle generelle sager</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Aptos" panose="020B0004020202020204" pitchFamily="34" charset="0"/>
              <a:buChar char="-"/>
            </a:pPr>
            <a:r>
              <a:rPr lang="da-DK" sz="2000" kern="100" dirty="0">
                <a:effectLst/>
                <a:latin typeface="Aptos" panose="020B0004020202020204" pitchFamily="34" charset="0"/>
                <a:ea typeface="Aptos" panose="020B0004020202020204" pitchFamily="34" charset="0"/>
                <a:cs typeface="Times New Roman" panose="02020603050405020304" pitchFamily="18" charset="0"/>
              </a:rPr>
              <a:t>MED / AMR</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ptos" panose="020B0004020202020204" pitchFamily="34" charset="0"/>
              <a:buChar char="-"/>
            </a:pPr>
            <a:r>
              <a:rPr lang="da-DK" sz="2000" kern="100" dirty="0">
                <a:effectLst/>
                <a:latin typeface="Aptos" panose="020B0004020202020204" pitchFamily="34" charset="0"/>
                <a:ea typeface="Aptos" panose="020B0004020202020204" pitchFamily="34" charset="0"/>
                <a:cs typeface="Times New Roman" panose="02020603050405020304" pitchFamily="18" charset="0"/>
              </a:rPr>
              <a:t>RegionØst</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6041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FB87F7ED-6253-B147-B6AC-8BAA7ABE2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197" y="674269"/>
            <a:ext cx="4753691" cy="4604472"/>
          </a:xfrm>
          <a:prstGeom prst="rect">
            <a:avLst/>
          </a:prstGeom>
        </p:spPr>
      </p:pic>
    </p:spTree>
    <p:extLst>
      <p:ext uri="{BB962C8B-B14F-4D97-AF65-F5344CB8AC3E}">
        <p14:creationId xmlns:p14="http://schemas.microsoft.com/office/powerpoint/2010/main" val="210367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dsnit">
  <a:themeElements>
    <a:clrScheme name="Udsni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Udsni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dsni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HK 2013">
      <a:dk1>
        <a:sysClr val="windowText" lastClr="000000"/>
      </a:dk1>
      <a:lt1>
        <a:srgbClr val="FFFFFF"/>
      </a:lt1>
      <a:dk2>
        <a:srgbClr val="009DE0"/>
      </a:dk2>
      <a:lt2>
        <a:srgbClr val="F4F2E9"/>
      </a:lt2>
      <a:accent1>
        <a:srgbClr val="009DE0"/>
      </a:accent1>
      <a:accent2>
        <a:srgbClr val="0075A4"/>
      </a:accent2>
      <a:accent3>
        <a:srgbClr val="004762"/>
      </a:accent3>
      <a:accent4>
        <a:srgbClr val="C4007A"/>
      </a:accent4>
      <a:accent5>
        <a:srgbClr val="F9DC06"/>
      </a:accent5>
      <a:accent6>
        <a:srgbClr val="029778"/>
      </a:accent6>
      <a:hlink>
        <a:srgbClr val="0075A4"/>
      </a:hlink>
      <a:folHlink>
        <a:srgbClr val="004762"/>
      </a:folHlink>
    </a:clrScheme>
    <a:fontScheme name="HK Skrifttyper">
      <a:majorFont>
        <a:latin typeface="BellGothic Blk B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K 2013">
      <a:dk1>
        <a:sysClr val="windowText" lastClr="000000"/>
      </a:dk1>
      <a:lt1>
        <a:srgbClr val="FFFFFF"/>
      </a:lt1>
      <a:dk2>
        <a:srgbClr val="009DE0"/>
      </a:dk2>
      <a:lt2>
        <a:srgbClr val="F4F2E9"/>
      </a:lt2>
      <a:accent1>
        <a:srgbClr val="009DE0"/>
      </a:accent1>
      <a:accent2>
        <a:srgbClr val="0075A4"/>
      </a:accent2>
      <a:accent3>
        <a:srgbClr val="004762"/>
      </a:accent3>
      <a:accent4>
        <a:srgbClr val="C4007A"/>
      </a:accent4>
      <a:accent5>
        <a:srgbClr val="F9DC06"/>
      </a:accent5>
      <a:accent6>
        <a:srgbClr val="029778"/>
      </a:accent6>
      <a:hlink>
        <a:srgbClr val="0075A4"/>
      </a:hlink>
      <a:folHlink>
        <a:srgbClr val="004762"/>
      </a:folHlink>
    </a:clrScheme>
    <a:fontScheme name="HK Skrifttyper">
      <a:majorFont>
        <a:latin typeface="BellGothic Blk B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4790</TotalTime>
  <Words>323</Words>
  <Application>Microsoft Office PowerPoint</Application>
  <PresentationFormat>Widescreen</PresentationFormat>
  <Paragraphs>53</Paragraphs>
  <Slides>9</Slides>
  <Notes>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Arial</vt:lpstr>
      <vt:lpstr>Wingdings 3</vt:lpstr>
      <vt:lpstr>Century Gothic</vt:lpstr>
      <vt:lpstr>Aptos Display</vt:lpstr>
      <vt:lpstr>Aptos</vt:lpstr>
      <vt:lpstr>Udsnit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oplæg</dc:title>
  <dc:creator>michaelfrimann@hotmail.com</dc:creator>
  <cp:lastModifiedBy>Finn John Carlsson</cp:lastModifiedBy>
  <cp:revision>212</cp:revision>
  <dcterms:created xsi:type="dcterms:W3CDTF">2020-08-12T08:09:56Z</dcterms:created>
  <dcterms:modified xsi:type="dcterms:W3CDTF">2025-03-30T08:56:44Z</dcterms:modified>
</cp:coreProperties>
</file>